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56" r:id="rId8"/>
    <p:sldId id="277" r:id="rId9"/>
    <p:sldId id="278" r:id="rId10"/>
    <p:sldId id="279" r:id="rId11"/>
    <p:sldId id="261" r:id="rId12"/>
    <p:sldId id="280" r:id="rId13"/>
    <p:sldId id="281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2656-2D59-42C4-861B-C0E5F122C64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AF359-0D65-4E7C-B8B4-4223FA87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33" name="Google Shape;1833;p15"/>
          <p:cNvGrpSpPr/>
          <p:nvPr/>
        </p:nvGrpSpPr>
        <p:grpSpPr>
          <a:xfrm>
            <a:off x="-1437659" y="-342431"/>
            <a:ext cx="11651467" cy="9302405"/>
            <a:chOff x="-1437659" y="-256823"/>
            <a:chExt cx="11651467" cy="6976804"/>
          </a:xfrm>
        </p:grpSpPr>
        <p:sp>
          <p:nvSpPr>
            <p:cNvPr id="1834" name="Google Shape;1834;p15"/>
            <p:cNvSpPr/>
            <p:nvPr/>
          </p:nvSpPr>
          <p:spPr>
            <a:xfrm rot="-5400000">
              <a:off x="8609675" y="3231150"/>
              <a:ext cx="783718" cy="634491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5"/>
            <p:cNvSpPr/>
            <p:nvPr/>
          </p:nvSpPr>
          <p:spPr>
            <a:xfrm rot="-5400000">
              <a:off x="-283600" y="3053500"/>
              <a:ext cx="783718" cy="634491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15"/>
            <p:cNvGrpSpPr/>
            <p:nvPr/>
          </p:nvGrpSpPr>
          <p:grpSpPr>
            <a:xfrm>
              <a:off x="-50025" y="4627072"/>
              <a:ext cx="9388212" cy="2092910"/>
              <a:chOff x="-50025" y="4627072"/>
              <a:chExt cx="9388212" cy="2092910"/>
            </a:xfrm>
          </p:grpSpPr>
          <p:grpSp>
            <p:nvGrpSpPr>
              <p:cNvPr id="1837" name="Google Shape;1837;p15"/>
              <p:cNvGrpSpPr/>
              <p:nvPr/>
            </p:nvGrpSpPr>
            <p:grpSpPr>
              <a:xfrm rot="10800000" flipH="1">
                <a:off x="-50025" y="4627072"/>
                <a:ext cx="9388212" cy="1266092"/>
                <a:chOff x="1091225" y="2677669"/>
                <a:chExt cx="1774575" cy="332386"/>
              </a:xfrm>
            </p:grpSpPr>
            <p:sp>
              <p:nvSpPr>
                <p:cNvPr id="1838" name="Google Shape;1838;p15"/>
                <p:cNvSpPr/>
                <p:nvPr/>
              </p:nvSpPr>
              <p:spPr>
                <a:xfrm>
                  <a:off x="1091225" y="2765750"/>
                  <a:ext cx="1774550" cy="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2" h="1461" extrusionOk="0">
                      <a:moveTo>
                        <a:pt x="18287" y="1"/>
                      </a:moveTo>
                      <a:cubicBezTo>
                        <a:pt x="4878" y="1"/>
                        <a:pt x="1" y="382"/>
                        <a:pt x="1" y="382"/>
                      </a:cubicBezTo>
                      <a:lnTo>
                        <a:pt x="1" y="1461"/>
                      </a:lnTo>
                      <a:cubicBezTo>
                        <a:pt x="10025" y="1046"/>
                        <a:pt x="20049" y="886"/>
                        <a:pt x="30073" y="886"/>
                      </a:cubicBezTo>
                      <a:cubicBezTo>
                        <a:pt x="36534" y="886"/>
                        <a:pt x="42996" y="953"/>
                        <a:pt x="49458" y="1060"/>
                      </a:cubicBezTo>
                      <a:cubicBezTo>
                        <a:pt x="51553" y="1099"/>
                        <a:pt x="53659" y="1110"/>
                        <a:pt x="55770" y="1110"/>
                      </a:cubicBezTo>
                      <a:cubicBezTo>
                        <a:pt x="58344" y="1110"/>
                        <a:pt x="60927" y="1094"/>
                        <a:pt x="63510" y="1094"/>
                      </a:cubicBezTo>
                      <a:cubicBezTo>
                        <a:pt x="66002" y="1094"/>
                        <a:pt x="68494" y="1108"/>
                        <a:pt x="70981" y="1166"/>
                      </a:cubicBezTo>
                      <a:lnTo>
                        <a:pt x="70981" y="382"/>
                      </a:lnTo>
                      <a:cubicBezTo>
                        <a:pt x="70981" y="382"/>
                        <a:pt x="40242" y="220"/>
                        <a:pt x="30000" y="84"/>
                      </a:cubicBezTo>
                      <a:cubicBezTo>
                        <a:pt x="25525" y="24"/>
                        <a:pt x="21639" y="1"/>
                        <a:pt x="182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15"/>
                <p:cNvSpPr/>
                <p:nvPr/>
              </p:nvSpPr>
              <p:spPr>
                <a:xfrm rot="10800000" flipH="1">
                  <a:off x="1091275" y="2677669"/>
                  <a:ext cx="1774525" cy="3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1" h="13270" extrusionOk="0">
                      <a:moveTo>
                        <a:pt x="13754" y="1"/>
                      </a:moveTo>
                      <a:cubicBezTo>
                        <a:pt x="9075" y="1"/>
                        <a:pt x="4472" y="925"/>
                        <a:pt x="0" y="2075"/>
                      </a:cubicBezTo>
                      <a:lnTo>
                        <a:pt x="0" y="13270"/>
                      </a:lnTo>
                      <a:lnTo>
                        <a:pt x="70981" y="13270"/>
                      </a:lnTo>
                      <a:lnTo>
                        <a:pt x="70981" y="1858"/>
                      </a:lnTo>
                      <a:cubicBezTo>
                        <a:pt x="70025" y="1666"/>
                        <a:pt x="69025" y="1552"/>
                        <a:pt x="68001" y="1524"/>
                      </a:cubicBezTo>
                      <a:cubicBezTo>
                        <a:pt x="67420" y="1493"/>
                        <a:pt x="66839" y="1480"/>
                        <a:pt x="66259" y="1480"/>
                      </a:cubicBezTo>
                      <a:cubicBezTo>
                        <a:pt x="63289" y="1480"/>
                        <a:pt x="60320" y="1822"/>
                        <a:pt x="57350" y="1902"/>
                      </a:cubicBezTo>
                      <a:cubicBezTo>
                        <a:pt x="52525" y="2091"/>
                        <a:pt x="47981" y="3035"/>
                        <a:pt x="43154" y="3318"/>
                      </a:cubicBezTo>
                      <a:cubicBezTo>
                        <a:pt x="42371" y="3372"/>
                        <a:pt x="41588" y="3403"/>
                        <a:pt x="40808" y="3403"/>
                      </a:cubicBezTo>
                      <a:cubicBezTo>
                        <a:pt x="38903" y="3403"/>
                        <a:pt x="37019" y="3220"/>
                        <a:pt x="35206" y="2751"/>
                      </a:cubicBezTo>
                      <a:cubicBezTo>
                        <a:pt x="28676" y="959"/>
                        <a:pt x="21719" y="298"/>
                        <a:pt x="14764" y="15"/>
                      </a:cubicBezTo>
                      <a:cubicBezTo>
                        <a:pt x="14427" y="6"/>
                        <a:pt x="14090" y="1"/>
                        <a:pt x="137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15"/>
                <p:cNvSpPr/>
                <p:nvPr/>
              </p:nvSpPr>
              <p:spPr>
                <a:xfrm>
                  <a:off x="1091225" y="2807880"/>
                  <a:ext cx="1774525" cy="2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1" h="8087" extrusionOk="0">
                      <a:moveTo>
                        <a:pt x="30060" y="1"/>
                      </a:moveTo>
                      <a:cubicBezTo>
                        <a:pt x="20040" y="1"/>
                        <a:pt x="10021" y="161"/>
                        <a:pt x="1" y="574"/>
                      </a:cubicBezTo>
                      <a:lnTo>
                        <a:pt x="1" y="6759"/>
                      </a:lnTo>
                      <a:cubicBezTo>
                        <a:pt x="4476" y="5609"/>
                        <a:pt x="9081" y="4685"/>
                        <a:pt x="13762" y="4685"/>
                      </a:cubicBezTo>
                      <a:cubicBezTo>
                        <a:pt x="14095" y="4685"/>
                        <a:pt x="14429" y="4689"/>
                        <a:pt x="14763" y="4699"/>
                      </a:cubicBezTo>
                      <a:cubicBezTo>
                        <a:pt x="21721" y="4980"/>
                        <a:pt x="28677" y="5644"/>
                        <a:pt x="35206" y="7435"/>
                      </a:cubicBezTo>
                      <a:cubicBezTo>
                        <a:pt x="37019" y="7903"/>
                        <a:pt x="38903" y="8087"/>
                        <a:pt x="40808" y="8087"/>
                      </a:cubicBezTo>
                      <a:cubicBezTo>
                        <a:pt x="41588" y="8087"/>
                        <a:pt x="42371" y="8056"/>
                        <a:pt x="43155" y="8002"/>
                      </a:cubicBezTo>
                      <a:cubicBezTo>
                        <a:pt x="47982" y="7719"/>
                        <a:pt x="52524" y="6774"/>
                        <a:pt x="57351" y="6585"/>
                      </a:cubicBezTo>
                      <a:cubicBezTo>
                        <a:pt x="60320" y="6507"/>
                        <a:pt x="63290" y="6164"/>
                        <a:pt x="66261" y="6164"/>
                      </a:cubicBezTo>
                      <a:cubicBezTo>
                        <a:pt x="66840" y="6164"/>
                        <a:pt x="67419" y="6177"/>
                        <a:pt x="67999" y="6208"/>
                      </a:cubicBezTo>
                      <a:cubicBezTo>
                        <a:pt x="69023" y="6236"/>
                        <a:pt x="70023" y="6350"/>
                        <a:pt x="70980" y="6541"/>
                      </a:cubicBezTo>
                      <a:lnTo>
                        <a:pt x="70980" y="279"/>
                      </a:lnTo>
                      <a:cubicBezTo>
                        <a:pt x="68515" y="222"/>
                        <a:pt x="66045" y="208"/>
                        <a:pt x="63575" y="208"/>
                      </a:cubicBezTo>
                      <a:cubicBezTo>
                        <a:pt x="60959" y="208"/>
                        <a:pt x="58344" y="224"/>
                        <a:pt x="55738" y="224"/>
                      </a:cubicBezTo>
                      <a:cubicBezTo>
                        <a:pt x="53638" y="224"/>
                        <a:pt x="51543" y="213"/>
                        <a:pt x="49458" y="175"/>
                      </a:cubicBezTo>
                      <a:cubicBezTo>
                        <a:pt x="42992" y="67"/>
                        <a:pt x="36526" y="1"/>
                        <a:pt x="300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15"/>
                <p:cNvSpPr/>
                <p:nvPr/>
              </p:nvSpPr>
              <p:spPr>
                <a:xfrm>
                  <a:off x="1967625" y="2844725"/>
                  <a:ext cx="8670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80" h="722" extrusionOk="0">
                      <a:moveTo>
                        <a:pt x="227" y="0"/>
                      </a:moveTo>
                      <a:cubicBezTo>
                        <a:pt x="0" y="0"/>
                        <a:pt x="14" y="138"/>
                        <a:pt x="244" y="148"/>
                      </a:cubicBezTo>
                      <a:cubicBezTo>
                        <a:pt x="5933" y="405"/>
                        <a:pt x="11652" y="533"/>
                        <a:pt x="17375" y="596"/>
                      </a:cubicBezTo>
                      <a:cubicBezTo>
                        <a:pt x="20201" y="628"/>
                        <a:pt x="23029" y="645"/>
                        <a:pt x="25859" y="665"/>
                      </a:cubicBezTo>
                      <a:cubicBezTo>
                        <a:pt x="27309" y="675"/>
                        <a:pt x="28761" y="685"/>
                        <a:pt x="30214" y="695"/>
                      </a:cubicBezTo>
                      <a:cubicBezTo>
                        <a:pt x="31002" y="700"/>
                        <a:pt x="31811" y="722"/>
                        <a:pt x="32614" y="722"/>
                      </a:cubicBezTo>
                      <a:cubicBezTo>
                        <a:pt x="33177" y="722"/>
                        <a:pt x="33736" y="711"/>
                        <a:pt x="34283" y="676"/>
                      </a:cubicBezTo>
                      <a:cubicBezTo>
                        <a:pt x="34680" y="652"/>
                        <a:pt x="34670" y="395"/>
                        <a:pt x="34283" y="367"/>
                      </a:cubicBezTo>
                      <a:cubicBezTo>
                        <a:pt x="33596" y="317"/>
                        <a:pt x="32885" y="305"/>
                        <a:pt x="32173" y="305"/>
                      </a:cubicBezTo>
                      <a:cubicBezTo>
                        <a:pt x="31578" y="305"/>
                        <a:pt x="30983" y="313"/>
                        <a:pt x="30398" y="313"/>
                      </a:cubicBezTo>
                      <a:cubicBezTo>
                        <a:pt x="30336" y="313"/>
                        <a:pt x="30275" y="313"/>
                        <a:pt x="30214" y="313"/>
                      </a:cubicBezTo>
                      <a:cubicBezTo>
                        <a:pt x="28761" y="311"/>
                        <a:pt x="27311" y="307"/>
                        <a:pt x="25859" y="306"/>
                      </a:cubicBezTo>
                      <a:cubicBezTo>
                        <a:pt x="23029" y="300"/>
                        <a:pt x="20201" y="294"/>
                        <a:pt x="17375" y="277"/>
                      </a:cubicBezTo>
                      <a:cubicBezTo>
                        <a:pt x="11659" y="245"/>
                        <a:pt x="5944" y="179"/>
                        <a:pt x="244" y="0"/>
                      </a:cubicBezTo>
                      <a:cubicBezTo>
                        <a:pt x="238" y="0"/>
                        <a:pt x="232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15"/>
                <p:cNvSpPr/>
                <p:nvPr/>
              </p:nvSpPr>
              <p:spPr>
                <a:xfrm>
                  <a:off x="1661880" y="2918373"/>
                  <a:ext cx="617000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0" h="577" extrusionOk="0">
                      <a:moveTo>
                        <a:pt x="24283" y="0"/>
                      </a:moveTo>
                      <a:cubicBezTo>
                        <a:pt x="24281" y="0"/>
                        <a:pt x="24280" y="0"/>
                        <a:pt x="24279" y="0"/>
                      </a:cubicBezTo>
                      <a:cubicBezTo>
                        <a:pt x="22301" y="2"/>
                        <a:pt x="20294" y="196"/>
                        <a:pt x="18307" y="239"/>
                      </a:cubicBezTo>
                      <a:cubicBezTo>
                        <a:pt x="17289" y="260"/>
                        <a:pt x="16271" y="268"/>
                        <a:pt x="15253" y="268"/>
                      </a:cubicBezTo>
                      <a:cubicBezTo>
                        <a:pt x="14388" y="268"/>
                        <a:pt x="13523" y="263"/>
                        <a:pt x="12658" y="256"/>
                      </a:cubicBezTo>
                      <a:cubicBezTo>
                        <a:pt x="10795" y="242"/>
                        <a:pt x="8931" y="231"/>
                        <a:pt x="7067" y="231"/>
                      </a:cubicBezTo>
                      <a:cubicBezTo>
                        <a:pt x="4835" y="231"/>
                        <a:pt x="2604" y="248"/>
                        <a:pt x="377" y="299"/>
                      </a:cubicBezTo>
                      <a:cubicBezTo>
                        <a:pt x="5" y="306"/>
                        <a:pt x="0" y="524"/>
                        <a:pt x="377" y="526"/>
                      </a:cubicBezTo>
                      <a:cubicBezTo>
                        <a:pt x="4534" y="537"/>
                        <a:pt x="8689" y="527"/>
                        <a:pt x="12845" y="563"/>
                      </a:cubicBezTo>
                      <a:cubicBezTo>
                        <a:pt x="13717" y="570"/>
                        <a:pt x="14590" y="576"/>
                        <a:pt x="15462" y="576"/>
                      </a:cubicBezTo>
                      <a:cubicBezTo>
                        <a:pt x="16537" y="576"/>
                        <a:pt x="17611" y="567"/>
                        <a:pt x="18683" y="542"/>
                      </a:cubicBezTo>
                      <a:cubicBezTo>
                        <a:pt x="20507" y="499"/>
                        <a:pt x="22629" y="483"/>
                        <a:pt x="24362" y="240"/>
                      </a:cubicBezTo>
                      <a:cubicBezTo>
                        <a:pt x="24679" y="197"/>
                        <a:pt x="24648" y="0"/>
                        <a:pt x="242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15"/>
                <p:cNvSpPr/>
                <p:nvPr/>
              </p:nvSpPr>
              <p:spPr>
                <a:xfrm>
                  <a:off x="2377850" y="2810875"/>
                  <a:ext cx="172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5" h="454" extrusionOk="0">
                      <a:moveTo>
                        <a:pt x="5181" y="0"/>
                      </a:moveTo>
                      <a:cubicBezTo>
                        <a:pt x="4592" y="0"/>
                        <a:pt x="3992" y="26"/>
                        <a:pt x="3450" y="46"/>
                      </a:cubicBezTo>
                      <a:cubicBezTo>
                        <a:pt x="2379" y="86"/>
                        <a:pt x="1333" y="160"/>
                        <a:pt x="295" y="268"/>
                      </a:cubicBezTo>
                      <a:cubicBezTo>
                        <a:pt x="1" y="299"/>
                        <a:pt x="106" y="454"/>
                        <a:pt x="375" y="454"/>
                      </a:cubicBezTo>
                      <a:cubicBezTo>
                        <a:pt x="390" y="454"/>
                        <a:pt x="406" y="453"/>
                        <a:pt x="423" y="452"/>
                      </a:cubicBezTo>
                      <a:cubicBezTo>
                        <a:pt x="1547" y="379"/>
                        <a:pt x="2677" y="325"/>
                        <a:pt x="3815" y="303"/>
                      </a:cubicBezTo>
                      <a:cubicBezTo>
                        <a:pt x="3948" y="301"/>
                        <a:pt x="4083" y="300"/>
                        <a:pt x="4218" y="300"/>
                      </a:cubicBezTo>
                      <a:cubicBezTo>
                        <a:pt x="4639" y="300"/>
                        <a:pt x="5066" y="309"/>
                        <a:pt x="5489" y="309"/>
                      </a:cubicBezTo>
                      <a:cubicBezTo>
                        <a:pt x="5880" y="309"/>
                        <a:pt x="6267" y="301"/>
                        <a:pt x="6642" y="272"/>
                      </a:cubicBezTo>
                      <a:cubicBezTo>
                        <a:pt x="6904" y="251"/>
                        <a:pt x="6865" y="107"/>
                        <a:pt x="6642" y="79"/>
                      </a:cubicBezTo>
                      <a:cubicBezTo>
                        <a:pt x="6191" y="20"/>
                        <a:pt x="5690" y="0"/>
                        <a:pt x="51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15"/>
                <p:cNvSpPr/>
                <p:nvPr/>
              </p:nvSpPr>
              <p:spPr>
                <a:xfrm>
                  <a:off x="1179300" y="2807575"/>
                  <a:ext cx="447700" cy="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8" h="573" extrusionOk="0">
                      <a:moveTo>
                        <a:pt x="16255" y="1"/>
                      </a:moveTo>
                      <a:cubicBezTo>
                        <a:pt x="15273" y="1"/>
                        <a:pt x="14250" y="57"/>
                        <a:pt x="13313" y="73"/>
                      </a:cubicBezTo>
                      <a:cubicBezTo>
                        <a:pt x="11817" y="100"/>
                        <a:pt x="10318" y="127"/>
                        <a:pt x="8821" y="151"/>
                      </a:cubicBezTo>
                      <a:cubicBezTo>
                        <a:pt x="7388" y="177"/>
                        <a:pt x="5958" y="208"/>
                        <a:pt x="4526" y="241"/>
                      </a:cubicBezTo>
                      <a:cubicBezTo>
                        <a:pt x="3140" y="270"/>
                        <a:pt x="1520" y="221"/>
                        <a:pt x="186" y="377"/>
                      </a:cubicBezTo>
                      <a:cubicBezTo>
                        <a:pt x="0" y="398"/>
                        <a:pt x="25" y="506"/>
                        <a:pt x="205" y="520"/>
                      </a:cubicBezTo>
                      <a:cubicBezTo>
                        <a:pt x="670" y="560"/>
                        <a:pt x="1165" y="573"/>
                        <a:pt x="1669" y="573"/>
                      </a:cubicBezTo>
                      <a:cubicBezTo>
                        <a:pt x="2576" y="573"/>
                        <a:pt x="3514" y="531"/>
                        <a:pt x="4368" y="523"/>
                      </a:cubicBezTo>
                      <a:cubicBezTo>
                        <a:pt x="5867" y="509"/>
                        <a:pt x="7367" y="496"/>
                        <a:pt x="8865" y="476"/>
                      </a:cubicBezTo>
                      <a:cubicBezTo>
                        <a:pt x="10299" y="457"/>
                        <a:pt x="11733" y="438"/>
                        <a:pt x="13166" y="418"/>
                      </a:cubicBezTo>
                      <a:cubicBezTo>
                        <a:pt x="13411" y="415"/>
                        <a:pt x="13661" y="414"/>
                        <a:pt x="13915" y="414"/>
                      </a:cubicBezTo>
                      <a:cubicBezTo>
                        <a:pt x="14245" y="414"/>
                        <a:pt x="14582" y="415"/>
                        <a:pt x="14919" y="415"/>
                      </a:cubicBezTo>
                      <a:cubicBezTo>
                        <a:pt x="15822" y="415"/>
                        <a:pt x="16734" y="404"/>
                        <a:pt x="17557" y="317"/>
                      </a:cubicBezTo>
                      <a:cubicBezTo>
                        <a:pt x="17908" y="279"/>
                        <a:pt x="17861" y="66"/>
                        <a:pt x="17517" y="42"/>
                      </a:cubicBezTo>
                      <a:cubicBezTo>
                        <a:pt x="17111" y="12"/>
                        <a:pt x="16687" y="1"/>
                        <a:pt x="162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15"/>
                <p:cNvSpPr/>
                <p:nvPr/>
              </p:nvSpPr>
              <p:spPr>
                <a:xfrm>
                  <a:off x="2044736" y="2967389"/>
                  <a:ext cx="278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5" h="434" extrusionOk="0">
                      <a:moveTo>
                        <a:pt x="9981" y="0"/>
                      </a:moveTo>
                      <a:cubicBezTo>
                        <a:pt x="9410" y="0"/>
                        <a:pt x="8824" y="40"/>
                        <a:pt x="8282" y="49"/>
                      </a:cubicBezTo>
                      <a:cubicBezTo>
                        <a:pt x="7350" y="63"/>
                        <a:pt x="6417" y="74"/>
                        <a:pt x="5485" y="88"/>
                      </a:cubicBezTo>
                      <a:cubicBezTo>
                        <a:pt x="4595" y="101"/>
                        <a:pt x="3702" y="121"/>
                        <a:pt x="2810" y="141"/>
                      </a:cubicBezTo>
                      <a:cubicBezTo>
                        <a:pt x="2674" y="144"/>
                        <a:pt x="2534" y="144"/>
                        <a:pt x="2392" y="144"/>
                      </a:cubicBezTo>
                      <a:cubicBezTo>
                        <a:pt x="2174" y="144"/>
                        <a:pt x="1951" y="143"/>
                        <a:pt x="1726" y="143"/>
                      </a:cubicBezTo>
                      <a:cubicBezTo>
                        <a:pt x="1170" y="143"/>
                        <a:pt x="608" y="154"/>
                        <a:pt x="112" y="236"/>
                      </a:cubicBezTo>
                      <a:cubicBezTo>
                        <a:pt x="1" y="255"/>
                        <a:pt x="21" y="357"/>
                        <a:pt x="134" y="372"/>
                      </a:cubicBezTo>
                      <a:cubicBezTo>
                        <a:pt x="475" y="420"/>
                        <a:pt x="838" y="434"/>
                        <a:pt x="1206" y="434"/>
                      </a:cubicBezTo>
                      <a:cubicBezTo>
                        <a:pt x="1721" y="434"/>
                        <a:pt x="2245" y="407"/>
                        <a:pt x="2728" y="407"/>
                      </a:cubicBezTo>
                      <a:cubicBezTo>
                        <a:pt x="3661" y="405"/>
                        <a:pt x="4596" y="405"/>
                        <a:pt x="5528" y="397"/>
                      </a:cubicBezTo>
                      <a:cubicBezTo>
                        <a:pt x="6421" y="390"/>
                        <a:pt x="7312" y="382"/>
                        <a:pt x="8205" y="372"/>
                      </a:cubicBezTo>
                      <a:cubicBezTo>
                        <a:pt x="8250" y="372"/>
                        <a:pt x="8295" y="372"/>
                        <a:pt x="8341" y="372"/>
                      </a:cubicBezTo>
                      <a:cubicBezTo>
                        <a:pt x="8751" y="372"/>
                        <a:pt x="9186" y="385"/>
                        <a:pt x="9617" y="385"/>
                      </a:cubicBezTo>
                      <a:cubicBezTo>
                        <a:pt x="10073" y="385"/>
                        <a:pt x="10525" y="370"/>
                        <a:pt x="10938" y="309"/>
                      </a:cubicBezTo>
                      <a:cubicBezTo>
                        <a:pt x="11154" y="277"/>
                        <a:pt x="11116" y="74"/>
                        <a:pt x="10901" y="49"/>
                      </a:cubicBezTo>
                      <a:cubicBezTo>
                        <a:pt x="10605" y="12"/>
                        <a:pt x="10296" y="0"/>
                        <a:pt x="99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46" name="Google Shape;1846;p15"/>
              <p:cNvSpPr/>
              <p:nvPr/>
            </p:nvSpPr>
            <p:spPr>
              <a:xfrm flipH="1">
                <a:off x="-46851" y="4945131"/>
                <a:ext cx="9384905" cy="1774850"/>
              </a:xfrm>
              <a:custGeom>
                <a:avLst/>
                <a:gdLst/>
                <a:ahLst/>
                <a:cxnLst/>
                <a:rect l="l" t="t" r="r" b="b"/>
                <a:pathLst>
                  <a:path w="70958" h="18638" extrusionOk="0">
                    <a:moveTo>
                      <a:pt x="9450" y="1"/>
                    </a:moveTo>
                    <a:cubicBezTo>
                      <a:pt x="7226" y="1"/>
                      <a:pt x="5013" y="128"/>
                      <a:pt x="2819" y="453"/>
                    </a:cubicBezTo>
                    <a:cubicBezTo>
                      <a:pt x="2630" y="477"/>
                      <a:pt x="2426" y="484"/>
                      <a:pt x="2216" y="484"/>
                    </a:cubicBezTo>
                    <a:cubicBezTo>
                      <a:pt x="1796" y="484"/>
                      <a:pt x="1356" y="453"/>
                      <a:pt x="978" y="453"/>
                    </a:cubicBezTo>
                    <a:cubicBezTo>
                      <a:pt x="687" y="485"/>
                      <a:pt x="404" y="524"/>
                      <a:pt x="127" y="568"/>
                    </a:cubicBezTo>
                    <a:lnTo>
                      <a:pt x="1" y="18638"/>
                    </a:lnTo>
                    <a:lnTo>
                      <a:pt x="70956" y="18638"/>
                    </a:lnTo>
                    <a:lnTo>
                      <a:pt x="70957" y="370"/>
                    </a:lnTo>
                    <a:lnTo>
                      <a:pt x="70957" y="370"/>
                    </a:lnTo>
                    <a:cubicBezTo>
                      <a:pt x="65871" y="698"/>
                      <a:pt x="60828" y="1027"/>
                      <a:pt x="55658" y="1357"/>
                    </a:cubicBezTo>
                    <a:cubicBezTo>
                      <a:pt x="54666" y="1428"/>
                      <a:pt x="53817" y="1497"/>
                      <a:pt x="52826" y="1567"/>
                    </a:cubicBezTo>
                    <a:cubicBezTo>
                      <a:pt x="49082" y="1763"/>
                      <a:pt x="45390" y="1864"/>
                      <a:pt x="41715" y="1864"/>
                    </a:cubicBezTo>
                    <a:cubicBezTo>
                      <a:pt x="34960" y="1864"/>
                      <a:pt x="28258" y="1523"/>
                      <a:pt x="21377" y="801"/>
                    </a:cubicBezTo>
                    <a:cubicBezTo>
                      <a:pt x="17388" y="401"/>
                      <a:pt x="13401" y="1"/>
                      <a:pt x="9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15"/>
            <p:cNvGrpSpPr/>
            <p:nvPr/>
          </p:nvGrpSpPr>
          <p:grpSpPr>
            <a:xfrm>
              <a:off x="8424012" y="3627721"/>
              <a:ext cx="1789796" cy="1655221"/>
              <a:chOff x="549400" y="3267150"/>
              <a:chExt cx="522675" cy="483375"/>
            </a:xfrm>
          </p:grpSpPr>
          <p:sp>
            <p:nvSpPr>
              <p:cNvPr id="1848" name="Google Shape;1848;p15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5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5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5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5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5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5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5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5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5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5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5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5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5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5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5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5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5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5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5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5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5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5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5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5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5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5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5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5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5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5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5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0" name="Google Shape;1880;p15"/>
            <p:cNvGrpSpPr/>
            <p:nvPr/>
          </p:nvGrpSpPr>
          <p:grpSpPr>
            <a:xfrm>
              <a:off x="-1437659" y="3220256"/>
              <a:ext cx="2131113" cy="1971027"/>
              <a:chOff x="3111925" y="3249325"/>
              <a:chExt cx="622350" cy="575600"/>
            </a:xfrm>
          </p:grpSpPr>
          <p:sp>
            <p:nvSpPr>
              <p:cNvPr id="1881" name="Google Shape;1881;p15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5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5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5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5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5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5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5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5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5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5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5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5"/>
            <p:cNvGrpSpPr/>
            <p:nvPr/>
          </p:nvGrpSpPr>
          <p:grpSpPr>
            <a:xfrm>
              <a:off x="8029301" y="-256823"/>
              <a:ext cx="1192699" cy="1162688"/>
              <a:chOff x="669550" y="869000"/>
              <a:chExt cx="450075" cy="438750"/>
            </a:xfrm>
          </p:grpSpPr>
          <p:sp>
            <p:nvSpPr>
              <p:cNvPr id="1914" name="Google Shape;1914;p15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15"/>
            <p:cNvSpPr/>
            <p:nvPr/>
          </p:nvSpPr>
          <p:spPr>
            <a:xfrm>
              <a:off x="385613" y="105725"/>
              <a:ext cx="668776" cy="365756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8553246" y="2081304"/>
              <a:ext cx="472810" cy="258592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8668131" y="1225943"/>
              <a:ext cx="666809" cy="364663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15"/>
            <p:cNvGrpSpPr/>
            <p:nvPr/>
          </p:nvGrpSpPr>
          <p:grpSpPr>
            <a:xfrm>
              <a:off x="149502" y="799654"/>
              <a:ext cx="392306" cy="374838"/>
              <a:chOff x="4578900" y="2573925"/>
              <a:chExt cx="164800" cy="157475"/>
            </a:xfrm>
          </p:grpSpPr>
          <p:sp>
            <p:nvSpPr>
              <p:cNvPr id="1963" name="Google Shape;1963;p15"/>
              <p:cNvSpPr/>
              <p:nvPr/>
            </p:nvSpPr>
            <p:spPr>
              <a:xfrm>
                <a:off x="4582925" y="2577700"/>
                <a:ext cx="156775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4038" extrusionOk="0">
                    <a:moveTo>
                      <a:pt x="3545" y="0"/>
                    </a:moveTo>
                    <a:cubicBezTo>
                      <a:pt x="3090" y="0"/>
                      <a:pt x="2627" y="96"/>
                      <a:pt x="2186" y="297"/>
                    </a:cubicBezTo>
                    <a:cubicBezTo>
                      <a:pt x="736" y="957"/>
                      <a:pt x="0" y="2542"/>
                      <a:pt x="358" y="4038"/>
                    </a:cubicBezTo>
                    <a:cubicBezTo>
                      <a:pt x="421" y="3674"/>
                      <a:pt x="657" y="3350"/>
                      <a:pt x="1015" y="3187"/>
                    </a:cubicBezTo>
                    <a:cubicBezTo>
                      <a:pt x="1169" y="3116"/>
                      <a:pt x="1332" y="3083"/>
                      <a:pt x="1492" y="3083"/>
                    </a:cubicBezTo>
                    <a:cubicBezTo>
                      <a:pt x="1861" y="3083"/>
                      <a:pt x="2217" y="3262"/>
                      <a:pt x="2436" y="3572"/>
                    </a:cubicBezTo>
                    <a:lnTo>
                      <a:pt x="2441" y="3571"/>
                    </a:lnTo>
                    <a:cubicBezTo>
                      <a:pt x="2309" y="3042"/>
                      <a:pt x="2568" y="2478"/>
                      <a:pt x="3081" y="2244"/>
                    </a:cubicBezTo>
                    <a:cubicBezTo>
                      <a:pt x="3236" y="2173"/>
                      <a:pt x="3399" y="2140"/>
                      <a:pt x="3558" y="2140"/>
                    </a:cubicBezTo>
                    <a:cubicBezTo>
                      <a:pt x="3891" y="2140"/>
                      <a:pt x="4212" y="2284"/>
                      <a:pt x="4432" y="2539"/>
                    </a:cubicBezTo>
                    <a:cubicBezTo>
                      <a:pt x="4361" y="2045"/>
                      <a:pt x="4620" y="1544"/>
                      <a:pt x="5097" y="1326"/>
                    </a:cubicBezTo>
                    <a:cubicBezTo>
                      <a:pt x="5252" y="1256"/>
                      <a:pt x="5414" y="1223"/>
                      <a:pt x="5574" y="1223"/>
                    </a:cubicBezTo>
                    <a:cubicBezTo>
                      <a:pt x="5825" y="1223"/>
                      <a:pt x="6071" y="1305"/>
                      <a:pt x="6270" y="1454"/>
                    </a:cubicBezTo>
                    <a:cubicBezTo>
                      <a:pt x="5654" y="532"/>
                      <a:pt x="4620" y="0"/>
                      <a:pt x="3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4578900" y="2573925"/>
                <a:ext cx="164800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2" extrusionOk="0">
                    <a:moveTo>
                      <a:pt x="3715" y="291"/>
                    </a:moveTo>
                    <a:cubicBezTo>
                      <a:pt x="4550" y="291"/>
                      <a:pt x="5364" y="629"/>
                      <a:pt x="5960" y="1249"/>
                    </a:cubicBezTo>
                    <a:cubicBezTo>
                      <a:pt x="5886" y="1236"/>
                      <a:pt x="5812" y="1229"/>
                      <a:pt x="5737" y="1229"/>
                    </a:cubicBezTo>
                    <a:cubicBezTo>
                      <a:pt x="5555" y="1229"/>
                      <a:pt x="5372" y="1268"/>
                      <a:pt x="5200" y="1347"/>
                    </a:cubicBezTo>
                    <a:cubicBezTo>
                      <a:pt x="4783" y="1536"/>
                      <a:pt x="4505" y="1930"/>
                      <a:pt x="4450" y="2371"/>
                    </a:cubicBezTo>
                    <a:cubicBezTo>
                      <a:pt x="4232" y="2225"/>
                      <a:pt x="3976" y="2148"/>
                      <a:pt x="3717" y="2148"/>
                    </a:cubicBezTo>
                    <a:cubicBezTo>
                      <a:pt x="3537" y="2148"/>
                      <a:pt x="3355" y="2186"/>
                      <a:pt x="3184" y="2264"/>
                    </a:cubicBezTo>
                    <a:cubicBezTo>
                      <a:pt x="2745" y="2465"/>
                      <a:pt x="2462" y="2885"/>
                      <a:pt x="2427" y="3345"/>
                    </a:cubicBezTo>
                    <a:cubicBezTo>
                      <a:pt x="2203" y="3179"/>
                      <a:pt x="1930" y="3089"/>
                      <a:pt x="1653" y="3089"/>
                    </a:cubicBezTo>
                    <a:cubicBezTo>
                      <a:pt x="1472" y="3089"/>
                      <a:pt x="1289" y="3128"/>
                      <a:pt x="1116" y="3207"/>
                    </a:cubicBezTo>
                    <a:cubicBezTo>
                      <a:pt x="897" y="3307"/>
                      <a:pt x="714" y="3463"/>
                      <a:pt x="583" y="3656"/>
                    </a:cubicBezTo>
                    <a:cubicBezTo>
                      <a:pt x="488" y="2369"/>
                      <a:pt x="1204" y="1127"/>
                      <a:pt x="2408" y="577"/>
                    </a:cubicBezTo>
                    <a:cubicBezTo>
                      <a:pt x="2830" y="384"/>
                      <a:pt x="3276" y="291"/>
                      <a:pt x="3715" y="291"/>
                    </a:cubicBezTo>
                    <a:close/>
                    <a:moveTo>
                      <a:pt x="3717" y="1"/>
                    </a:moveTo>
                    <a:cubicBezTo>
                      <a:pt x="3238" y="1"/>
                      <a:pt x="2752" y="102"/>
                      <a:pt x="2289" y="313"/>
                    </a:cubicBezTo>
                    <a:cubicBezTo>
                      <a:pt x="803" y="992"/>
                      <a:pt x="1" y="2634"/>
                      <a:pt x="379" y="4219"/>
                    </a:cubicBezTo>
                    <a:cubicBezTo>
                      <a:pt x="394" y="4284"/>
                      <a:pt x="451" y="4331"/>
                      <a:pt x="519" y="4331"/>
                    </a:cubicBezTo>
                    <a:cubicBezTo>
                      <a:pt x="521" y="4331"/>
                      <a:pt x="522" y="4331"/>
                      <a:pt x="521" y="4327"/>
                    </a:cubicBezTo>
                    <a:cubicBezTo>
                      <a:pt x="589" y="4325"/>
                      <a:pt x="646" y="4276"/>
                      <a:pt x="658" y="4209"/>
                    </a:cubicBezTo>
                    <a:cubicBezTo>
                      <a:pt x="717" y="3882"/>
                      <a:pt x="933" y="3602"/>
                      <a:pt x="1234" y="3466"/>
                    </a:cubicBezTo>
                    <a:cubicBezTo>
                      <a:pt x="1368" y="3405"/>
                      <a:pt x="1510" y="3376"/>
                      <a:pt x="1651" y="3376"/>
                    </a:cubicBezTo>
                    <a:cubicBezTo>
                      <a:pt x="1972" y="3376"/>
                      <a:pt x="2284" y="3528"/>
                      <a:pt x="2478" y="3804"/>
                    </a:cubicBezTo>
                    <a:cubicBezTo>
                      <a:pt x="2506" y="3843"/>
                      <a:pt x="2552" y="3864"/>
                      <a:pt x="2598" y="3864"/>
                    </a:cubicBezTo>
                    <a:cubicBezTo>
                      <a:pt x="2619" y="3864"/>
                      <a:pt x="2640" y="3860"/>
                      <a:pt x="2660" y="3851"/>
                    </a:cubicBezTo>
                    <a:cubicBezTo>
                      <a:pt x="2724" y="3823"/>
                      <a:pt x="2758" y="3751"/>
                      <a:pt x="2742" y="3685"/>
                    </a:cubicBezTo>
                    <a:cubicBezTo>
                      <a:pt x="2624" y="3215"/>
                      <a:pt x="2860" y="2726"/>
                      <a:pt x="3303" y="2526"/>
                    </a:cubicBezTo>
                    <a:cubicBezTo>
                      <a:pt x="3436" y="2465"/>
                      <a:pt x="3578" y="2436"/>
                      <a:pt x="3719" y="2436"/>
                    </a:cubicBezTo>
                    <a:cubicBezTo>
                      <a:pt x="4006" y="2436"/>
                      <a:pt x="4290" y="2558"/>
                      <a:pt x="4485" y="2783"/>
                    </a:cubicBezTo>
                    <a:cubicBezTo>
                      <a:pt x="4513" y="2816"/>
                      <a:pt x="4552" y="2833"/>
                      <a:pt x="4593" y="2833"/>
                    </a:cubicBezTo>
                    <a:cubicBezTo>
                      <a:pt x="4614" y="2833"/>
                      <a:pt x="4635" y="2829"/>
                      <a:pt x="4654" y="2820"/>
                    </a:cubicBezTo>
                    <a:cubicBezTo>
                      <a:pt x="4712" y="2793"/>
                      <a:pt x="4746" y="2732"/>
                      <a:pt x="4738" y="2668"/>
                    </a:cubicBezTo>
                    <a:cubicBezTo>
                      <a:pt x="4675" y="2227"/>
                      <a:pt x="4913" y="1790"/>
                      <a:pt x="5318" y="1605"/>
                    </a:cubicBezTo>
                    <a:cubicBezTo>
                      <a:pt x="5452" y="1545"/>
                      <a:pt x="5594" y="1515"/>
                      <a:pt x="5736" y="1515"/>
                    </a:cubicBezTo>
                    <a:cubicBezTo>
                      <a:pt x="5952" y="1515"/>
                      <a:pt x="6165" y="1584"/>
                      <a:pt x="6344" y="1717"/>
                    </a:cubicBezTo>
                    <a:cubicBezTo>
                      <a:pt x="6370" y="1737"/>
                      <a:pt x="6400" y="1746"/>
                      <a:pt x="6430" y="1746"/>
                    </a:cubicBezTo>
                    <a:cubicBezTo>
                      <a:pt x="6467" y="1746"/>
                      <a:pt x="6503" y="1732"/>
                      <a:pt x="6531" y="1706"/>
                    </a:cubicBezTo>
                    <a:cubicBezTo>
                      <a:pt x="6582" y="1659"/>
                      <a:pt x="6592" y="1581"/>
                      <a:pt x="6552" y="1521"/>
                    </a:cubicBezTo>
                    <a:cubicBezTo>
                      <a:pt x="5898" y="543"/>
                      <a:pt x="4826" y="1"/>
                      <a:pt x="3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4589325" y="2586750"/>
                <a:ext cx="9232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273" extrusionOk="0">
                    <a:moveTo>
                      <a:pt x="2350" y="0"/>
                    </a:moveTo>
                    <a:cubicBezTo>
                      <a:pt x="2022" y="0"/>
                      <a:pt x="1699" y="67"/>
                      <a:pt x="1484" y="176"/>
                    </a:cubicBezTo>
                    <a:cubicBezTo>
                      <a:pt x="675" y="587"/>
                      <a:pt x="146" y="1467"/>
                      <a:pt x="26" y="2351"/>
                    </a:cubicBezTo>
                    <a:cubicBezTo>
                      <a:pt x="0" y="2521"/>
                      <a:pt x="133" y="3179"/>
                      <a:pt x="68" y="3272"/>
                    </a:cubicBezTo>
                    <a:lnTo>
                      <a:pt x="68" y="3272"/>
                    </a:lnTo>
                    <a:cubicBezTo>
                      <a:pt x="291" y="2954"/>
                      <a:pt x="666" y="2748"/>
                      <a:pt x="1055" y="2727"/>
                    </a:cubicBezTo>
                    <a:cubicBezTo>
                      <a:pt x="1075" y="2726"/>
                      <a:pt x="1094" y="2726"/>
                      <a:pt x="1114" y="2726"/>
                    </a:cubicBezTo>
                    <a:cubicBezTo>
                      <a:pt x="1482" y="2726"/>
                      <a:pt x="1850" y="2890"/>
                      <a:pt x="2092" y="3170"/>
                    </a:cubicBezTo>
                    <a:cubicBezTo>
                      <a:pt x="2064" y="2623"/>
                      <a:pt x="2334" y="2071"/>
                      <a:pt x="2783" y="1758"/>
                    </a:cubicBezTo>
                    <a:cubicBezTo>
                      <a:pt x="3095" y="1540"/>
                      <a:pt x="3527" y="1373"/>
                      <a:pt x="3584" y="997"/>
                    </a:cubicBezTo>
                    <a:cubicBezTo>
                      <a:pt x="3693" y="268"/>
                      <a:pt x="3009" y="0"/>
                      <a:pt x="2350" y="0"/>
                    </a:cubicBezTo>
                    <a:close/>
                    <a:moveTo>
                      <a:pt x="68" y="3272"/>
                    </a:moveTo>
                    <a:cubicBezTo>
                      <a:pt x="68" y="3272"/>
                      <a:pt x="68" y="3272"/>
                      <a:pt x="68" y="3273"/>
                    </a:cubicBezTo>
                    <a:cubicBezTo>
                      <a:pt x="68" y="3272"/>
                      <a:pt x="68" y="3272"/>
                      <a:pt x="68" y="3272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4599600" y="2602125"/>
                <a:ext cx="351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628" extrusionOk="0">
                    <a:moveTo>
                      <a:pt x="1295" y="0"/>
                    </a:moveTo>
                    <a:cubicBezTo>
                      <a:pt x="1282" y="0"/>
                      <a:pt x="1269" y="3"/>
                      <a:pt x="1257" y="8"/>
                    </a:cubicBezTo>
                    <a:cubicBezTo>
                      <a:pt x="637" y="277"/>
                      <a:pt x="161" y="852"/>
                      <a:pt x="14" y="1511"/>
                    </a:cubicBezTo>
                    <a:cubicBezTo>
                      <a:pt x="1" y="1562"/>
                      <a:pt x="35" y="1614"/>
                      <a:pt x="86" y="1626"/>
                    </a:cubicBezTo>
                    <a:cubicBezTo>
                      <a:pt x="93" y="1628"/>
                      <a:pt x="100" y="1628"/>
                      <a:pt x="107" y="1628"/>
                    </a:cubicBezTo>
                    <a:cubicBezTo>
                      <a:pt x="153" y="1628"/>
                      <a:pt x="191" y="1598"/>
                      <a:pt x="203" y="1551"/>
                    </a:cubicBezTo>
                    <a:cubicBezTo>
                      <a:pt x="338" y="952"/>
                      <a:pt x="771" y="427"/>
                      <a:pt x="1333" y="185"/>
                    </a:cubicBezTo>
                    <a:cubicBezTo>
                      <a:pt x="1382" y="163"/>
                      <a:pt x="1404" y="108"/>
                      <a:pt x="1383" y="58"/>
                    </a:cubicBezTo>
                    <a:cubicBezTo>
                      <a:pt x="1367" y="22"/>
                      <a:pt x="1332" y="0"/>
                      <a:pt x="1295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4636325" y="2591925"/>
                <a:ext cx="13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98" extrusionOk="0">
                    <a:moveTo>
                      <a:pt x="444" y="0"/>
                    </a:moveTo>
                    <a:cubicBezTo>
                      <a:pt x="435" y="0"/>
                      <a:pt x="425" y="2"/>
                      <a:pt x="415" y="5"/>
                    </a:cubicBezTo>
                    <a:lnTo>
                      <a:pt x="80" y="107"/>
                    </a:lnTo>
                    <a:cubicBezTo>
                      <a:pt x="29" y="124"/>
                      <a:pt x="1" y="176"/>
                      <a:pt x="16" y="229"/>
                    </a:cubicBezTo>
                    <a:cubicBezTo>
                      <a:pt x="29" y="272"/>
                      <a:pt x="69" y="297"/>
                      <a:pt x="109" y="297"/>
                    </a:cubicBezTo>
                    <a:cubicBezTo>
                      <a:pt x="119" y="297"/>
                      <a:pt x="128" y="296"/>
                      <a:pt x="137" y="291"/>
                    </a:cubicBezTo>
                    <a:lnTo>
                      <a:pt x="472" y="189"/>
                    </a:lnTo>
                    <a:cubicBezTo>
                      <a:pt x="525" y="174"/>
                      <a:pt x="553" y="120"/>
                      <a:pt x="536" y="68"/>
                    </a:cubicBezTo>
                    <a:cubicBezTo>
                      <a:pt x="523" y="27"/>
                      <a:pt x="486" y="0"/>
                      <a:pt x="444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4657675" y="2631750"/>
                <a:ext cx="37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986" extrusionOk="0">
                    <a:moveTo>
                      <a:pt x="164" y="0"/>
                    </a:moveTo>
                    <a:cubicBezTo>
                      <a:pt x="148" y="0"/>
                      <a:pt x="131" y="3"/>
                      <a:pt x="114" y="10"/>
                    </a:cubicBezTo>
                    <a:cubicBezTo>
                      <a:pt x="40" y="38"/>
                      <a:pt x="0" y="122"/>
                      <a:pt x="29" y="196"/>
                    </a:cubicBezTo>
                    <a:cubicBezTo>
                      <a:pt x="404" y="1208"/>
                      <a:pt x="759" y="2245"/>
                      <a:pt x="1083" y="3277"/>
                    </a:cubicBezTo>
                    <a:cubicBezTo>
                      <a:pt x="1121" y="3402"/>
                      <a:pt x="1165" y="3576"/>
                      <a:pt x="1091" y="3654"/>
                    </a:cubicBezTo>
                    <a:cubicBezTo>
                      <a:pt x="1062" y="3685"/>
                      <a:pt x="1018" y="3697"/>
                      <a:pt x="972" y="3697"/>
                    </a:cubicBezTo>
                    <a:cubicBezTo>
                      <a:pt x="933" y="3697"/>
                      <a:pt x="892" y="3688"/>
                      <a:pt x="858" y="3673"/>
                    </a:cubicBezTo>
                    <a:cubicBezTo>
                      <a:pt x="753" y="3626"/>
                      <a:pt x="667" y="3529"/>
                      <a:pt x="581" y="3434"/>
                    </a:cubicBezTo>
                    <a:cubicBezTo>
                      <a:pt x="553" y="3403"/>
                      <a:pt x="514" y="3387"/>
                      <a:pt x="474" y="3387"/>
                    </a:cubicBezTo>
                    <a:cubicBezTo>
                      <a:pt x="439" y="3387"/>
                      <a:pt x="405" y="3399"/>
                      <a:pt x="377" y="3424"/>
                    </a:cubicBezTo>
                    <a:cubicBezTo>
                      <a:pt x="317" y="3477"/>
                      <a:pt x="313" y="3569"/>
                      <a:pt x="367" y="3629"/>
                    </a:cubicBezTo>
                    <a:cubicBezTo>
                      <a:pt x="466" y="3738"/>
                      <a:pt x="580" y="3863"/>
                      <a:pt x="739" y="3936"/>
                    </a:cubicBezTo>
                    <a:cubicBezTo>
                      <a:pt x="814" y="3970"/>
                      <a:pt x="894" y="3985"/>
                      <a:pt x="971" y="3985"/>
                    </a:cubicBezTo>
                    <a:cubicBezTo>
                      <a:pt x="1100" y="3985"/>
                      <a:pt x="1220" y="3938"/>
                      <a:pt x="1299" y="3853"/>
                    </a:cubicBezTo>
                    <a:cubicBezTo>
                      <a:pt x="1499" y="3643"/>
                      <a:pt x="1399" y="3325"/>
                      <a:pt x="1357" y="3190"/>
                    </a:cubicBezTo>
                    <a:cubicBezTo>
                      <a:pt x="1033" y="2153"/>
                      <a:pt x="678" y="1112"/>
                      <a:pt x="301" y="95"/>
                    </a:cubicBezTo>
                    <a:cubicBezTo>
                      <a:pt x="279" y="37"/>
                      <a:pt x="224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4625425" y="2615200"/>
                <a:ext cx="1870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2034" extrusionOk="0">
                    <a:moveTo>
                      <a:pt x="150" y="1"/>
                    </a:moveTo>
                    <a:cubicBezTo>
                      <a:pt x="148" y="1"/>
                      <a:pt x="145" y="1"/>
                      <a:pt x="143" y="1"/>
                    </a:cubicBezTo>
                    <a:cubicBezTo>
                      <a:pt x="62" y="4"/>
                      <a:pt x="1" y="69"/>
                      <a:pt x="2" y="150"/>
                    </a:cubicBezTo>
                    <a:cubicBezTo>
                      <a:pt x="18" y="772"/>
                      <a:pt x="174" y="1396"/>
                      <a:pt x="452" y="1954"/>
                    </a:cubicBezTo>
                    <a:cubicBezTo>
                      <a:pt x="478" y="2004"/>
                      <a:pt x="529" y="2034"/>
                      <a:pt x="583" y="2034"/>
                    </a:cubicBezTo>
                    <a:cubicBezTo>
                      <a:pt x="603" y="2034"/>
                      <a:pt x="627" y="2028"/>
                      <a:pt x="648" y="2018"/>
                    </a:cubicBezTo>
                    <a:cubicBezTo>
                      <a:pt x="719" y="1983"/>
                      <a:pt x="748" y="1895"/>
                      <a:pt x="712" y="1824"/>
                    </a:cubicBezTo>
                    <a:cubicBezTo>
                      <a:pt x="452" y="1304"/>
                      <a:pt x="307" y="721"/>
                      <a:pt x="292" y="140"/>
                    </a:cubicBezTo>
                    <a:cubicBezTo>
                      <a:pt x="288" y="63"/>
                      <a:pt x="226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4639850" y="2580200"/>
                <a:ext cx="5762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319" extrusionOk="0">
                    <a:moveTo>
                      <a:pt x="166" y="1"/>
                    </a:moveTo>
                    <a:cubicBezTo>
                      <a:pt x="110" y="1"/>
                      <a:pt x="56" y="34"/>
                      <a:pt x="32" y="89"/>
                    </a:cubicBezTo>
                    <a:cubicBezTo>
                      <a:pt x="0" y="162"/>
                      <a:pt x="36" y="246"/>
                      <a:pt x="108" y="279"/>
                    </a:cubicBezTo>
                    <a:cubicBezTo>
                      <a:pt x="959" y="637"/>
                      <a:pt x="1669" y="1366"/>
                      <a:pt x="2005" y="2226"/>
                    </a:cubicBezTo>
                    <a:cubicBezTo>
                      <a:pt x="2027" y="2283"/>
                      <a:pt x="2081" y="2319"/>
                      <a:pt x="2139" y="2319"/>
                    </a:cubicBezTo>
                    <a:cubicBezTo>
                      <a:pt x="2157" y="2319"/>
                      <a:pt x="2175" y="2314"/>
                      <a:pt x="2195" y="2310"/>
                    </a:cubicBezTo>
                    <a:cubicBezTo>
                      <a:pt x="2269" y="2279"/>
                      <a:pt x="2304" y="2197"/>
                      <a:pt x="2276" y="2121"/>
                    </a:cubicBezTo>
                    <a:cubicBezTo>
                      <a:pt x="1907" y="1175"/>
                      <a:pt x="1158" y="407"/>
                      <a:pt x="222" y="12"/>
                    </a:cubicBezTo>
                    <a:cubicBezTo>
                      <a:pt x="204" y="4"/>
                      <a:pt x="185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1" name="Google Shape;1971;p15"/>
            <p:cNvGrpSpPr/>
            <p:nvPr/>
          </p:nvGrpSpPr>
          <p:grpSpPr>
            <a:xfrm>
              <a:off x="-650899" y="1409052"/>
              <a:ext cx="1192699" cy="1162688"/>
              <a:chOff x="669550" y="869000"/>
              <a:chExt cx="450075" cy="438750"/>
            </a:xfrm>
          </p:grpSpPr>
          <p:sp>
            <p:nvSpPr>
              <p:cNvPr id="1972" name="Google Shape;1972;p15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710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1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DF3B-8F11-4F26-8936-15AD8DADFC0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44CC-2A46-4C63-9305-96BD4AD6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1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109364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38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740" y="1524000"/>
            <a:ext cx="75825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3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67277-D7F6-5BBE-50FF-0D170D38E886}"/>
              </a:ext>
            </a:extLst>
          </p:cNvPr>
          <p:cNvSpPr txBox="1"/>
          <p:nvPr/>
        </p:nvSpPr>
        <p:spPr>
          <a:xfrm>
            <a:off x="1247451" y="1066800"/>
            <a:ext cx="774414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Đó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xinh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xắn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lợp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đỏ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những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cửa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gỗ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màu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nâu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màu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DFFE78-C605-B2B2-EC55-79C7BB2CBB69}"/>
              </a:ext>
            </a:extLst>
          </p:cNvPr>
          <p:cNvSpPr txBox="1"/>
          <p:nvPr/>
        </p:nvSpPr>
        <p:spPr>
          <a:xfrm>
            <a:off x="1219200" y="2140803"/>
            <a:ext cx="77441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Trước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mảnh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vườn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trồng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cây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lộc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lá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đỏ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47A4D-30F2-3929-FB01-D941BCB8C509}"/>
              </a:ext>
            </a:extLst>
          </p:cNvPr>
          <p:cNvSpPr txBox="1"/>
          <p:nvPr/>
        </p:nvSpPr>
        <p:spPr>
          <a:xfrm>
            <a:off x="1247452" y="3220928"/>
            <a:ext cx="7744148" cy="589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Tôi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mình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667277-D7F6-5BBE-50FF-0D170D38E886}"/>
              </a:ext>
            </a:extLst>
          </p:cNvPr>
          <p:cNvSpPr txBox="1"/>
          <p:nvPr/>
        </p:nvSpPr>
        <p:spPr>
          <a:xfrm>
            <a:off x="1200560" y="3982928"/>
            <a:ext cx="779104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n-lt"/>
              </a:rPr>
              <a:t>Nhà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tôi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nằm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sâu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trong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ngõ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tĩnh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DFFE78-C605-B2B2-EC55-79C7BB2CBB69}"/>
              </a:ext>
            </a:extLst>
          </p:cNvPr>
          <p:cNvSpPr txBox="1"/>
          <p:nvPr/>
        </p:nvSpPr>
        <p:spPr>
          <a:xfrm>
            <a:off x="1200560" y="4807803"/>
            <a:ext cx="779104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Trong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này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bà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mẹ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đầm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ấm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phúc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47A4D-30F2-3929-FB01-D941BCB8C509}"/>
              </a:ext>
            </a:extLst>
          </p:cNvPr>
          <p:cNvSpPr txBox="1"/>
          <p:nvPr/>
        </p:nvSpPr>
        <p:spPr>
          <a:xfrm>
            <a:off x="1200560" y="5798403"/>
            <a:ext cx="77910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Ngôi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có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phòng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khách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rộng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ba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phòng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ngủ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ấm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cúng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gian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bếp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nhỏ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vệ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sinh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sạch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sẽ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630937" y="1150967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62186" y="3982928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618126" y="4891970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92016" y="5882570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75519" y="2309139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62186" y="3216198"/>
            <a:ext cx="504092" cy="662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459" y="4114800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7659" y="4948535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1459" y="3272135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1459" y="2362200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219200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1459" y="5943600"/>
            <a:ext cx="43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76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661;p31">
            <a:extLst>
              <a:ext uri="{FF2B5EF4-FFF2-40B4-BE49-F238E27FC236}">
                <a16:creationId xmlns:a16="http://schemas.microsoft.com/office/drawing/2014/main" xmlns="" id="{5439D363-99FD-2E8E-C213-492C3B3AF857}"/>
              </a:ext>
            </a:extLst>
          </p:cNvPr>
          <p:cNvSpPr/>
          <p:nvPr/>
        </p:nvSpPr>
        <p:spPr>
          <a:xfrm rot="-5400000">
            <a:off x="4273197" y="-2342082"/>
            <a:ext cx="863419" cy="6191926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BF3374-FD59-60E3-96EF-3484DB95FA30}"/>
              </a:ext>
            </a:extLst>
          </p:cNvPr>
          <p:cNvSpPr txBox="1"/>
          <p:nvPr/>
        </p:nvSpPr>
        <p:spPr>
          <a:xfrm>
            <a:off x="1807531" y="435845"/>
            <a:ext cx="5794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HĐ 2: </a:t>
            </a:r>
            <a:r>
              <a:rPr lang="en-US" sz="2500" b="1" dirty="0" err="1">
                <a:solidFill>
                  <a:srgbClr val="FF0000"/>
                </a:solidFill>
              </a:rPr>
              <a:t>Thực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hành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viết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đoạn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văn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9621C-D8F9-57DD-E769-BC495835B6E4}"/>
              </a:ext>
            </a:extLst>
          </p:cNvPr>
          <p:cNvSpPr txBox="1"/>
          <p:nvPr/>
        </p:nvSpPr>
        <p:spPr>
          <a:xfrm>
            <a:off x="1137139" y="1422400"/>
            <a:ext cx="7420708" cy="1123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đoạn văn giới thiệu ngôi nhà (căn hộ) thân thương của gia đình em. Gắn kèm ảnh hoặc tranh vẽ về ngôi nhà (căn hộ).</a:t>
            </a:r>
            <a:endParaRPr lang="en-US" sz="2000" dirty="0">
              <a:latin typeface="+mj-lt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61B0D380-DB30-64B8-0E89-FBF6B1F4C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47306" y="3719476"/>
            <a:ext cx="73152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3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2977" y="0"/>
            <a:ext cx="8598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T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văn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13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2977" y="533400"/>
            <a:ext cx="873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Viết đoạn văn giới thiệu ngôi nhà (căn hộ) thân thương của gia đình em. Gắn kèm ảnh hoặc tranh vẽ về ngôi nhà (căn hộ).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E9621C-D8F9-57DD-E769-BC495835B6E4}"/>
              </a:ext>
            </a:extLst>
          </p:cNvPr>
          <p:cNvSpPr txBox="1"/>
          <p:nvPr/>
        </p:nvSpPr>
        <p:spPr>
          <a:xfrm>
            <a:off x="762000" y="2362200"/>
            <a:ext cx="7620000" cy="43926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Hướng dẫn: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Các em hoàn thành bài viết của mình.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Có thể sử dụng thêm hình ảnh để minh họa cùng bài viết để các bạn dễ hình dung.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Chia sẻ về bài làm với các bạn trong lớp về bài viết của em, cùng đóng góp ý tưởng để hoàn thiện bài.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Ảnh Nền Powerpoint Đẹp ❤️ Background PP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23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0845" y="5181600"/>
            <a:ext cx="747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đoạn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văn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Ảnh Nền Powerpoint Đẹp ❤️ Background PP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23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9978" y="5181600"/>
            <a:ext cx="5173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Chia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2468940"/>
            <a:ext cx="502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Về nhà thực hành nói các lời yêu thương đối với các thành viên trong gia đình</a:t>
            </a:r>
            <a:endParaRPr lang="en-US" sz="32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07" y="-133736"/>
            <a:ext cx="4630186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8255"/>
            <a:ext cx="1192902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7911"/>
            <a:ext cx="109918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0117"/>
            <a:ext cx="2408238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46" y="808568"/>
            <a:ext cx="907455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46" y="808568"/>
            <a:ext cx="907455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22" y="2207586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22" y="2207586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7" y="696286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6" y="696285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80" y="1742017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80" y="1746061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4" action="ppaction://hlinksldjump"/>
          </p:cNvPr>
          <p:cNvSpPr/>
          <p:nvPr/>
        </p:nvSpPr>
        <p:spPr>
          <a:xfrm>
            <a:off x="8356376" y="179947"/>
            <a:ext cx="634551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3505200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TRÒ CHƠI: HÁI CAM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2099E-6 L -0.40035 0.61328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0642 0.37963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60782 0.585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914E-7 L -0.43472 0.41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517334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Em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hãy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át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hát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về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đình</a:t>
            </a:r>
            <a:endParaRPr lang="en-US" sz="4000" b="1" dirty="0">
              <a:solidFill>
                <a:schemeClr val="tx2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1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5992506"/>
            <a:ext cx="710406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45934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Đọc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 </a:t>
            </a:r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bài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thơ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gia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đình</a:t>
            </a:r>
            <a:endParaRPr lang="en-US" sz="5400" b="1" dirty="0">
              <a:solidFill>
                <a:schemeClr val="tx2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32" y="2310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5992506"/>
            <a:ext cx="710406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Kể</a:t>
            </a: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về</a:t>
            </a: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gia</a:t>
            </a: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đình</a:t>
            </a: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em</a:t>
            </a:r>
            <a:endParaRPr lang="en-US" sz="5400" dirty="0">
              <a:solidFill>
                <a:schemeClr val="tx2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1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5992506"/>
            <a:ext cx="710406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517335" cy="223414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Nói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thể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hiện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tình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cảm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em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đối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với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mẹ</a:t>
            </a:r>
            <a:endParaRPr lang="en-US" b="1" dirty="0">
              <a:solidFill>
                <a:schemeClr val="tx2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42334"/>
            <a:ext cx="1049337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5992506"/>
            <a:ext cx="710406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3856"/>
            <a:ext cx="9162473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3401" y="1600200"/>
            <a:ext cx="4057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999" y="2438400"/>
            <a:ext cx="7216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Viết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vẽ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về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mái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ấm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đình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C9721E-DA2C-65BC-3FC4-14D9301B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7841"/>
            <a:ext cx="6477000" cy="37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BF3374-FD59-60E3-96EF-3484DB95FA30}"/>
              </a:ext>
            </a:extLst>
          </p:cNvPr>
          <p:cNvSpPr txBox="1"/>
          <p:nvPr/>
        </p:nvSpPr>
        <p:spPr>
          <a:xfrm>
            <a:off x="228600" y="52626"/>
            <a:ext cx="8763000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 smtClean="0"/>
              <a:t>Hoạt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động</a:t>
            </a:r>
            <a:r>
              <a:rPr lang="en-US" sz="2500" b="1" dirty="0" smtClean="0"/>
              <a:t> 1: </a:t>
            </a:r>
            <a:r>
              <a:rPr lang="en-US" sz="2500" b="1" dirty="0" err="1" smtClean="0"/>
              <a:t>Đánh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số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thứ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tự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sắp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xếp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lại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các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câu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dưới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đây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thành</a:t>
            </a:r>
            <a:r>
              <a:rPr lang="en-US" sz="2500" b="1" dirty="0" smtClean="0"/>
              <a:t> 1 </a:t>
            </a:r>
            <a:r>
              <a:rPr lang="en-US" sz="2500" b="1" dirty="0" err="1" smtClean="0"/>
              <a:t>đoạn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văn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hoàn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chỉnh</a:t>
            </a:r>
            <a:r>
              <a:rPr lang="en-US" sz="2500" b="1" dirty="0" smtClean="0"/>
              <a:t> </a:t>
            </a:r>
            <a:endParaRPr lang="en-US" sz="2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67277-D7F6-5BBE-50FF-0D170D38E886}"/>
              </a:ext>
            </a:extLst>
          </p:cNvPr>
          <p:cNvSpPr txBox="1"/>
          <p:nvPr/>
        </p:nvSpPr>
        <p:spPr>
          <a:xfrm>
            <a:off x="1247451" y="1066800"/>
            <a:ext cx="774414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Đó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xinh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xắn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lợp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đỏ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những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cửa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gỗ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màu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nâu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màu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DFFE78-C605-B2B2-EC55-79C7BB2CBB69}"/>
              </a:ext>
            </a:extLst>
          </p:cNvPr>
          <p:cNvSpPr txBox="1"/>
          <p:nvPr/>
        </p:nvSpPr>
        <p:spPr>
          <a:xfrm>
            <a:off x="1219200" y="2140803"/>
            <a:ext cx="77441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Trước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mảnh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vườn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trồng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cây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lộc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lá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đỏ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47A4D-30F2-3929-FB01-D941BCB8C509}"/>
              </a:ext>
            </a:extLst>
          </p:cNvPr>
          <p:cNvSpPr txBox="1"/>
          <p:nvPr/>
        </p:nvSpPr>
        <p:spPr>
          <a:xfrm>
            <a:off x="1247452" y="3220928"/>
            <a:ext cx="7744148" cy="589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Tôi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mình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667277-D7F6-5BBE-50FF-0D170D38E886}"/>
              </a:ext>
            </a:extLst>
          </p:cNvPr>
          <p:cNvSpPr txBox="1"/>
          <p:nvPr/>
        </p:nvSpPr>
        <p:spPr>
          <a:xfrm>
            <a:off x="1200560" y="3982928"/>
            <a:ext cx="7791040" cy="58907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nằm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sâu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trong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ngõ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nhỏ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tĩnh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DFFE78-C605-B2B2-EC55-79C7BB2CBB69}"/>
              </a:ext>
            </a:extLst>
          </p:cNvPr>
          <p:cNvSpPr txBox="1"/>
          <p:nvPr/>
        </p:nvSpPr>
        <p:spPr>
          <a:xfrm>
            <a:off x="1200560" y="4807803"/>
            <a:ext cx="779104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Trong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này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bà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mẹ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tôi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đầm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ấm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phúc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47A4D-30F2-3929-FB01-D941BCB8C509}"/>
              </a:ext>
            </a:extLst>
          </p:cNvPr>
          <p:cNvSpPr txBox="1"/>
          <p:nvPr/>
        </p:nvSpPr>
        <p:spPr>
          <a:xfrm>
            <a:off x="1200560" y="5798403"/>
            <a:ext cx="77910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Ngôi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có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phòng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khách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rộng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ba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phòng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ngủ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ấm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cúng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gian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bếp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nhỏ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một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vệ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sinh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sạch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sẽ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630937" y="1150967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62186" y="3982928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618126" y="4891970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92016" y="5882570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75519" y="2309139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7B385C8-87B6-5DC4-5308-48EC72EDE89C}"/>
              </a:ext>
            </a:extLst>
          </p:cNvPr>
          <p:cNvSpPr/>
          <p:nvPr/>
        </p:nvSpPr>
        <p:spPr>
          <a:xfrm>
            <a:off x="562186" y="3216198"/>
            <a:ext cx="504092" cy="662661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C8254E-FBD2-7C06-59FE-F9831260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7144" y="381000"/>
            <a:ext cx="8403456" cy="6064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5216" y="3008055"/>
            <a:ext cx="54575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THẢO LUẬN </a:t>
            </a: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 4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8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469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Em hãy hát 1 bài hát về gia đình</vt:lpstr>
      <vt:lpstr>Đọc 1 bài thơ về gia đình</vt:lpstr>
      <vt:lpstr>Kể về gia đình em</vt:lpstr>
      <vt:lpstr>Nói 1 câu thể hiện tình cảm của em đối với mẹ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2022-08-29T20:22:59Z</dcterms:created>
  <dcterms:modified xsi:type="dcterms:W3CDTF">2022-09-02T00:19:57Z</dcterms:modified>
</cp:coreProperties>
</file>