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5" r:id="rId10"/>
    <p:sldId id="275" r:id="rId11"/>
    <p:sldId id="280" r:id="rId12"/>
    <p:sldId id="281" r:id="rId13"/>
    <p:sldId id="276" r:id="rId14"/>
    <p:sldId id="277" r:id="rId15"/>
    <p:sldId id="278" r:id="rId16"/>
    <p:sldId id="279" r:id="rId17"/>
    <p:sldId id="274" r:id="rId18"/>
    <p:sldId id="28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7F0B2-D060-46CC-9FB5-173985C0B84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9D58B-98C5-48D0-BC42-00E622B0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2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8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304B-96AD-4C6F-A13E-E5F206C377D2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275F-6DA1-4570-B860-8F11BD8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655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100072"/>
            <a:ext cx="4572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Chính</a:t>
            </a: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tả</a:t>
            </a:r>
            <a:endParaRPr lang="en-US" sz="32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     </a:t>
            </a:r>
            <a:r>
              <a:rPr lang="vi-VN" sz="3200" b="1" dirty="0" smtClean="0">
                <a:solidFill>
                  <a:srgbClr val="FF0000"/>
                </a:solidFill>
              </a:rPr>
              <a:t>Trong </a:t>
            </a:r>
            <a:r>
              <a:rPr lang="vi-VN" sz="3200" b="1" dirty="0">
                <a:solidFill>
                  <a:srgbClr val="FF0000"/>
                </a:solidFill>
              </a:rPr>
              <a:t>đêm bé </a:t>
            </a:r>
            <a:r>
              <a:rPr lang="vi-VN" sz="3200" b="1" dirty="0" smtClean="0">
                <a:solidFill>
                  <a:srgbClr val="FF0000"/>
                </a:solidFill>
              </a:rPr>
              <a:t>ngủ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vi-VN" sz="2800" dirty="0"/>
          </a:p>
          <a:p>
            <a:r>
              <a:rPr lang="en-US" sz="2800" dirty="0" smtClean="0"/>
              <a:t>	</a:t>
            </a:r>
            <a:r>
              <a:rPr lang="vi-VN" sz="2800" dirty="0" smtClean="0"/>
              <a:t>Trong </a:t>
            </a:r>
            <a:r>
              <a:rPr lang="vi-VN" sz="2800" dirty="0"/>
              <a:t>đêm bé ngủ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Cây </a:t>
            </a:r>
            <a:r>
              <a:rPr lang="vi-VN" sz="2800" dirty="0"/>
              <a:t>dâu ngoài bãi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Nảy </a:t>
            </a:r>
            <a:r>
              <a:rPr lang="vi-VN" sz="2800" dirty="0"/>
              <a:t>những </a:t>
            </a:r>
            <a:r>
              <a:rPr lang="en-US" sz="2800" dirty="0" smtClean="0"/>
              <a:t>b</a:t>
            </a:r>
            <a:r>
              <a:rPr lang="vi-VN" sz="2800" dirty="0" smtClean="0"/>
              <a:t>úp </a:t>
            </a:r>
            <a:r>
              <a:rPr lang="vi-VN" sz="2800" dirty="0"/>
              <a:t>non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Con </a:t>
            </a:r>
            <a:r>
              <a:rPr lang="vi-VN" sz="2800" dirty="0"/>
              <a:t>gà trong ổ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Đẻ</a:t>
            </a:r>
            <a:r>
              <a:rPr lang="en-US" sz="2800" dirty="0" smtClean="0"/>
              <a:t> </a:t>
            </a:r>
            <a:r>
              <a:rPr lang="vi-VN" sz="2800" dirty="0" smtClean="0"/>
              <a:t>trứng </a:t>
            </a:r>
            <a:r>
              <a:rPr lang="vi-VN" sz="2800" dirty="0"/>
              <a:t>ấp con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Cây </a:t>
            </a:r>
            <a:r>
              <a:rPr lang="vi-VN" sz="2800" dirty="0"/>
              <a:t>chuối cuối vườn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Nhắc</a:t>
            </a:r>
            <a:r>
              <a:rPr lang="en-US" sz="2800" dirty="0" smtClean="0"/>
              <a:t> </a:t>
            </a:r>
            <a:r>
              <a:rPr lang="vi-VN" sz="2800" dirty="0" smtClean="0"/>
              <a:t>hoa </a:t>
            </a:r>
            <a:r>
              <a:rPr lang="vi-VN" sz="2800" dirty="0"/>
              <a:t>mở cánh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Ngôi </a:t>
            </a:r>
            <a:r>
              <a:rPr lang="vi-VN" sz="2800" dirty="0"/>
              <a:t>sao lấp lánh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Sáng </a:t>
            </a:r>
            <a:r>
              <a:rPr lang="vi-VN" sz="2800" dirty="0"/>
              <a:t>hạt sương rơi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Con </a:t>
            </a:r>
            <a:r>
              <a:rPr lang="vi-VN" sz="2800" dirty="0"/>
              <a:t>cá quả mẹ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Ao </a:t>
            </a:r>
            <a:r>
              <a:rPr lang="vi-VN" sz="2800" dirty="0"/>
              <a:t>khuya đớp mồi... </a:t>
            </a:r>
          </a:p>
          <a:p>
            <a:r>
              <a:rPr lang="en-US" sz="2800" dirty="0" smtClean="0"/>
              <a:t>		</a:t>
            </a:r>
            <a:r>
              <a:rPr lang="vi-VN" sz="2800" dirty="0" smtClean="0"/>
              <a:t>PHẠM </a:t>
            </a:r>
            <a:r>
              <a:rPr lang="vi-VN" sz="2800" dirty="0"/>
              <a:t>HỔ</a:t>
            </a:r>
          </a:p>
          <a:p>
            <a:endParaRPr lang="en-US" sz="2800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76200" y="1524001"/>
            <a:ext cx="4648200" cy="83819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viết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bao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nhiêu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dòng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thơ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76200" y="1524000"/>
            <a:ext cx="4648200" cy="83819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viết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11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dòng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thơ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100072"/>
            <a:ext cx="4572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Chính</a:t>
            </a: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tả</a:t>
            </a:r>
            <a:endParaRPr lang="en-US" sz="32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     </a:t>
            </a:r>
            <a:r>
              <a:rPr lang="vi-VN" sz="3200" b="1" dirty="0" smtClean="0">
                <a:solidFill>
                  <a:srgbClr val="FF0000"/>
                </a:solidFill>
              </a:rPr>
              <a:t>Trong </a:t>
            </a:r>
            <a:r>
              <a:rPr lang="vi-VN" sz="3200" b="1" dirty="0">
                <a:solidFill>
                  <a:srgbClr val="FF0000"/>
                </a:solidFill>
              </a:rPr>
              <a:t>đêm bé </a:t>
            </a:r>
            <a:r>
              <a:rPr lang="vi-VN" sz="3200" b="1" dirty="0" smtClean="0">
                <a:solidFill>
                  <a:srgbClr val="FF0000"/>
                </a:solidFill>
              </a:rPr>
              <a:t>ngủ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vi-VN" sz="2800" dirty="0"/>
          </a:p>
          <a:p>
            <a:r>
              <a:rPr lang="en-US" sz="2800" dirty="0" smtClean="0"/>
              <a:t>	</a:t>
            </a:r>
            <a:r>
              <a:rPr lang="vi-VN" sz="2800" dirty="0" smtClean="0"/>
              <a:t>Trong </a:t>
            </a:r>
            <a:r>
              <a:rPr lang="vi-VN" sz="2800" dirty="0"/>
              <a:t>đêm bé ngủ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Cây </a:t>
            </a:r>
            <a:r>
              <a:rPr lang="vi-VN" sz="2800" dirty="0"/>
              <a:t>dâu ngoài bãi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Nảy </a:t>
            </a:r>
            <a:r>
              <a:rPr lang="vi-VN" sz="2800" dirty="0"/>
              <a:t>những </a:t>
            </a:r>
            <a:r>
              <a:rPr lang="en-US" sz="2800" dirty="0" smtClean="0"/>
              <a:t>b</a:t>
            </a:r>
            <a:r>
              <a:rPr lang="vi-VN" sz="2800" dirty="0" smtClean="0"/>
              <a:t>úp </a:t>
            </a:r>
            <a:r>
              <a:rPr lang="vi-VN" sz="2800" dirty="0"/>
              <a:t>non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Con </a:t>
            </a:r>
            <a:r>
              <a:rPr lang="vi-VN" sz="2800" dirty="0"/>
              <a:t>gà trong ổ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Đẻ</a:t>
            </a:r>
            <a:r>
              <a:rPr lang="en-US" sz="2800" dirty="0" smtClean="0"/>
              <a:t> </a:t>
            </a:r>
            <a:r>
              <a:rPr lang="vi-VN" sz="2800" dirty="0" smtClean="0"/>
              <a:t>trứng </a:t>
            </a:r>
            <a:r>
              <a:rPr lang="vi-VN" sz="2800" dirty="0"/>
              <a:t>ấp con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Cây </a:t>
            </a:r>
            <a:r>
              <a:rPr lang="vi-VN" sz="2800" dirty="0"/>
              <a:t>chuối cuối vườn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Nhắc</a:t>
            </a:r>
            <a:r>
              <a:rPr lang="en-US" sz="2800" dirty="0" smtClean="0"/>
              <a:t> </a:t>
            </a:r>
            <a:r>
              <a:rPr lang="vi-VN" sz="2800" dirty="0" smtClean="0"/>
              <a:t>hoa </a:t>
            </a:r>
            <a:r>
              <a:rPr lang="vi-VN" sz="2800" dirty="0"/>
              <a:t>mở cánh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Ngôi </a:t>
            </a:r>
            <a:r>
              <a:rPr lang="vi-VN" sz="2800" dirty="0"/>
              <a:t>sao lấp lánh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Sáng </a:t>
            </a:r>
            <a:r>
              <a:rPr lang="vi-VN" sz="2800" dirty="0"/>
              <a:t>hạt sương rơi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Con </a:t>
            </a:r>
            <a:r>
              <a:rPr lang="vi-VN" sz="2800" dirty="0"/>
              <a:t>cá quả mẹ</a:t>
            </a:r>
          </a:p>
          <a:p>
            <a:r>
              <a:rPr lang="en-US" sz="2800" dirty="0" smtClean="0"/>
              <a:t>	</a:t>
            </a:r>
            <a:r>
              <a:rPr lang="vi-VN" sz="2800" dirty="0" smtClean="0"/>
              <a:t>Ao </a:t>
            </a:r>
            <a:r>
              <a:rPr lang="vi-VN" sz="2800" dirty="0"/>
              <a:t>khuya đớp mồi... </a:t>
            </a:r>
          </a:p>
          <a:p>
            <a:r>
              <a:rPr lang="en-US" sz="2800" dirty="0" smtClean="0"/>
              <a:t>		</a:t>
            </a:r>
            <a:r>
              <a:rPr lang="vi-VN" sz="2800" dirty="0" smtClean="0"/>
              <a:t>PHẠM </a:t>
            </a:r>
            <a:r>
              <a:rPr lang="vi-VN" sz="2800" dirty="0"/>
              <a:t>HỔ</a:t>
            </a:r>
          </a:p>
          <a:p>
            <a:endParaRPr lang="en-US" sz="2800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76200" y="1524001"/>
            <a:ext cx="4648200" cy="83819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viết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hoa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như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thế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0" y="1524000"/>
            <a:ext cx="4876800" cy="83819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Viết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hoa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chữ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cái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đầu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mỗi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dòng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thơ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0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13">
            <a:extLst>
              <a:ext uri="{FF2B5EF4-FFF2-40B4-BE49-F238E27FC236}">
                <a16:creationId xmlns=""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2209800" y="329952"/>
            <a:ext cx="5029200" cy="66064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VIẾT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 KHÓ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A8C45E2-5845-91D0-4C8B-E42803387CFE}"/>
              </a:ext>
            </a:extLst>
          </p:cNvPr>
          <p:cNvGrpSpPr/>
          <p:nvPr/>
        </p:nvGrpSpPr>
        <p:grpSpPr>
          <a:xfrm>
            <a:off x="520101" y="1611613"/>
            <a:ext cx="2844430" cy="1672516"/>
            <a:chOff x="2035835" y="2221349"/>
            <a:chExt cx="3866191" cy="1860883"/>
          </a:xfrm>
        </p:grpSpPr>
        <p:sp>
          <p:nvSpPr>
            <p:cNvPr id="5" name="Freeform: Shape 20">
              <a:extLst>
                <a:ext uri="{FF2B5EF4-FFF2-40B4-BE49-F238E27FC236}">
                  <a16:creationId xmlns:a16="http://schemas.microsoft.com/office/drawing/2014/main" xmlns="" id="{9D8B2458-8624-ECE1-68E7-C911D2FDBBE8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597000">
                <a:lumMod val="20000"/>
                <a:lumOff val="80000"/>
              </a:srgbClr>
            </a:solidFill>
            <a:ln w="25400" cap="flat" cmpd="sng" algn="ctr">
              <a:solidFill>
                <a:srgbClr val="F369AC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d-ID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1FB972-9EDE-0618-65E5-7EE45B2A545E}"/>
                </a:ext>
              </a:extLst>
            </p:cNvPr>
            <p:cNvSpPr txBox="1"/>
            <p:nvPr/>
          </p:nvSpPr>
          <p:spPr>
            <a:xfrm>
              <a:off x="2035835" y="2781425"/>
              <a:ext cx="3866191" cy="818610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2800" dirty="0" err="1">
                  <a:sym typeface="Arial"/>
                </a:rPr>
                <a:t>n</a:t>
              </a:r>
              <a:r>
                <a:rPr lang="en-US" sz="2800" noProof="0" dirty="0" err="1" smtClean="0">
                  <a:sym typeface="Arial"/>
                </a:rPr>
                <a:t>goài</a:t>
              </a:r>
              <a:r>
                <a:rPr lang="en-US" sz="2800" noProof="0" dirty="0" smtClean="0">
                  <a:sym typeface="Arial"/>
                </a:rPr>
                <a:t> </a:t>
              </a:r>
              <a:r>
                <a:rPr lang="en-US" sz="2800" noProof="0" dirty="0" err="1" smtClean="0">
                  <a:sym typeface="Arial"/>
                </a:rPr>
                <a:t>bãi</a:t>
              </a:r>
              <a:endParaRPr kumimoji="0" lang="vi-VN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63C92D-84AA-4FBF-4C07-278825C6C1AC}"/>
              </a:ext>
            </a:extLst>
          </p:cNvPr>
          <p:cNvGrpSpPr/>
          <p:nvPr/>
        </p:nvGrpSpPr>
        <p:grpSpPr>
          <a:xfrm>
            <a:off x="3138061" y="1557451"/>
            <a:ext cx="2844430" cy="1672516"/>
            <a:chOff x="2157098" y="2221349"/>
            <a:chExt cx="3866191" cy="1860883"/>
          </a:xfrm>
        </p:grpSpPr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xmlns="" id="{58245217-77D1-04F5-1A0F-ACEC991A9615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3DCDA8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d-ID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5BD5560-E7D2-6AC8-9D2C-A6505DFA0F3C}"/>
                </a:ext>
              </a:extLst>
            </p:cNvPr>
            <p:cNvSpPr txBox="1"/>
            <p:nvPr/>
          </p:nvSpPr>
          <p:spPr>
            <a:xfrm>
              <a:off x="2157098" y="2726568"/>
              <a:ext cx="3866191" cy="818610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2800" dirty="0" err="1" smtClean="0"/>
                <a:t>búp</a:t>
              </a:r>
              <a:r>
                <a:rPr lang="en-US" sz="2800" dirty="0" smtClean="0"/>
                <a:t> non</a:t>
              </a:r>
              <a:endParaRPr kumimoji="0" lang="vi-VN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4555BC2-47D0-0938-DFF5-F9541E4B7872}"/>
              </a:ext>
            </a:extLst>
          </p:cNvPr>
          <p:cNvGrpSpPr/>
          <p:nvPr/>
        </p:nvGrpSpPr>
        <p:grpSpPr>
          <a:xfrm>
            <a:off x="5696020" y="1542757"/>
            <a:ext cx="2844430" cy="1672516"/>
            <a:chOff x="2109830" y="2221349"/>
            <a:chExt cx="3866191" cy="1860883"/>
          </a:xfrm>
        </p:grpSpPr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xmlns="" id="{2FBA679D-ABB0-B343-6AEC-C69BFC0C24F6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E5A4">
                <a:lumMod val="9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d-ID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3DAE04-26AC-D54F-F66B-BB2A7A2D1C47}"/>
                </a:ext>
              </a:extLst>
            </p:cNvPr>
            <p:cNvSpPr txBox="1"/>
            <p:nvPr/>
          </p:nvSpPr>
          <p:spPr>
            <a:xfrm>
              <a:off x="2109830" y="2828517"/>
              <a:ext cx="3866191" cy="746380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endParaRPr kumimoji="0" lang="vi-VN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2F5611D-870C-B08D-27F1-22B8DEB50AA3}"/>
              </a:ext>
            </a:extLst>
          </p:cNvPr>
          <p:cNvGrpSpPr/>
          <p:nvPr/>
        </p:nvGrpSpPr>
        <p:grpSpPr>
          <a:xfrm>
            <a:off x="476203" y="3243433"/>
            <a:ext cx="2844430" cy="1672516"/>
            <a:chOff x="2105101" y="2221349"/>
            <a:chExt cx="3866191" cy="1860883"/>
          </a:xfrm>
        </p:grpSpPr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xmlns="" id="{F821D484-6178-0C20-996F-98B2F40CD388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92E8E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d-ID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10CCAF6-BA4B-ADBD-731F-5834F937124B}"/>
                </a:ext>
              </a:extLst>
            </p:cNvPr>
            <p:cNvSpPr txBox="1"/>
            <p:nvPr/>
          </p:nvSpPr>
          <p:spPr>
            <a:xfrm>
              <a:off x="2105101" y="2608967"/>
              <a:ext cx="3866191" cy="818610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2800" dirty="0" err="1"/>
                <a:t>c</a:t>
              </a:r>
              <a:r>
                <a:rPr lang="en-US" sz="2800" dirty="0" err="1" smtClean="0"/>
                <a:t>uối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endParaRPr kumimoji="0" lang="vi-VN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8AC8383-47A8-312B-B60D-3028B6F16431}"/>
              </a:ext>
            </a:extLst>
          </p:cNvPr>
          <p:cNvGrpSpPr/>
          <p:nvPr/>
        </p:nvGrpSpPr>
        <p:grpSpPr>
          <a:xfrm>
            <a:off x="3027586" y="3322111"/>
            <a:ext cx="2844430" cy="1672516"/>
            <a:chOff x="2118699" y="2221349"/>
            <a:chExt cx="3866191" cy="186088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485BEA0-FCA6-EA99-24A8-6D1649F27417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CC427C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d-ID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6175D45-9B38-E582-2847-96F7979B80A6}"/>
                </a:ext>
              </a:extLst>
            </p:cNvPr>
            <p:cNvSpPr txBox="1"/>
            <p:nvPr/>
          </p:nvSpPr>
          <p:spPr>
            <a:xfrm>
              <a:off x="2118699" y="2679404"/>
              <a:ext cx="3866191" cy="818610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2800" dirty="0" err="1"/>
                <a:t>h</a:t>
              </a:r>
              <a:r>
                <a:rPr lang="en-US" sz="2800" dirty="0" err="1" smtClean="0"/>
                <a:t>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sương</a:t>
              </a:r>
              <a:endParaRPr kumimoji="0" lang="vi-VN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C934ED3-688B-EC64-CFB4-00793E6572B0}"/>
              </a:ext>
            </a:extLst>
          </p:cNvPr>
          <p:cNvGrpSpPr/>
          <p:nvPr/>
        </p:nvGrpSpPr>
        <p:grpSpPr>
          <a:xfrm>
            <a:off x="5696020" y="3601483"/>
            <a:ext cx="2844430" cy="1672516"/>
            <a:chOff x="2105101" y="2221349"/>
            <a:chExt cx="3866191" cy="1860883"/>
          </a:xfrm>
        </p:grpSpPr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xmlns="" id="{F0ADDF8C-6E2C-D769-5F09-7D9FDE81B63E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A2DF48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d-ID" sz="2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7D8F017-25D6-0183-EEE6-3559F5049EDB}"/>
                </a:ext>
              </a:extLst>
            </p:cNvPr>
            <p:cNvSpPr txBox="1"/>
            <p:nvPr/>
          </p:nvSpPr>
          <p:spPr>
            <a:xfrm>
              <a:off x="2105101" y="2608967"/>
              <a:ext cx="3866191" cy="818610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sz="2800" dirty="0" err="1"/>
                <a:t>a</a:t>
              </a:r>
              <a:r>
                <a:rPr lang="en-US" sz="2800" dirty="0" err="1" smtClean="0"/>
                <a:t>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khuya</a:t>
              </a:r>
              <a:endParaRPr kumimoji="0" lang="vi-VN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1FB972-9EDE-0618-65E5-7EE45B2A545E}"/>
              </a:ext>
            </a:extLst>
          </p:cNvPr>
          <p:cNvSpPr txBox="1"/>
          <p:nvPr/>
        </p:nvSpPr>
        <p:spPr>
          <a:xfrm>
            <a:off x="5613770" y="2083653"/>
            <a:ext cx="2844430" cy="735747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dirty="0" err="1">
                <a:sym typeface="Arial"/>
              </a:rPr>
              <a:t>c</a:t>
            </a:r>
            <a:r>
              <a:rPr lang="en-US" sz="2800" dirty="0" err="1" smtClean="0">
                <a:sym typeface="Arial"/>
              </a:rPr>
              <a:t>ây</a:t>
            </a:r>
            <a:r>
              <a:rPr lang="en-US" sz="2800" dirty="0" smtClean="0">
                <a:sym typeface="Arial"/>
              </a:rPr>
              <a:t> </a:t>
            </a:r>
            <a:r>
              <a:rPr lang="en-US" sz="2800" dirty="0" err="1" smtClean="0">
                <a:sym typeface="Arial"/>
              </a:rPr>
              <a:t>chuối</a:t>
            </a:r>
            <a:endParaRPr kumimoji="0" lang="vi-VN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4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905000"/>
            <a:ext cx="5638800" cy="31242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66992" y="2743200"/>
            <a:ext cx="3987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3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đẹp cho bài giảng điện tử - Ha Tien Venice Vil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667000"/>
            <a:ext cx="6248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 TẬP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3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8373" r="27714" b="9325"/>
          <a:stretch/>
        </p:blipFill>
        <p:spPr bwMode="auto">
          <a:xfrm>
            <a:off x="76200" y="672332"/>
            <a:ext cx="9140602" cy="618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-7441"/>
            <a:ext cx="6248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 TẬP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208222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514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8494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tr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181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687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60592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057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 – </a:t>
            </a:r>
            <a:r>
              <a:rPr lang="en-US" sz="3200" dirty="0" err="1" smtClean="0">
                <a:solidFill>
                  <a:srgbClr val="0070C0"/>
                </a:solidFill>
              </a:rPr>
              <a:t>rờ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514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ét</a:t>
            </a:r>
            <a:r>
              <a:rPr lang="en-US" sz="3200" dirty="0" smtClean="0">
                <a:solidFill>
                  <a:srgbClr val="0070C0"/>
                </a:solidFill>
              </a:rPr>
              <a:t> - </a:t>
            </a:r>
            <a:r>
              <a:rPr lang="en-US" sz="3200" dirty="0" err="1" smtClean="0">
                <a:solidFill>
                  <a:srgbClr val="0070C0"/>
                </a:solidFill>
              </a:rPr>
              <a:t>sì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29966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tê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2920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U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4800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Ư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5257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vê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56636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ích</a:t>
            </a:r>
            <a:r>
              <a:rPr lang="en-US" sz="3200" dirty="0" smtClean="0">
                <a:solidFill>
                  <a:srgbClr val="0070C0"/>
                </a:solidFill>
              </a:rPr>
              <a:t> - </a:t>
            </a:r>
            <a:r>
              <a:rPr lang="en-US" sz="3200" dirty="0" err="1" smtClean="0">
                <a:solidFill>
                  <a:srgbClr val="0070C0"/>
                </a:solidFill>
              </a:rPr>
              <a:t>xì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7441"/>
            <a:ext cx="6248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LUYỆN TẬP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28174" r="41008" b="22620"/>
          <a:stretch/>
        </p:blipFill>
        <p:spPr bwMode="auto">
          <a:xfrm>
            <a:off x="228600" y="9144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2677180"/>
            <a:ext cx="3186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272135"/>
            <a:ext cx="85205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err="1" smtClean="0"/>
              <a:t>ọt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529945" y="4353580"/>
            <a:ext cx="3186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96580"/>
            <a:ext cx="3186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345" y="5486400"/>
            <a:ext cx="62345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gi</a:t>
            </a:r>
            <a:r>
              <a:rPr lang="en-US" sz="2400" dirty="0" err="1" smtClean="0"/>
              <a:t>ó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03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0391"/>
            <a:ext cx="9130145" cy="6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304800"/>
            <a:ext cx="62483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VẬN DỤNG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8601" y="2285999"/>
            <a:ext cx="3276599" cy="2325831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/>
                </a:solidFill>
              </a:rPr>
              <a:t>Trò</a:t>
            </a:r>
            <a:r>
              <a:rPr lang="en-US" sz="5400" b="1" dirty="0" smtClean="0">
                <a:solidFill>
                  <a:schemeClr val="accent6"/>
                </a:solidFill>
              </a:rPr>
              <a:t> </a:t>
            </a:r>
            <a:r>
              <a:rPr lang="en-US" sz="5400" b="1" dirty="0" err="1" smtClean="0">
                <a:solidFill>
                  <a:schemeClr val="accent6"/>
                </a:solidFill>
              </a:rPr>
              <a:t>chơi</a:t>
            </a:r>
            <a:r>
              <a:rPr lang="en-US" sz="5400" b="1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chemeClr val="accent6"/>
                </a:solidFill>
              </a:rPr>
              <a:t>Tiếp</a:t>
            </a:r>
            <a:r>
              <a:rPr lang="en-US" sz="5400" b="1" dirty="0" smtClean="0">
                <a:solidFill>
                  <a:schemeClr val="accent6"/>
                </a:solidFill>
              </a:rPr>
              <a:t> </a:t>
            </a:r>
            <a:r>
              <a:rPr lang="en-US" sz="5400" b="1" dirty="0" err="1" smtClean="0">
                <a:solidFill>
                  <a:schemeClr val="accent6"/>
                </a:solidFill>
              </a:rPr>
              <a:t>sức</a:t>
            </a:r>
            <a:endParaRPr lang="en-US" sz="5400" b="1" dirty="0">
              <a:solidFill>
                <a:schemeClr val="accent6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2590800"/>
            <a:ext cx="5330296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3778534"/>
            <a:ext cx="5254176" cy="12282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05200" y="1325938"/>
            <a:ext cx="5105400" cy="126486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1600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Đội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Xanh:Nêu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tiếng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có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âm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</a:rPr>
              <a:t> 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905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Đỏ:Nêu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tiếng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có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âm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</a:rPr>
              <a:t> 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11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Vàng:Nêu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 animBg="1"/>
      <p:bldP spid="10" grpId="0" animBg="1"/>
      <p:bldP spid="14" grpId="0" animBg="1"/>
      <p:bldP spid="11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708" cy="6858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" name="Heart 1"/>
          <p:cNvSpPr/>
          <p:nvPr/>
        </p:nvSpPr>
        <p:spPr>
          <a:xfrm>
            <a:off x="1143000" y="685800"/>
            <a:ext cx="7391400" cy="5943600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82230" y="2362200"/>
            <a:ext cx="6342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8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76B4A5-0023-4A2A-AA89-4C3DBE23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-52516"/>
            <a:ext cx="10218958" cy="7048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2" t="48579" r="32544" b="-5587"/>
          <a:stretch/>
        </p:blipFill>
        <p:spPr>
          <a:xfrm>
            <a:off x="785813" y="2781301"/>
            <a:ext cx="1800225" cy="3506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880"/>
            <a:ext cx="3257550" cy="3305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24" y="5556931"/>
            <a:ext cx="607352" cy="83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2" t="48579" r="32544" b="-5587"/>
          <a:stretch/>
        </p:blipFill>
        <p:spPr>
          <a:xfrm>
            <a:off x="6100763" y="2647951"/>
            <a:ext cx="1800225" cy="3506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219530"/>
            <a:ext cx="3257550" cy="3305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823AF78-BD21-418E-AB34-BF782C434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4274" y="5423581"/>
            <a:ext cx="607352" cy="8308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1DD92BB-E4DD-4732-8B58-E36786202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439" y="1206364"/>
            <a:ext cx="799712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09CD93C-3E03-465C-9277-FC3CD176A5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01"/>
          <a:stretch/>
        </p:blipFill>
        <p:spPr>
          <a:xfrm>
            <a:off x="-10886" y="-52516"/>
            <a:ext cx="10218958" cy="6688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" y="2779645"/>
            <a:ext cx="325755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4" y="3255963"/>
            <a:ext cx="2647269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943F02-1F88-40B7-AE22-F8F32B480D5C}"/>
              </a:ext>
            </a:extLst>
          </p:cNvPr>
          <p:cNvSpPr txBox="1"/>
          <p:nvPr/>
        </p:nvSpPr>
        <p:spPr>
          <a:xfrm>
            <a:off x="839325" y="228600"/>
            <a:ext cx="7429501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337471-0756-420E-BD0A-49CF1D8E4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3659089" y="1925765"/>
            <a:ext cx="1812428" cy="2783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41947">
            <a:off x="946257" y="4068876"/>
            <a:ext cx="545086" cy="745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CC52E2-12BF-4F0A-8E4A-D538A771AA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9293" y="1925766"/>
            <a:ext cx="1810669" cy="2786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760938" y="2238497"/>
            <a:ext cx="1800225" cy="3506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5670202" y="2304712"/>
            <a:ext cx="1800225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96630D-A382-4762-AF70-9C9B4342CF7F}"/>
              </a:ext>
            </a:extLst>
          </p:cNvPr>
          <p:cNvSpPr/>
          <p:nvPr/>
        </p:nvSpPr>
        <p:spPr>
          <a:xfrm>
            <a:off x="5520982" y="5594699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2BA1D2D-4DC0-4390-9A12-C4E2EE7B136E}"/>
              </a:ext>
            </a:extLst>
          </p:cNvPr>
          <p:cNvSpPr/>
          <p:nvPr/>
        </p:nvSpPr>
        <p:spPr>
          <a:xfrm>
            <a:off x="122464" y="5630985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4 L -0.01914 0.02477 C -0.01562 0.00973 -0.01211 -0.00509 -0.00846 -0.0199 C -0.00742 -0.02407 -0.00599 -0.02824 -0.00495 -0.0324 C -0.00443 -0.03449 -0.00443 -0.03703 -0.00378 -0.03888 C 0.00508 -0.06111 0.01029 -0.06064 0.02487 -0.08125 C 0.02682 -0.08402 0.02852 -0.0875 0.03073 -0.08958 C 0.03294 -0.09166 0.03555 -0.09236 0.03789 -0.09375 C 0.03997 -0.09513 0.04193 -0.09629 0.04388 -0.09814 C 0.04596 -0.1 0.04766 -0.10277 0.04987 -0.10439 C 0.0556 -0.10856 0.06042 -0.10925 0.06654 -0.11064 C 0.11081 -0.10162 0.08372 -0.10902 0.10807 -0.10023 L 0.13203 -0.09166 C 0.13633 -0.09027 0.14492 -0.0875 0.14492 -0.08726 C 0.17695 -0.06481 0.16563 -0.07615 0.18073 -0.05995 C 0.18242 -0.05648 0.18359 -0.05254 0.18555 -0.0493 C 0.20156 -0.02083 0.18203 -0.06365 0.20443 -0.01759 C 0.20599 -0.01458 0.2069 -0.01064 0.20807 -0.00717 C 0.20912 -0.00416 0.21068 -0.00162 0.21172 0.00139 C 0.21367 0.00672 0.21758 0.01875 0.21875 0.02454 C 0.22057 0.03287 0.22188 0.04167 0.22357 0.05 C 0.23919 0.12547 0.23216 0.08102 0.23776 0.12408 C 0.23815 0.12686 0.2388 0.12963 0.23906 0.13241 C 0.23919 0.1382 0.23906 0.14375 0.23906 0.14954 L 0.24024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1482 L 0.00482 -0.01482 C 0.08503 -0.12269 0.0556 -0.08774 0.12136 -0.1632 C 0.12891 -0.17176 0.13646 -0.1801 0.14401 -0.18843 C 0.14909 -0.19422 0.15352 -0.20301 0.15951 -0.20533 C 0.18998 -0.21806 0.16029 -0.20649 0.1892 -0.21598 C 0.24714 -0.23542 0.2142 -0.22593 0.24753 -0.23496 C 0.26341 -0.23426 0.2793 -0.23473 0.29519 -0.23288 C 0.3043 -0.23195 0.32253 -0.22663 0.32253 -0.22663 C 0.32526 -0.22524 0.328 -0.22338 0.33086 -0.22246 C 0.33555 -0.22061 0.3405 -0.22014 0.34519 -0.21806 C 0.35 -0.21598 0.35495 -0.21366 0.35938 -0.20973 C 0.37279 -0.19769 0.36706 -0.20093 0.37605 -0.197 C 0.38659 -0.17848 0.37331 -0.20116 0.38321 -0.18635 C 0.38451 -0.1845 0.38542 -0.18195 0.38685 -0.1801 C 0.39193 -0.17292 0.39349 -0.172 0.3987 -0.16737 C 0.40078 -0.15625 0.39857 -0.16528 0.40352 -0.15463 C 0.4056 -0.15 0.41068 -0.13334 0.41068 -0.13125 L 0.41068 -0.12292 L 0.41068 -0.12292 " pathEditMode="relative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F5A396A-43CD-430B-AF62-917176443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-52516"/>
            <a:ext cx="10218958" cy="704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90" y="2871146"/>
            <a:ext cx="325755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5" y="3227470"/>
            <a:ext cx="2647269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943F02-1F88-40B7-AE22-F8F32B480D5C}"/>
              </a:ext>
            </a:extLst>
          </p:cNvPr>
          <p:cNvSpPr txBox="1"/>
          <p:nvPr/>
        </p:nvSpPr>
        <p:spPr>
          <a:xfrm>
            <a:off x="839325" y="228600"/>
            <a:ext cx="742950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BF872C6-3687-4896-A81E-8F2253F6BA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3659089" y="1925765"/>
            <a:ext cx="1812428" cy="2783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01ED44A-87A8-4C7E-BC1D-6ED6FC6AA7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0600" y="3097643"/>
            <a:ext cx="515373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0984">
            <a:off x="5836814" y="4134317"/>
            <a:ext cx="564135" cy="7717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8DDA207-F954-49C8-8BAF-7A3570099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934" y="1944475"/>
            <a:ext cx="1810669" cy="2786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5702170" y="2406692"/>
            <a:ext cx="1800225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96630D-A382-4762-AF70-9C9B4342CF7F}"/>
              </a:ext>
            </a:extLst>
          </p:cNvPr>
          <p:cNvSpPr/>
          <p:nvPr/>
        </p:nvSpPr>
        <p:spPr>
          <a:xfrm>
            <a:off x="5520982" y="5594699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929432" y="2316164"/>
            <a:ext cx="1800225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2BA1D2D-4DC0-4390-9A12-C4E2EE7B136E}"/>
              </a:ext>
            </a:extLst>
          </p:cNvPr>
          <p:cNvSpPr/>
          <p:nvPr/>
        </p:nvSpPr>
        <p:spPr>
          <a:xfrm>
            <a:off x="122464" y="5630985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2 0.00972 -0.01211 -0.0051 -0.00846 -0.01991 C -0.00742 -0.02408 -0.00599 -0.02824 -0.00495 -0.03241 C -0.00443 -0.03449 -0.00443 -0.03704 -0.00378 -0.03889 C 0.00508 -0.06111 0.01029 -0.06065 0.02487 -0.08125 C 0.02682 -0.08403 0.02852 -0.0875 0.03073 -0.08959 C 0.03294 -0.09167 0.03555 -0.09236 0.03789 -0.09375 C 0.03997 -0.09514 0.04193 -0.0963 0.04388 -0.09815 C 0.04596 -0.1 0.04766 -0.10278 0.04987 -0.1044 C 0.0556 -0.10857 0.06042 -0.10926 0.06654 -0.11065 C 0.11094 -0.10162 0.08385 -0.10903 0.1082 -0.10023 L 0.13203 -0.09167 C 0.13633 -0.09028 0.14505 -0.0875 0.14505 -0.08727 C 0.17695 -0.06482 0.16563 -0.07616 0.18073 -0.05996 C 0.18242 -0.05648 0.18372 -0.05255 0.18555 -0.04931 C 0.20156 -0.02084 0.18216 -0.06366 0.20456 -0.0176 C 0.20612 -0.01459 0.2069 -0.01065 0.2082 -0.00718 C 0.20925 -0.00417 0.21068 -0.00162 0.21172 0.00139 C 0.2138 0.00671 0.21758 0.01875 0.21888 0.02453 C 0.2207 0.03287 0.22188 0.04166 0.2237 0.05 C 0.23932 0.12546 0.23229 0.08102 0.23789 0.12407 C 0.23828 0.12685 0.23893 0.12963 0.23906 0.1324 C 0.23932 0.13819 0.23906 0.14375 0.23906 0.14953 L 0.24036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509 L -0.00782 0.00533 C -0.01068 -0.00555 -0.01316 -0.01643 -0.01615 -0.02685 C -0.01836 -0.03403 -0.02123 -0.04051 -0.02331 -0.04792 C -0.03816 -0.10046 -0.01485 -0.02801 -0.0293 -0.06898 C -0.0349 -0.08518 -0.02748 -0.07014 -0.03646 -0.08819 C -0.0375 -0.09028 -0.03842 -0.09329 -0.03998 -0.09444 C -0.04454 -0.09768 -0.04948 -0.09861 -0.0543 -0.10069 C -0.06459 -0.09792 -0.075 -0.0956 -0.08516 -0.09236 C -0.09063 -0.09051 -0.09454 -0.0875 -0.09948 -0.08379 C -0.10782 -0.06898 -0.10638 -0.07268 -0.11381 -0.05417 C -0.11628 -0.04792 -0.11915 -0.04213 -0.12084 -0.03518 C -0.12917 -0.00208 -0.13191 0.01181 -0.13516 0.04097 C -0.13607 0.04861 -0.13672 0.05648 -0.1375 0.06435 C -0.13881 0.17153 -0.13868 0.13195 -0.13868 0.18287 L -0.13868 0.1831 " pathEditMode="relative" rAng="0" ptsTypes="AAAAAAAAAAA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7 L 0.00104 0.00347 C -0.00026 -0.00996 -0.00052 -0.02384 -0.0026 -0.03681 C -0.00456 -0.04931 -0.00794 -0.06111 -0.01094 -0.07292 C -0.01588 -0.09283 -0.02018 -0.11343 -0.02643 -0.13218 C -0.03385 -0.15509 -0.0345 -0.15834 -0.0431 -0.17871 C -0.05091 -0.19746 -0.06029 -0.21852 -0.07279 -0.22755 C -0.075 -0.22917 -0.08385 -0.23565 -0.08594 -0.23588 L -0.09779 -0.23797 C -0.10104 -0.23727 -0.1043 -0.2375 -0.10729 -0.23588 C -0.1099 -0.23472 -0.11198 -0.23148 -0.11445 -0.22963 C -0.11758 -0.22732 -0.12096 -0.2257 -0.12396 -0.22315 C -0.12604 -0.22153 -0.12799 -0.21898 -0.12995 -0.2169 C -0.13476 -0.21158 -0.14036 -0.20394 -0.1431 -0.19584 C -0.14466 -0.19074 -0.14596 -0.18565 -0.14779 -0.18079 C -0.15 -0.175 -0.15286 -0.16991 -0.15495 -0.16389 C -0.15898 -0.15185 -0.15859 -0.14769 -0.15963 -0.13426 L -0.15963 -0.13426 " pathEditMode="relative" ptsTypes="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EDF3F0-6494-460A-8B0D-B0E0B9E1D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86"/>
          <a:stretch/>
        </p:blipFill>
        <p:spPr>
          <a:xfrm>
            <a:off x="-10886" y="0"/>
            <a:ext cx="1021895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" y="2779645"/>
            <a:ext cx="325755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4" y="3255963"/>
            <a:ext cx="2647269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943F02-1F88-40B7-AE22-F8F32B480D5C}"/>
              </a:ext>
            </a:extLst>
          </p:cNvPr>
          <p:cNvSpPr txBox="1"/>
          <p:nvPr/>
        </p:nvSpPr>
        <p:spPr>
          <a:xfrm>
            <a:off x="839325" y="673796"/>
            <a:ext cx="742950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k….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27A8AB-74C5-4280-986D-0B8733B8FD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3659089" y="1925765"/>
            <a:ext cx="1812428" cy="2783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0A00A3-5C40-47E8-8517-4C9FF89CF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4792" y="3099167"/>
            <a:ext cx="515373" cy="705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2D2FBB-74DB-4AF1-B39F-5D47920680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0600" y="3097643"/>
            <a:ext cx="515373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257" y="3983696"/>
            <a:ext cx="607352" cy="830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90C1A5-B578-4137-98F8-17E7E87B97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9293" y="1925766"/>
            <a:ext cx="1810669" cy="2786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5670202" y="2304712"/>
            <a:ext cx="1800225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96630D-A382-4762-AF70-9C9B4342CF7F}"/>
              </a:ext>
            </a:extLst>
          </p:cNvPr>
          <p:cNvSpPr/>
          <p:nvPr/>
        </p:nvSpPr>
        <p:spPr>
          <a:xfrm>
            <a:off x="5520982" y="5594699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853943" y="2316164"/>
            <a:ext cx="1800225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2BA1D2D-4DC0-4390-9A12-C4E2EE7B136E}"/>
              </a:ext>
            </a:extLst>
          </p:cNvPr>
          <p:cNvSpPr/>
          <p:nvPr/>
        </p:nvSpPr>
        <p:spPr>
          <a:xfrm>
            <a:off x="122464" y="5630985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3 0.00972 -0.01211 -0.0051 -0.00847 -0.01991 C -0.00742 -0.02408 -0.00599 -0.02824 -0.00495 -0.03241 C -0.00443 -0.03449 -0.00443 -0.03704 -0.00378 -0.03889 C 0.00508 -0.06111 0.01028 -0.06065 0.02487 -0.08125 C 0.02682 -0.08403 0.02851 -0.0875 0.03073 -0.08959 C 0.03294 -0.09167 0.03554 -0.09236 0.03789 -0.09375 C 0.03997 -0.09514 0.04192 -0.0963 0.04388 -0.09815 C 0.04596 -0.1 0.04765 -0.10278 0.04987 -0.1044 C 0.0556 -0.10857 0.06041 -0.10926 0.0664 -0.11065 C 0.11067 -0.10162 0.08372 -0.10903 0.10794 -0.10023 L 0.1319 -0.09167 C 0.13619 -0.09028 0.14492 -0.0875 0.14492 -0.08727 C 0.17695 -0.06482 0.16562 -0.07616 0.1806 -0.05996 C 0.18229 -0.05648 0.18359 -0.05255 0.18541 -0.04931 C 0.20143 -0.02084 0.1819 -0.06366 0.20442 -0.0176 C 0.20586 -0.01459 0.2069 -0.01065 0.20794 -0.00718 C 0.20911 -0.00417 0.21054 -0.00162 0.21172 0.00139 C 0.21367 0.00671 0.21744 0.01875 0.21875 0.02453 C 0.22057 0.03287 0.22174 0.04166 0.22343 0.05 C 0.23919 0.12546 0.23216 0.08102 0.23763 0.12407 C 0.23802 0.12685 0.23867 0.12963 0.23906 0.1324 C 0.23919 0.13819 0.23906 0.14375 0.23906 0.14953 L 0.2401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366 L 0.00234 -0.01366 C 0.01745 -0.03774 0.03164 -0.06366 0.04766 -0.08588 C 0.06458 -0.10996 0.08294 -0.13079 0.10078 -0.15255 C 0.10482 -0.15764 0.1095 -0.16088 0.11328 -0.16644 C 0.13698 -0.20186 0.10286 -0.15209 0.14297 -0.20533 C 0.14674 -0.21065 0.14987 -0.21713 0.15391 -0.222 C 0.15729 -0.22639 0.16107 -0.22963 0.16484 -0.23311 C 0.17409 -0.24213 0.17604 -0.24306 0.18672 -0.24977 C 0.18971 -0.25186 0.19284 -0.2544 0.19609 -0.25533 C 0.20377 -0.25811 0.21172 -0.25903 0.21953 -0.26088 C 0.23672 -0.25903 0.25391 -0.25857 0.27109 -0.25533 C 0.27383 -0.25487 0.2763 -0.25209 0.27891 -0.24977 C 0.28073 -0.24838 0.29245 -0.23889 0.29609 -0.23311 C 0.29935 -0.22801 0.30182 -0.2213 0.30547 -0.21644 C 0.30755 -0.21366 0.30989 -0.21158 0.31172 -0.20811 C 0.31562 -0.20047 0.31784 -0.18959 0.32266 -0.18311 C 0.33034 -0.17292 0.32734 -0.17871 0.33203 -0.16644 C 0.33516 -0.14352 0.33125 -0.16621 0.33672 -0.147 C 0.33919 -0.13797 0.33685 -0.13843 0.34141 -0.13033 C 0.34271 -0.12801 0.34466 -0.12732 0.34609 -0.12477 C 0.34792 -0.12153 0.34883 -0.11713 0.35078 -0.11366 C 0.35312 -0.1095 0.35586 -0.10625 0.35859 -0.10255 C 0.36224 -0.09769 0.36276 -0.09746 0.36641 -0.09422 L 0.36641 -0.09422 " pathEditMode="relative" ptsTypes="AAAAA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AFCBD0-0BAE-4F4E-9D28-C3A4E8303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01"/>
          <a:stretch/>
        </p:blipFill>
        <p:spPr>
          <a:xfrm>
            <a:off x="-10886" y="-52516"/>
            <a:ext cx="10218958" cy="6688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90" y="2871146"/>
            <a:ext cx="325755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5" y="3227470"/>
            <a:ext cx="2647269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943F02-1F88-40B7-AE22-F8F32B480D5C}"/>
              </a:ext>
            </a:extLst>
          </p:cNvPr>
          <p:cNvSpPr txBox="1"/>
          <p:nvPr/>
        </p:nvSpPr>
        <p:spPr>
          <a:xfrm>
            <a:off x="839325" y="673796"/>
            <a:ext cx="742950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t….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7B78F7-3376-4D1A-951D-D8C8CEBB72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3659089" y="1925765"/>
            <a:ext cx="1812428" cy="2783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C5CE09-7F1B-4FA0-BCCE-F909E2BA1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4792" y="3099167"/>
            <a:ext cx="515373" cy="7050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7CF4340-20C0-4E19-A9D8-686F8478C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0600" y="3097643"/>
            <a:ext cx="515373" cy="705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05B5A5C-0B70-4518-B157-D89F57D68F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4627" y="3439440"/>
            <a:ext cx="515373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814" y="4075197"/>
            <a:ext cx="607352" cy="8308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9739C7D-860D-490D-BAAE-226F614B3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9293" y="1925766"/>
            <a:ext cx="1810669" cy="2786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5738408" y="2355474"/>
            <a:ext cx="1800225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96630D-A382-4762-AF70-9C9B4342CF7F}"/>
              </a:ext>
            </a:extLst>
          </p:cNvPr>
          <p:cNvSpPr/>
          <p:nvPr/>
        </p:nvSpPr>
        <p:spPr>
          <a:xfrm>
            <a:off x="5520982" y="5594699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929432" y="2316164"/>
            <a:ext cx="1800225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2BA1D2D-4DC0-4390-9A12-C4E2EE7B136E}"/>
              </a:ext>
            </a:extLst>
          </p:cNvPr>
          <p:cNvSpPr/>
          <p:nvPr/>
        </p:nvSpPr>
        <p:spPr>
          <a:xfrm>
            <a:off x="122464" y="5630985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2 0.00972 -0.01211 -0.0051 -0.00846 -0.01991 C -0.00742 -0.02408 -0.00599 -0.02824 -0.00495 -0.03241 C -0.00443 -0.03449 -0.00443 -0.03704 -0.00378 -0.03889 C 0.00508 -0.06111 0.01029 -0.06065 0.02487 -0.08125 C 0.02682 -0.08403 0.02852 -0.0875 0.03073 -0.08959 C 0.03294 -0.09167 0.03555 -0.09236 0.03789 -0.09375 C 0.03997 -0.09514 0.04193 -0.0963 0.04388 -0.09815 C 0.04596 -0.1 0.04766 -0.10278 0.04987 -0.1044 C 0.0556 -0.10857 0.06042 -0.10926 0.06654 -0.11065 C 0.11094 -0.10162 0.08385 -0.10903 0.1082 -0.10023 L 0.13203 -0.09167 C 0.13633 -0.09028 0.14505 -0.0875 0.14505 -0.08727 C 0.17695 -0.06482 0.16563 -0.07616 0.18073 -0.05996 C 0.18242 -0.05648 0.18372 -0.05255 0.18555 -0.04931 C 0.20156 -0.02084 0.18216 -0.06366 0.20456 -0.0176 C 0.20612 -0.01459 0.2069 -0.01065 0.2082 -0.00718 C 0.20925 -0.00417 0.21068 -0.00162 0.21172 0.00139 C 0.2138 0.00671 0.21758 0.01875 0.21888 0.02453 C 0.2207 0.03287 0.22188 0.04166 0.2237 0.05 C 0.23932 0.12546 0.23229 0.08102 0.23789 0.12407 C 0.23828 0.12685 0.23893 0.12963 0.23906 0.1324 C 0.23932 0.13819 0.23906 0.14375 0.23906 0.14953 L 0.24036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1 L -0.00781 0.00533 C -0.01068 -0.00555 -0.01315 -0.01643 -0.01614 -0.02685 C -0.01836 -0.03402 -0.02122 -0.04051 -0.02331 -0.04791 C -0.03815 -0.10046 -0.01484 -0.02801 -0.0293 -0.06898 C -0.03489 -0.08518 -0.02747 -0.07013 -0.03646 -0.08819 C -0.0375 -0.09027 -0.03841 -0.09328 -0.03997 -0.09444 C -0.04453 -0.09768 -0.04948 -0.09861 -0.0543 -0.10069 C -0.06458 -0.09791 -0.075 -0.0956 -0.08515 -0.09236 C -0.09062 -0.09051 -0.09453 -0.0875 -0.09948 -0.08379 C -0.10781 -0.06898 -0.10638 -0.07268 -0.1138 -0.05416 C -0.11627 -0.04791 -0.11914 -0.04213 -0.12083 -0.03518 C -0.12916 -0.00208 -0.1319 0.01181 -0.13515 0.04098 C -0.13607 0.04862 -0.13672 0.05649 -0.1375 0.06436 C -0.1388 0.17153 -0.13867 0.13195 -0.13867 0.18287 L -0.13867 0.18311 " pathEditMode="relative" rAng="0" ptsTypes="AAAAAAAAAAA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01019 L -0.00429 -0.01019 C -0.00872 -0.02107 -0.01927 -0.04907 -0.02617 -0.06296 C -0.02773 -0.06597 -0.02942 -0.06852 -0.03085 -0.0713 C -0.03567 -0.08148 -0.03906 -0.09398 -0.04492 -0.10185 C -0.047 -0.10463 -0.04934 -0.10718 -0.05117 -0.11019 C -0.05612 -0.11829 -0.06054 -0.12685 -0.06523 -0.13519 C -0.06679 -0.13796 -0.06783 -0.14236 -0.06992 -0.14352 C -0.07148 -0.14444 -0.07304 -0.14583 -0.0746 -0.1463 C -0.08346 -0.14907 -0.09934 -0.15046 -0.10742 -0.15185 C -0.11067 -0.15255 -0.11367 -0.15394 -0.11679 -0.15463 C -0.12148 -0.15579 -0.12617 -0.15648 -0.13085 -0.15741 C -0.14335 -0.15648 -0.15599 -0.15718 -0.16835 -0.15463 C -0.17369 -0.1537 -0.17578 -0.14607 -0.17929 -0.14074 C -0.19244 -0.12153 -0.175 -0.15139 -0.18867 -0.12685 C -0.19049 -0.11782 -0.19023 -0.12153 -0.19023 -0.11574 L -0.19023 -0.11574 " pathEditMode="relative" ptsTypes="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64CA4-6A8B-4063-8F58-D268C2E3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-52516"/>
            <a:ext cx="10218958" cy="704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" y="2779645"/>
            <a:ext cx="325755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4" y="3255963"/>
            <a:ext cx="2647269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943F02-1F88-40B7-AE22-F8F32B480D5C}"/>
              </a:ext>
            </a:extLst>
          </p:cNvPr>
          <p:cNvSpPr txBox="1"/>
          <p:nvPr/>
        </p:nvSpPr>
        <p:spPr>
          <a:xfrm>
            <a:off x="839325" y="673796"/>
            <a:ext cx="742950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m……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B210808-0198-4EA2-88E5-5307678382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3618215" y="1835797"/>
            <a:ext cx="1812428" cy="2783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6E1AAB-F088-486B-BE3F-360C214F8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3917" y="3009199"/>
            <a:ext cx="515373" cy="705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E67CF93-C575-4121-BDDE-A08F61033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9725" y="3007675"/>
            <a:ext cx="515373" cy="7050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81E67FF-1FC5-4F5D-BF6E-17FC8B19C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3753" y="3349472"/>
            <a:ext cx="515373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257" y="3983696"/>
            <a:ext cx="607352" cy="830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85B299C-E962-47D2-B2E8-4EDF625B7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3477" y="3367906"/>
            <a:ext cx="515373" cy="7050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D00F9DC-510E-46F2-AF90-8950616CB9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418" y="1835798"/>
            <a:ext cx="1810669" cy="2786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844892" y="2301117"/>
            <a:ext cx="1800225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2BA1D2D-4DC0-4390-9A12-C4E2EE7B136E}"/>
              </a:ext>
            </a:extLst>
          </p:cNvPr>
          <p:cNvSpPr/>
          <p:nvPr/>
        </p:nvSpPr>
        <p:spPr>
          <a:xfrm>
            <a:off x="122464" y="5630985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62" t="48579" r="32544" b="-5587"/>
          <a:stretch/>
        </p:blipFill>
        <p:spPr>
          <a:xfrm>
            <a:off x="5670202" y="2304712"/>
            <a:ext cx="1800225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96630D-A382-4762-AF70-9C9B4342CF7F}"/>
              </a:ext>
            </a:extLst>
          </p:cNvPr>
          <p:cNvSpPr/>
          <p:nvPr/>
        </p:nvSpPr>
        <p:spPr>
          <a:xfrm>
            <a:off x="5520982" y="5594699"/>
            <a:ext cx="3516086" cy="900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5 0.02454 L -0.01915 0.02477 C -0.01563 0.00973 -0.01211 -0.00509 -0.00847 -0.0199 C -0.00743 -0.02407 -0.00599 -0.02824 -0.00495 -0.0324 C -0.00443 -0.03449 -0.00443 -0.03703 -0.00378 -0.03889 C 0.00507 -0.06111 0.01028 -0.06064 0.02474 -0.08125 C 0.02682 -0.08402 0.02851 -0.0875 0.03059 -0.08958 C 0.03294 -0.09166 0.03541 -0.09236 0.03776 -0.09375 C 0.03984 -0.09514 0.04192 -0.09629 0.04375 -0.09814 C 0.04596 -0.1 0.04765 -0.10277 0.04974 -0.10439 C 0.05559 -0.10856 0.06041 -0.10926 0.06653 -0.11064 C 0.1108 -0.10162 0.08372 -0.10902 0.10807 -0.10023 L 0.13203 -0.09166 C 0.13632 -0.09027 0.14492 -0.0875 0.14492 -0.08726 C 0.17695 -0.06481 0.16562 -0.07615 0.18072 -0.05995 C 0.18242 -0.05648 0.18359 -0.05254 0.18554 -0.0493 C 0.20156 -0.02083 0.18203 -0.06365 0.20442 -0.01759 C 0.20599 -0.01458 0.2069 -0.01064 0.20807 -0.00717 C 0.20911 -0.00416 0.21067 -0.00162 0.21171 0.00139 C 0.21367 0.00672 0.21757 0.01875 0.21875 0.02454 C 0.22057 0.03287 0.22187 0.04167 0.22356 0.05 C 0.23919 0.12547 0.23216 0.08102 0.23776 0.12408 C 0.23815 0.12686 0.2388 0.12963 0.23906 0.13241 C 0.23919 0.1382 0.23906 0.14375 0.23906 0.14954 L 0.24023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1644 L 0.00547 -0.01644 C 0.01159 -0.03033 0.01771 -0.04468 0.02409 -0.05811 C 0.02656 -0.0632 0.02917 -0.06783 0.0319 -0.072 C 0.04141 -0.08681 0.0319 -0.06713 0.04127 -0.08588 C 0.04401 -0.09144 0.04661 -0.097 0.04909 -0.10255 C 0.05026 -0.10533 0.05091 -0.10857 0.05221 -0.11088 C 0.05364 -0.11343 0.0556 -0.11413 0.0569 -0.11644 C 0.06107 -0.12385 0.06432 -0.13565 0.0694 -0.14144 C 0.07747 -0.15093 0.08594 -0.15903 0.0944 -0.16644 L 0.11315 -0.18311 C 0.11627 -0.18588 0.11914 -0.19051 0.12252 -0.19144 C 0.17252 -0.20764 0.10625 -0.1845 0.1569 -0.20811 C 0.16107 -0.21019 0.16536 -0.20996 0.1694 -0.21088 C 0.17213 -0.21181 0.17461 -0.21297 0.17721 -0.21366 C 0.18034 -0.21482 0.18359 -0.21551 0.18659 -0.21644 C 0.18932 -0.21737 0.1918 -0.21852 0.1944 -0.21922 C 0.20651 -0.22315 0.20026 -0.21991 0.20846 -0.22477 C 0.22461 -0.22385 0.24088 -0.22362 0.2569 -0.222 C 0.26328 -0.22153 0.26953 -0.21852 0.27565 -0.21644 C 0.29479 -0.21042 0.275 -0.21713 0.29596 -0.21088 C 0.2987 -0.21019 0.30117 -0.20903 0.30377 -0.20811 C 0.30534 -0.20625 0.30677 -0.20394 0.30846 -0.20255 C 0.31055 -0.20116 0.31289 -0.20186 0.31471 -0.19977 C 0.33112 -0.18334 0.3095 -0.19746 0.32409 -0.18866 C 0.32643 -0.18264 0.33138 -0.17269 0.3319 -0.16366 C 0.33229 -0.15926 0.3319 -0.1544 0.3319 -0.14977 L 0.3319 -0.14977 " pathEditMode="relative" ptsTypes="AAAAAAAA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DAF8AB3-5A18-4E1F-9EBC-758F8B170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66"/>
          <a:stretch/>
        </p:blipFill>
        <p:spPr>
          <a:xfrm>
            <a:off x="-10886" y="-52516"/>
            <a:ext cx="10218958" cy="6564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D77B84-2892-45C0-B8DF-13FAD98A3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1" r="59123" b="-2931"/>
          <a:stretch/>
        </p:blipFill>
        <p:spPr>
          <a:xfrm>
            <a:off x="708976" y="3255962"/>
            <a:ext cx="2676482" cy="3255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0958CD-97DB-4611-AF8D-8A067E1F1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8" t="-1497" r="37708" b="49883"/>
          <a:stretch/>
        </p:blipFill>
        <p:spPr>
          <a:xfrm>
            <a:off x="5679007" y="3336926"/>
            <a:ext cx="1993382" cy="3174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E35139-935C-476B-8BC2-DB828E016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3665786" y="2728650"/>
            <a:ext cx="1812428" cy="2783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398997-2DE3-48BC-BCE8-8063443E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4642" y="4006317"/>
            <a:ext cx="515373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A8185D-B912-44BF-AB61-BBA270847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1488" y="3902052"/>
            <a:ext cx="515373" cy="705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761F1C-8155-44B1-A0B7-BEB32AFD6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048" y="4260759"/>
            <a:ext cx="515373" cy="705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3653CC-8494-4313-BA12-1D1FAEC6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7296" y="3900528"/>
            <a:ext cx="515373" cy="7050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ECD6EB0-F90B-4895-803C-7389378C4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324" y="4242325"/>
            <a:ext cx="515373" cy="705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AB49DE-7920-4E74-A95A-3507D74B0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5989" y="2728651"/>
            <a:ext cx="1810669" cy="27861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ADBF2E-CD52-4193-8167-C06CD4393F8E}"/>
              </a:ext>
            </a:extLst>
          </p:cNvPr>
          <p:cNvSpPr txBox="1"/>
          <p:nvPr/>
        </p:nvSpPr>
        <p:spPr>
          <a:xfrm>
            <a:off x="782175" y="8432938"/>
            <a:ext cx="7429501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accent4"/>
                </a:solidFill>
                <a:latin typeface="UTM Cookies" panose="02040603050506020204" pitchFamily="18" charset="0"/>
              </a:rPr>
              <a:t>TẠM BIỆT CÁC BẠN!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2A40F60-E9AF-49BE-92E7-39684F5E9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928" y="789127"/>
            <a:ext cx="7430144" cy="1926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143000"/>
            <a:ext cx="7220272" cy="1015663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 MỪNG CÁC EM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7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2407 0.00195 -0.04838 0.00312 -0.07222 C 0.00351 -0.07894 0.00169 -0.09537 0.00468 -0.09167 C 0.00872 -0.08704 0.00677 -0.075 0.00781 -0.06667 C 0.00833 -0.05278 0.00859 -0.03889 0.00937 -0.025 C 0.00963 -0.02037 0.0112 -0.00648 0.01093 -0.01111 C 0.00794 -0.0588 0.00221 -0.11065 0.00312 -0.15833 C 0.00325 -0.16134 0.00625 -0.15648 0.00781 -0.15556 C 0.00885 -0.13241 0.01093 -0.10949 0.01093 -0.08611 C 0.01093 -0.08218 0.00872 -0.0713 0.00781 -0.075 C 0.00403 -0.09074 0.00364 -0.10833 0.00156 -0.125 C 0.00052 -0.10556 0.0056 -0.08171 -0.00157 -0.06667 C -0.00651 -0.05648 -0.0056 -0.09282 -0.00782 -0.10556 C -0.00977 -0.1169 -0.01198 -0.12778 -0.01407 -0.13889 C -0.03607 -0.0213 -0.01393 -0.15949 -0.02188 -0.03333 C -0.02253 -0.02315 -0.025 -0.07431 -0.025 -0.06389 C -0.025 -0.05185 -0.01966 -0.03935 -0.02188 -0.02778 C -0.02357 -0.01875 -0.025 -0.0463 -0.02657 -0.05556 C -0.02696 -0.05856 -0.02552 -0.05 -0.025 -0.04722 C -0.02448 -0.03796 -0.01875 -0.01551 -0.02344 -0.01944 C -0.02943 -0.025 -0.02474 -0.04907 -0.03125 -0.05278 C -0.03282 -0.05394 -0.03268 -0.01296 -0.03268 -0.02778 L -0.03268 -0.02778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1.875E-6 0.00023 C 0.00104 -0.02408 0.00195 -0.04838 0.00312 -0.07223 C 0.00351 -0.07894 0.00169 -0.09537 0.00469 -0.09167 C 0.00872 -0.08704 0.00677 -0.075 0.00781 -0.06667 C 0.00833 -0.05278 0.00859 -0.03889 0.00937 -0.025 C 0.00963 -0.02037 0.0112 -0.00649 0.01094 -0.01112 C 0.00794 -0.0588 0.00221 -0.11065 0.00312 -0.15834 C 0.00325 -0.16135 0.00625 -0.15649 0.00781 -0.15556 C 0.00885 -0.13241 0.01094 -0.1095 0.01094 -0.08612 C 0.01094 -0.08218 0.00872 -0.0713 0.00781 -0.075 C 0.00403 -0.09075 0.00364 -0.10834 0.00156 -0.125 C 0.00052 -0.10556 0.0056 -0.08172 -0.00156 -0.06667 C -0.00651 -0.05649 -0.0056 -0.09283 -0.00781 -0.10556 C -0.00977 -0.1169 -0.01198 -0.12778 -0.01406 -0.13889 C -0.03607 -0.0213 -0.01393 -0.1595 -0.02188 -0.03334 C -0.02253 -0.02315 -0.025 -0.07431 -0.025 -0.06389 C -0.025 -0.05186 -0.01966 -0.03936 -0.02188 -0.02778 C -0.02357 -0.01875 -0.025 -0.0463 -0.02656 -0.05556 C -0.02695 -0.05857 -0.02552 -0.05 -0.025 -0.04723 C -0.02448 -0.03797 -0.01875 -0.01551 -0.02344 -0.01945 C -0.02943 -0.025 -0.02474 -0.04908 -0.03125 -0.05278 C -0.03281 -0.05394 -0.03268 -0.01297 -0.03268 -0.02778 L -0.03268 -0.02755 " pathEditMode="relative" rAng="0" ptsTypes="AAAAAAAA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27778" r="29722" b="8929"/>
          <a:stretch/>
        </p:blipFill>
        <p:spPr bwMode="auto">
          <a:xfrm>
            <a:off x="152400" y="228600"/>
            <a:ext cx="876849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2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229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32</cp:revision>
  <dcterms:created xsi:type="dcterms:W3CDTF">2022-08-29T20:20:39Z</dcterms:created>
  <dcterms:modified xsi:type="dcterms:W3CDTF">2022-09-01T14:49:31Z</dcterms:modified>
</cp:coreProperties>
</file>