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0" r:id="rId3"/>
    <p:sldId id="267" r:id="rId4"/>
    <p:sldId id="266" r:id="rId5"/>
    <p:sldId id="257" r:id="rId6"/>
    <p:sldId id="258" r:id="rId7"/>
    <p:sldId id="269" r:id="rId8"/>
    <p:sldId id="261" r:id="rId9"/>
    <p:sldId id="259" r:id="rId10"/>
    <p:sldId id="262" r:id="rId11"/>
    <p:sldId id="263" r:id="rId12"/>
    <p:sldId id="264" r:id="rId13"/>
    <p:sldId id="268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32A9F1-0B66-4B0B-9B51-398A69AAFD27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73FCDB-D0D3-428D-A5FD-7689FBF4A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600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3FCDB-D0D3-428D-A5FD-7689FBF4A27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360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77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06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19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24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939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638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855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61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819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696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352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B5D6C-8061-40AD-A85D-D3B53715553B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9E730-27C6-4D2A-971D-C8AA781C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482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5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33963" y="1674673"/>
            <a:ext cx="8463920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CHÀO MỪNG THẦY CÔ ĐẾN VỚI TIẾT HỌC </a:t>
            </a:r>
          </a:p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MĨ THUẬT </a:t>
            </a:r>
          </a:p>
          <a:p>
            <a:pPr algn="ctr"/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LỚP 2</a:t>
            </a:r>
          </a:p>
        </p:txBody>
      </p:sp>
    </p:spTree>
    <p:extLst>
      <p:ext uri="{BB962C8B-B14F-4D97-AF65-F5344CB8AC3E}">
        <p14:creationId xmlns:p14="http://schemas.microsoft.com/office/powerpoint/2010/main" val="76700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717032"/>
            <a:ext cx="2836638" cy="285293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29" y="3685137"/>
            <a:ext cx="2535787" cy="30243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685137"/>
            <a:ext cx="2562626" cy="29441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29" y="138113"/>
            <a:ext cx="2319763" cy="32188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48693"/>
            <a:ext cx="2706642" cy="32167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3" y="148693"/>
            <a:ext cx="2736304" cy="320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516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068960"/>
            <a:ext cx="8136904" cy="3633267"/>
          </a:xfrm>
        </p:spPr>
      </p:pic>
      <p:sp>
        <p:nvSpPr>
          <p:cNvPr id="6" name="TextBox 5"/>
          <p:cNvSpPr txBox="1"/>
          <p:nvPr/>
        </p:nvSpPr>
        <p:spPr>
          <a:xfrm>
            <a:off x="899592" y="908720"/>
            <a:ext cx="78404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68793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95536" y="908720"/>
            <a:ext cx="8219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 BÀY SẢN PHẨM VÀ CHIA SẺ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137" y="1700808"/>
            <a:ext cx="959416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rậm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rạp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7256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91880" y="62068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b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9" y="1971763"/>
            <a:ext cx="69847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065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ĐẾN ĐÂY LÀ KẾT THÚC</a:t>
            </a:r>
            <a:b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THANKS!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6792"/>
            <a:ext cx="8640960" cy="5040560"/>
          </a:xfrm>
        </p:spPr>
      </p:pic>
    </p:spTree>
    <p:extLst>
      <p:ext uri="{BB962C8B-B14F-4D97-AF65-F5344CB8AC3E}">
        <p14:creationId xmlns:p14="http://schemas.microsoft.com/office/powerpoint/2010/main" val="3724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ĐỒ DÙNG</a:t>
            </a:r>
          </a:p>
        </p:txBody>
      </p:sp>
      <p:pic>
        <p:nvPicPr>
          <p:cNvPr id="1026" name="Picture 2" descr="http://sachthietbigiaoduc.vn/public/1/Books/8004/16210/HF_4383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7344816" cy="44644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5414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23" y="5446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771800" y="1556792"/>
            <a:ext cx="33185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1169" y="2564904"/>
            <a:ext cx="66397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077072"/>
            <a:ext cx="6480720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991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827584" y="2564904"/>
            <a:ext cx="78488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MĨ THUẬT</a:t>
            </a:r>
            <a:b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4: KHU RỪNG NHIỆT ĐỚI</a:t>
            </a:r>
            <a:b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3:RỪNG CÂY RẬM RẠP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2039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849" y="18864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24744"/>
            <a:ext cx="8568952" cy="42484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642361" y="5589240"/>
            <a:ext cx="8136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6112460"/>
            <a:ext cx="8532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6310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764704"/>
            <a:ext cx="2847975" cy="160020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908720"/>
            <a:ext cx="2857500" cy="1600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338828"/>
            <a:ext cx="2800350" cy="16287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652" y="2852936"/>
            <a:ext cx="3707904" cy="22837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55776" y="184283"/>
            <a:ext cx="56727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RỪNG CÂY TRONG THIÊN NHIÊN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9592" y="5338754"/>
            <a:ext cx="6288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45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6" name="Rectangle 5"/>
          <p:cNvSpPr/>
          <p:nvPr/>
        </p:nvSpPr>
        <p:spPr>
          <a:xfrm>
            <a:off x="2844298" y="1010961"/>
            <a:ext cx="62646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50676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TẠO BỨC TRANH RỪNG CÂY</a:t>
            </a:r>
          </a:p>
        </p:txBody>
      </p:sp>
      <p:pic>
        <p:nvPicPr>
          <p:cNvPr id="2050" name="Picture 2" descr="http://sachthietbigiaoduc.vn/public/1/Books/8004/16210/HF_4383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782" y="740640"/>
            <a:ext cx="4282698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achthietbigiaoduc.vn/public/1/Books/8004/16210/HF_4384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452" y="3974628"/>
            <a:ext cx="4219237" cy="246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sachthietbigiaoduc.vn/public/1/Books/8004/16210/HF_4383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85" y="776934"/>
            <a:ext cx="3456384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4524" y="4132948"/>
            <a:ext cx="41914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244334"/>
            <a:ext cx="3933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+B1: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09781" y="3188566"/>
            <a:ext cx="4349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B2: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7758" y="6488668"/>
            <a:ext cx="3458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+B3:Dán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21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121" y="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THAM KHẢO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928047"/>
            <a:ext cx="3960440" cy="2952328"/>
          </a:xfrm>
        </p:spPr>
      </p:pic>
      <p:pic>
        <p:nvPicPr>
          <p:cNvPr id="7" name="Picture 8" descr="http://sachthietbigiaoduc.vn/public/1/Books/8004/16210/HF_4384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" y="908720"/>
            <a:ext cx="409575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sachthietbigiaoduc.vn/public/1/Books/8004/16210/HF_4384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01" y="4077072"/>
            <a:ext cx="3888432" cy="239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achthietbigiaoduc.vn/public/1/Books/8004/16210/HF_4384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223465"/>
            <a:ext cx="4032448" cy="251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15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300</Words>
  <Application>Microsoft Office PowerPoint</Application>
  <PresentationFormat>On-screen Show (4:3)</PresentationFormat>
  <Paragraphs>35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KIỂM TRA ĐỒ DÙNG</vt:lpstr>
      <vt:lpstr>PowerPoint Presentation</vt:lpstr>
      <vt:lpstr>PowerPoint Presentation</vt:lpstr>
      <vt:lpstr>KHÁM PHÁ</vt:lpstr>
      <vt:lpstr>PowerPoint Presentation</vt:lpstr>
      <vt:lpstr>PowerPoint Presentation</vt:lpstr>
      <vt:lpstr>CÁCH TẠO BỨC TRANH RỪNG CÂY</vt:lpstr>
      <vt:lpstr>BÀI THAM KHẢO</vt:lpstr>
      <vt:lpstr>PowerPoint Presentation</vt:lpstr>
      <vt:lpstr>THỰC HÀNH </vt:lpstr>
      <vt:lpstr>PowerPoint Presentation</vt:lpstr>
      <vt:lpstr>PowerPoint Presentation</vt:lpstr>
      <vt:lpstr>TIẾT HỌC ĐẾN ĐÂY LÀ KẾT THÚC 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21AK22.COM</dc:creator>
  <cp:lastModifiedBy>RedStar</cp:lastModifiedBy>
  <cp:revision>26</cp:revision>
  <dcterms:created xsi:type="dcterms:W3CDTF">2021-07-20T15:11:03Z</dcterms:created>
  <dcterms:modified xsi:type="dcterms:W3CDTF">2023-01-18T00:34:30Z</dcterms:modified>
</cp:coreProperties>
</file>