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6" r:id="rId6"/>
    <p:sldId id="259" r:id="rId7"/>
    <p:sldId id="260" r:id="rId8"/>
    <p:sldId id="269" r:id="rId9"/>
    <p:sldId id="261" r:id="rId10"/>
    <p:sldId id="267" r:id="rId11"/>
    <p:sldId id="263" r:id="rId12"/>
    <p:sldId id="264" r:id="rId13"/>
    <p:sldId id="262" r:id="rId14"/>
    <p:sldId id="268" r:id="rId15"/>
    <p:sldId id="26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6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05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9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3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60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5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F379-43E6-4C5C-AF8D-895EAA3806C3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D042-E372-4C25-8EB3-1EB7975A2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6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19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0688"/>
            <a:ext cx="9036496" cy="33855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ĐẾN VỚI TIẾT HỌC </a:t>
            </a:r>
          </a:p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</a:t>
            </a:r>
          </a:p>
          <a:p>
            <a:pPr algn="ctr"/>
            <a:r>
              <a:rPr lang="en-US" sz="8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104850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1" y="1135650"/>
            <a:ext cx="33843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46449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857" y="4657111"/>
            <a:ext cx="4248471" cy="206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1778913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3" y="2852936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41970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665321" y="885474"/>
            <a:ext cx="647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81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TRANH CỦA BẠN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560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739879"/>
            <a:ext cx="9335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Nét,hình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79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31840" y="404664"/>
            <a:ext cx="272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1844824"/>
            <a:ext cx="74888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14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  <a:b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THẦY CÔ!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7" cy="5184576"/>
          </a:xfrm>
        </p:spPr>
      </p:pic>
    </p:spTree>
    <p:extLst>
      <p:ext uri="{BB962C8B-B14F-4D97-AF65-F5344CB8AC3E}">
        <p14:creationId xmlns:p14="http://schemas.microsoft.com/office/powerpoint/2010/main" val="39600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280920" cy="5184575"/>
          </a:xfrm>
        </p:spPr>
      </p:pic>
    </p:spTree>
    <p:extLst>
      <p:ext uri="{BB962C8B-B14F-4D97-AF65-F5344CB8AC3E}">
        <p14:creationId xmlns:p14="http://schemas.microsoft.com/office/powerpoint/2010/main" val="36654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4" name="Bài 9 - Chú Chim Nhỏ Dễ Thương - Âm Nhạc Lớp 2 -- Tập Hát Theo Lời - CD Bộ Giáo Dụ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81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32" y="-7531"/>
            <a:ext cx="9217024" cy="6842049"/>
          </a:xfrm>
        </p:spPr>
      </p:pic>
      <p:sp>
        <p:nvSpPr>
          <p:cNvPr id="5" name="Rectangle 4"/>
          <p:cNvSpPr/>
          <p:nvPr/>
        </p:nvSpPr>
        <p:spPr>
          <a:xfrm>
            <a:off x="827584" y="2348880"/>
            <a:ext cx="8316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MĨ THUẬT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KHU RỪNG NHIỆT ĐỚI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3:KHU RỪNG THÂN THIỆN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042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741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dirty="0"/>
              <a:t>-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243" y="1564743"/>
            <a:ext cx="352839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8" y="1484784"/>
            <a:ext cx="388843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2" y="4005064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247" y="400506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4461" y="476672"/>
            <a:ext cx="88080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47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KHU RỪNG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1116"/>
            <a:ext cx="4320480" cy="38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1"/>
            <a:ext cx="43895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066" y="4904274"/>
            <a:ext cx="719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31" y="5427494"/>
            <a:ext cx="775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121" y="6089212"/>
            <a:ext cx="884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536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TRANH VỚI CON VẬT TRONG RỪNG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08720"/>
            <a:ext cx="324036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99" y="4077072"/>
            <a:ext cx="423505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331236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68760"/>
            <a:ext cx="1872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5053" y="3532366"/>
            <a:ext cx="403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552" y="5949280"/>
            <a:ext cx="26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3503820"/>
            <a:ext cx="3280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11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CON VẬT TRONG RỪNG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726" y="4055577"/>
            <a:ext cx="2619375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4" y="4005064"/>
            <a:ext cx="2952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60" y="1417550"/>
            <a:ext cx="2678564" cy="2011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571750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68" y="1417551"/>
            <a:ext cx="263423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7899"/>
            <a:ext cx="2626839" cy="2087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511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5718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032448" cy="30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3320603" cy="231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816424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52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266</Words>
  <Application>Microsoft Office PowerPoint</Application>
  <PresentationFormat>Trình chiếu Trên màn hình (4:3)</PresentationFormat>
  <Paragraphs>31</Paragraphs>
  <Slides>15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6" baseType="lpstr">
      <vt:lpstr>Office Theme</vt:lpstr>
      <vt:lpstr>Bản trình bày PowerPoint</vt:lpstr>
      <vt:lpstr>KIỂM TRA ĐỒ DÙNG</vt:lpstr>
      <vt:lpstr>KHỞI ĐỘNG</vt:lpstr>
      <vt:lpstr>Bản trình bày PowerPoint</vt:lpstr>
      <vt:lpstr>-Chia sẻ các con vật có trong rừng mà em biết? </vt:lpstr>
      <vt:lpstr>XEM TRANH KHU RỪNG</vt:lpstr>
      <vt:lpstr>CÁCH VẼ TRANH VỚI CON VẬT TRONG RỪNG</vt:lpstr>
      <vt:lpstr>CÁC BƯỚC VẼ CON VẬT TRONG RỪNG</vt:lpstr>
      <vt:lpstr>BÀI THAM KHẢO</vt:lpstr>
      <vt:lpstr>BÀI THAM KHẢO</vt:lpstr>
      <vt:lpstr>Bản trình bày PowerPoint</vt:lpstr>
      <vt:lpstr>Bản trình bày PowerPoint</vt:lpstr>
      <vt:lpstr>TÌM HIỂU VỀ TRANH CỦA BẠN</vt:lpstr>
      <vt:lpstr>Bản trình bày PowerPoint</vt:lpstr>
      <vt:lpstr>BÀI HỌC ĐẾN ĐÂY LÀ KẾT THÚC THANKS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Trâm Vũ</cp:lastModifiedBy>
  <cp:revision>23</cp:revision>
  <dcterms:created xsi:type="dcterms:W3CDTF">2021-07-22T05:22:25Z</dcterms:created>
  <dcterms:modified xsi:type="dcterms:W3CDTF">2021-08-28T15:05:17Z</dcterms:modified>
</cp:coreProperties>
</file>