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430" r:id="rId2"/>
    <p:sldId id="432" r:id="rId3"/>
    <p:sldId id="434" r:id="rId4"/>
    <p:sldId id="442" r:id="rId5"/>
    <p:sldId id="443" r:id="rId6"/>
    <p:sldId id="445" r:id="rId7"/>
    <p:sldId id="444" r:id="rId8"/>
    <p:sldId id="431" r:id="rId9"/>
  </p:sldIdLst>
  <p:sldSz cx="16276638" cy="9144000"/>
  <p:notesSz cx="6858000" cy="9144000"/>
  <p:custDataLst>
    <p:tags r:id="rId11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FF0066"/>
    <a:srgbClr val="FF7C80"/>
    <a:srgbClr val="FF6600"/>
    <a:srgbClr val="6600CC"/>
    <a:srgbClr val="3333FF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876" autoAdjust="0"/>
    <p:restoredTop sz="99274" autoAdjust="0"/>
  </p:normalViewPr>
  <p:slideViewPr>
    <p:cSldViewPr>
      <p:cViewPr varScale="1">
        <p:scale>
          <a:sx n="55" d="100"/>
          <a:sy n="55" d="100"/>
        </p:scale>
        <p:origin x="564" y="90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……</a:t>
            </a:r>
          </a:p>
        </p:txBody>
      </p:sp>
      <p:sp>
        <p:nvSpPr>
          <p:cNvPr id="30" name="Text Box 14"/>
          <p:cNvSpPr txBox="1">
            <a:spLocks noChangeArrowheads="1"/>
          </p:cNvSpPr>
          <p:nvPr/>
        </p:nvSpPr>
        <p:spPr bwMode="auto">
          <a:xfrm>
            <a:off x="1562479" y="4343401"/>
            <a:ext cx="12824239" cy="24841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40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Hoạt động trải nghiệm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54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8: SINH HOẠT LỚP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4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TRÌNH DIỄN TRANG PHỤC YÊU THÍCH</a:t>
            </a:r>
          </a:p>
        </p:txBody>
      </p:sp>
      <p:sp>
        <p:nvSpPr>
          <p:cNvPr id="31" name="Text Box 17"/>
          <p:cNvSpPr txBox="1">
            <a:spLocks noChangeArrowheads="1"/>
          </p:cNvSpPr>
          <p:nvPr/>
        </p:nvSpPr>
        <p:spPr bwMode="auto">
          <a:xfrm>
            <a:off x="2347119" y="19050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32" name="Picture 22" descr="bd21315_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4386" y="7038526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3" name="Straight Connector 32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6" name="Picture 5" descr="POINSET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90379" y="6400800"/>
            <a:ext cx="29718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35682" y="51483"/>
            <a:ext cx="1382714" cy="14708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05291919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2748071"/>
      </p:ext>
    </p:extLst>
  </p:cSld>
  <p:clrMapOvr>
    <a:masterClrMapping/>
  </p:clrMapOvr>
  <p:transition spd="slow">
    <p:split orient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2880519" y="103853"/>
            <a:ext cx="10439400" cy="1569405"/>
            <a:chOff x="2880519" y="103853"/>
            <a:chExt cx="10439400" cy="1569405"/>
          </a:xfrm>
        </p:grpSpPr>
        <p:grpSp>
          <p:nvGrpSpPr>
            <p:cNvPr id="26" name="Group 25"/>
            <p:cNvGrpSpPr/>
            <p:nvPr/>
          </p:nvGrpSpPr>
          <p:grpSpPr>
            <a:xfrm>
              <a:off x="5211494" y="103853"/>
              <a:ext cx="5878532" cy="994830"/>
              <a:chOff x="5063633" y="164812"/>
              <a:chExt cx="5779343" cy="994830"/>
            </a:xfrm>
          </p:grpSpPr>
          <p:grpSp>
            <p:nvGrpSpPr>
              <p:cNvPr id="27" name="Group 26"/>
              <p:cNvGrpSpPr/>
              <p:nvPr/>
            </p:nvGrpSpPr>
            <p:grpSpPr>
              <a:xfrm>
                <a:off x="5063633" y="164812"/>
                <a:ext cx="5779343" cy="994830"/>
                <a:chOff x="5063633" y="164812"/>
                <a:chExt cx="5779343" cy="994830"/>
              </a:xfrm>
            </p:grpSpPr>
            <p:sp>
              <p:nvSpPr>
                <p:cNvPr id="29" name="TextBox 28"/>
                <p:cNvSpPr txBox="1"/>
                <p:nvPr/>
              </p:nvSpPr>
              <p:spPr>
                <a:xfrm>
                  <a:off x="5063633" y="164812"/>
                  <a:ext cx="5779343" cy="553998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300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Thứ……ngày…..tháng…..năm…….</a:t>
                  </a:r>
                </a:p>
              </p:txBody>
            </p:sp>
            <p:sp>
              <p:nvSpPr>
                <p:cNvPr id="30" name="TextBox 29"/>
                <p:cNvSpPr txBox="1"/>
                <p:nvPr/>
              </p:nvSpPr>
              <p:spPr>
                <a:xfrm>
                  <a:off x="5498868" y="636422"/>
                  <a:ext cx="4921898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800" b="1">
                      <a:solidFill>
                        <a:srgbClr val="FF0066"/>
                      </a:solidFill>
                      <a:latin typeface="Times New Roman" pitchFamily="18" charset="0"/>
                      <a:cs typeface="Times New Roman" pitchFamily="18" charset="0"/>
                    </a:rPr>
                    <a:t>HOẠT ĐỘNG TRẢI NGHIỆM</a:t>
                  </a:r>
                </a:p>
              </p:txBody>
            </p:sp>
          </p:grpSp>
          <p:cxnSp>
            <p:nvCxnSpPr>
              <p:cNvPr id="28" name="Straight Connector 27"/>
              <p:cNvCxnSpPr/>
              <p:nvPr/>
            </p:nvCxnSpPr>
            <p:spPr>
              <a:xfrm>
                <a:off x="5618731" y="1136154"/>
                <a:ext cx="4699845" cy="0"/>
              </a:xfrm>
              <a:prstGeom prst="line">
                <a:avLst/>
              </a:prstGeom>
              <a:ln>
                <a:solidFill>
                  <a:srgbClr val="FF0066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31" name="Text Box 14"/>
            <p:cNvSpPr txBox="1">
              <a:spLocks noChangeArrowheads="1"/>
            </p:cNvSpPr>
            <p:nvPr/>
          </p:nvSpPr>
          <p:spPr bwMode="auto">
            <a:xfrm>
              <a:off x="2880519" y="1097280"/>
              <a:ext cx="10439400" cy="5759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0"/>
                </a:spcBef>
                <a:defRPr/>
              </a:pPr>
              <a:r>
                <a:rPr lang="en-US" sz="2800" b="1">
                  <a:solidFill>
                    <a:srgbClr val="0000CC"/>
                  </a:solidFill>
                  <a:latin typeface="Times New Roman" pitchFamily="18" charset="0"/>
                </a:rPr>
                <a:t>SINH HOẠT LỚP: TRÌNH DIỄN TRANG PHỤC YÊU THÍCH</a:t>
              </a: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746919" y="1782783"/>
            <a:ext cx="6477000" cy="677108"/>
            <a:chOff x="1508918" y="1888664"/>
            <a:chExt cx="5770418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8" y="1888664"/>
              <a:ext cx="5770418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I. Sơ kết hoạt động tuần qua.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73234" y="2519755"/>
              <a:ext cx="5295207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3" name="TextBox 32"/>
          <p:cNvSpPr txBox="1"/>
          <p:nvPr/>
        </p:nvSpPr>
        <p:spPr>
          <a:xfrm>
            <a:off x="802484" y="2590800"/>
            <a:ext cx="70519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n-US" sz="360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1) Kết quả thi đua cuối tuần vừa qua: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01506" y="3371671"/>
            <a:ext cx="141917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Thực hiện tốt nền nếp học tập, đến lớp đúng giờ tham gia thi đua tuần học tốt do đội cờ đỏ tổ chức.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89917" y="4590871"/>
            <a:ext cx="1419880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Thực hiện tốt việc làm bài tập đầy đủ, chăm chỉ học tập, không nói chuyện riêng trong giờ học. 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46919" y="5810071"/>
            <a:ext cx="1419880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Thực hiện tốt vệ sinh cá nhân, vệ sinh lớp học. Tham gia sinh hoạt tập thể nghiêm túc và hoạt thành tốt   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087931" y="7010400"/>
            <a:ext cx="21255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n-US" sz="360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2) Tồn tại: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23119" y="7772400"/>
            <a:ext cx="145541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Có một số bạn đi học muộn, một số bạn vẫn nói chuyện riêng trong giờ học.</a:t>
            </a:r>
          </a:p>
        </p:txBody>
      </p:sp>
    </p:spTree>
    <p:extLst>
      <p:ext uri="{BB962C8B-B14F-4D97-AF65-F5344CB8AC3E}">
        <p14:creationId xmlns:p14="http://schemas.microsoft.com/office/powerpoint/2010/main" val="1447409419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/>
      <p:bldP spid="35" grpId="0"/>
      <p:bldP spid="37" grpId="0"/>
      <p:bldP spid="38" grpId="0"/>
      <p:bldP spid="3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051719" y="1782783"/>
            <a:ext cx="7391400" cy="677108"/>
            <a:chOff x="1508918" y="1888664"/>
            <a:chExt cx="6585065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8" y="1888664"/>
              <a:ext cx="6585065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II. Kế hoạch hoạt động tuần tới.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73234" y="2519755"/>
              <a:ext cx="567398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4" name="TextBox 33"/>
          <p:cNvSpPr txBox="1"/>
          <p:nvPr/>
        </p:nvSpPr>
        <p:spPr>
          <a:xfrm>
            <a:off x="802265" y="2664659"/>
            <a:ext cx="1472821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đua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tích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chào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mừng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…………….</a:t>
            </a:r>
          </a:p>
          <a:p>
            <a:pPr algn="just"/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nền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nếp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đua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tuần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cờ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đỏ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89916" y="5810071"/>
            <a:ext cx="147398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Thực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việc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đầy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đủ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chăm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nói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riêng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46918" y="7257871"/>
            <a:ext cx="147827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Thực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sinh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sinh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sinh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nghiêm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túc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 </a:t>
            </a:r>
            <a:endParaRPr lang="en-US" sz="36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89916" y="4525832"/>
            <a:ext cx="147398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Khắc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phục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những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tồn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tuần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để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sắc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nhiệm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tuần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5211494" y="103853"/>
            <a:ext cx="5878532" cy="994830"/>
            <a:chOff x="5063633" y="164812"/>
            <a:chExt cx="5779343" cy="994830"/>
          </a:xfrm>
        </p:grpSpPr>
        <p:grpSp>
          <p:nvGrpSpPr>
            <p:cNvPr id="19" name="Group 18"/>
            <p:cNvGrpSpPr/>
            <p:nvPr/>
          </p:nvGrpSpPr>
          <p:grpSpPr>
            <a:xfrm>
              <a:off x="5063633" y="164812"/>
              <a:ext cx="5779343" cy="994830"/>
              <a:chOff x="5063633" y="164812"/>
              <a:chExt cx="5779343" cy="994830"/>
            </a:xfrm>
          </p:grpSpPr>
          <p:sp>
            <p:nvSpPr>
              <p:cNvPr id="21" name="TextBox 20"/>
              <p:cNvSpPr txBox="1"/>
              <p:nvPr/>
            </p:nvSpPr>
            <p:spPr>
              <a:xfrm>
                <a:off x="5063633" y="164812"/>
                <a:ext cx="5779343" cy="553998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sz="30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5498868" y="636422"/>
                <a:ext cx="492189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HOẠT ĐỘNG TRẢI NGHIỆM</a:t>
                </a:r>
              </a:p>
            </p:txBody>
          </p:sp>
        </p:grpSp>
        <p:cxnSp>
          <p:nvCxnSpPr>
            <p:cNvPr id="20" name="Straight Connector 19"/>
            <p:cNvCxnSpPr/>
            <p:nvPr/>
          </p:nvCxnSpPr>
          <p:spPr>
            <a:xfrm>
              <a:off x="5618731" y="1136154"/>
              <a:ext cx="4699845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5" name="Text Box 14">
            <a:extLst>
              <a:ext uri="{FF2B5EF4-FFF2-40B4-BE49-F238E27FC236}">
                <a16:creationId xmlns:a16="http://schemas.microsoft.com/office/drawing/2014/main" id="{6FB4B6F7-063C-4F19-8FCD-786C1F7E74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0519" y="1097280"/>
            <a:ext cx="104394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</a:rPr>
              <a:t>SINH HOẠT LỚP: TRÌNH DIỄN TRANG PHỤC YÊU THÍCH</a:t>
            </a:r>
          </a:p>
        </p:txBody>
      </p:sp>
    </p:spTree>
    <p:extLst>
      <p:ext uri="{BB962C8B-B14F-4D97-AF65-F5344CB8AC3E}">
        <p14:creationId xmlns:p14="http://schemas.microsoft.com/office/powerpoint/2010/main" val="362239735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108042" y="1782783"/>
            <a:ext cx="11983277" cy="677108"/>
            <a:chOff x="1508916" y="1888664"/>
            <a:chExt cx="10232730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6" y="1888664"/>
              <a:ext cx="1023273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III. Sinh hoạt chủ đề “trình diễn trang phục yêu thích”.</a:t>
              </a:r>
            </a:p>
          </p:txBody>
        </p:sp>
        <p:cxnSp>
          <p:nvCxnSpPr>
            <p:cNvPr id="11" name="Straight Connector 10"/>
            <p:cNvCxnSpPr>
              <a:cxnSpLocks/>
            </p:cNvCxnSpPr>
            <p:nvPr/>
          </p:nvCxnSpPr>
          <p:spPr>
            <a:xfrm>
              <a:off x="1608166" y="2519755"/>
              <a:ext cx="974306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6" name="TextBox 15"/>
          <p:cNvSpPr txBox="1"/>
          <p:nvPr/>
        </p:nvSpPr>
        <p:spPr>
          <a:xfrm>
            <a:off x="1070930" y="2590799"/>
            <a:ext cx="91614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1) Phân công nhiệm vụ và chuẩn bị đồ dùng.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86329" y="3359586"/>
            <a:ext cx="863231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Học sinh chuẩn bị trang phục và bài giới thiệu về trang phục yêu thích của mình.</a:t>
            </a:r>
          </a:p>
        </p:txBody>
      </p:sp>
      <p:grpSp>
        <p:nvGrpSpPr>
          <p:cNvPr id="24" name="Group 23"/>
          <p:cNvGrpSpPr/>
          <p:nvPr/>
        </p:nvGrpSpPr>
        <p:grpSpPr>
          <a:xfrm>
            <a:off x="5211494" y="103853"/>
            <a:ext cx="5878532" cy="994830"/>
            <a:chOff x="5063633" y="164812"/>
            <a:chExt cx="5779343" cy="994830"/>
          </a:xfrm>
        </p:grpSpPr>
        <p:grpSp>
          <p:nvGrpSpPr>
            <p:cNvPr id="32" name="Group 31"/>
            <p:cNvGrpSpPr/>
            <p:nvPr/>
          </p:nvGrpSpPr>
          <p:grpSpPr>
            <a:xfrm>
              <a:off x="5063633" y="164812"/>
              <a:ext cx="5779343" cy="994830"/>
              <a:chOff x="5063633" y="164812"/>
              <a:chExt cx="5779343" cy="994830"/>
            </a:xfrm>
          </p:grpSpPr>
          <p:sp>
            <p:nvSpPr>
              <p:cNvPr id="34" name="TextBox 33"/>
              <p:cNvSpPr txBox="1"/>
              <p:nvPr/>
            </p:nvSpPr>
            <p:spPr>
              <a:xfrm>
                <a:off x="5063633" y="164812"/>
                <a:ext cx="5779343" cy="553998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sz="30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35" name="TextBox 34"/>
              <p:cNvSpPr txBox="1"/>
              <p:nvPr/>
            </p:nvSpPr>
            <p:spPr>
              <a:xfrm>
                <a:off x="5498868" y="636422"/>
                <a:ext cx="492189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HOẠT ĐỘNG TRẢI NGHIỆM</a:t>
                </a:r>
              </a:p>
            </p:txBody>
          </p:sp>
        </p:grpSp>
        <p:cxnSp>
          <p:nvCxnSpPr>
            <p:cNvPr id="33" name="Straight Connector 32"/>
            <p:cNvCxnSpPr/>
            <p:nvPr/>
          </p:nvCxnSpPr>
          <p:spPr>
            <a:xfrm>
              <a:off x="5618731" y="1136154"/>
              <a:ext cx="4699845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B9171853-738F-4DFF-B6ED-29AC38AD6A5A}"/>
              </a:ext>
            </a:extLst>
          </p:cNvPr>
          <p:cNvSpPr txBox="1"/>
          <p:nvPr/>
        </p:nvSpPr>
        <p:spPr>
          <a:xfrm>
            <a:off x="1055850" y="4744266"/>
            <a:ext cx="866279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Lần lượt từng HS trình diễn và giới thiệu về trang phục yêu thích của mình.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B7D1FB9-F649-4BA8-B9D5-128496628C07}"/>
              </a:ext>
            </a:extLst>
          </p:cNvPr>
          <p:cNvSpPr txBox="1"/>
          <p:nvPr/>
        </p:nvSpPr>
        <p:spPr>
          <a:xfrm>
            <a:off x="975394" y="6128946"/>
            <a:ext cx="86627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Chia sẻ cảm xúc sau khi tham gia trình diễn.</a:t>
            </a:r>
          </a:p>
        </p:txBody>
      </p:sp>
      <p:sp>
        <p:nvSpPr>
          <p:cNvPr id="23" name="Text Box 14">
            <a:extLst>
              <a:ext uri="{FF2B5EF4-FFF2-40B4-BE49-F238E27FC236}">
                <a16:creationId xmlns:a16="http://schemas.microsoft.com/office/drawing/2014/main" id="{6884F4F8-0D55-4B9D-BBC1-D92DF2F1D1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0519" y="1097280"/>
            <a:ext cx="104394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</a:rPr>
              <a:t>SINH HOẠT LỚP: TRÌNH DIỄN TRANG PHỤC YÊU THÍCH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239B5C01-87AA-45B4-94DB-FB7720CDCE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77254" y="4020331"/>
            <a:ext cx="6434607" cy="4863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44065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21" grpId="0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701989" y="2925732"/>
            <a:ext cx="733527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Học sinh tham gia trình diễn thời trang theo chủ đề “trang phục em yêu thích”.</a:t>
            </a:r>
          </a:p>
        </p:txBody>
      </p:sp>
      <p:grpSp>
        <p:nvGrpSpPr>
          <p:cNvPr id="24" name="Group 23"/>
          <p:cNvGrpSpPr/>
          <p:nvPr/>
        </p:nvGrpSpPr>
        <p:grpSpPr>
          <a:xfrm>
            <a:off x="5211494" y="103853"/>
            <a:ext cx="5878532" cy="994830"/>
            <a:chOff x="5063633" y="164812"/>
            <a:chExt cx="5779343" cy="994830"/>
          </a:xfrm>
        </p:grpSpPr>
        <p:grpSp>
          <p:nvGrpSpPr>
            <p:cNvPr id="32" name="Group 31"/>
            <p:cNvGrpSpPr/>
            <p:nvPr/>
          </p:nvGrpSpPr>
          <p:grpSpPr>
            <a:xfrm>
              <a:off x="5063633" y="164812"/>
              <a:ext cx="5779343" cy="994830"/>
              <a:chOff x="5063633" y="164812"/>
              <a:chExt cx="5779343" cy="994830"/>
            </a:xfrm>
          </p:grpSpPr>
          <p:sp>
            <p:nvSpPr>
              <p:cNvPr id="34" name="TextBox 33"/>
              <p:cNvSpPr txBox="1"/>
              <p:nvPr/>
            </p:nvSpPr>
            <p:spPr>
              <a:xfrm>
                <a:off x="5063633" y="164812"/>
                <a:ext cx="5779343" cy="553998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sz="30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35" name="TextBox 34"/>
              <p:cNvSpPr txBox="1"/>
              <p:nvPr/>
            </p:nvSpPr>
            <p:spPr>
              <a:xfrm>
                <a:off x="5498868" y="636422"/>
                <a:ext cx="492189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HOẠT ĐỘNG TRẢI NGHIỆM</a:t>
                </a:r>
              </a:p>
            </p:txBody>
          </p:sp>
        </p:grpSp>
        <p:cxnSp>
          <p:nvCxnSpPr>
            <p:cNvPr id="33" name="Straight Connector 32"/>
            <p:cNvCxnSpPr/>
            <p:nvPr/>
          </p:nvCxnSpPr>
          <p:spPr>
            <a:xfrm>
              <a:off x="5618731" y="1136154"/>
              <a:ext cx="4699845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7" name="TextBox 36"/>
          <p:cNvSpPr txBox="1"/>
          <p:nvPr/>
        </p:nvSpPr>
        <p:spPr>
          <a:xfrm>
            <a:off x="692126" y="4812771"/>
            <a:ext cx="72573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Giới thiệu về bộ trang phục yêu thích của em.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75A221C-A7B6-4330-8389-8AB35D048516}"/>
              </a:ext>
            </a:extLst>
          </p:cNvPr>
          <p:cNvSpPr/>
          <p:nvPr/>
        </p:nvSpPr>
        <p:spPr>
          <a:xfrm>
            <a:off x="1051718" y="2092809"/>
            <a:ext cx="11811001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8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III. Sinh hoạt chủ đề “Trình diễn trang phục yêu thích”.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934D995-B3DF-45EC-9B16-6D88F6853490}"/>
              </a:ext>
            </a:extLst>
          </p:cNvPr>
          <p:cNvSpPr txBox="1"/>
          <p:nvPr/>
        </p:nvSpPr>
        <p:spPr>
          <a:xfrm>
            <a:off x="726665" y="6884477"/>
            <a:ext cx="72228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Tuyên dương học sinh có trang phục đẹp, giới thiệu hay.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3A969C8-5CA6-4A2E-B804-3C4E412989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28282" y="2971204"/>
            <a:ext cx="7335274" cy="5544324"/>
          </a:xfrm>
          <a:prstGeom prst="rect">
            <a:avLst/>
          </a:prstGeom>
        </p:spPr>
      </p:pic>
      <p:sp>
        <p:nvSpPr>
          <p:cNvPr id="15" name="Text Box 14">
            <a:extLst>
              <a:ext uri="{FF2B5EF4-FFF2-40B4-BE49-F238E27FC236}">
                <a16:creationId xmlns:a16="http://schemas.microsoft.com/office/drawing/2014/main" id="{08237DFA-0748-4B9C-9A89-55E9475798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0519" y="1097280"/>
            <a:ext cx="104394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</a:rPr>
              <a:t>SINH HOẠT LỚP: TRÌNH DIỄN TRANG PHỤC YÊU THÍCH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91671AC-0286-4B10-8796-A538D18502D1}"/>
              </a:ext>
            </a:extLst>
          </p:cNvPr>
          <p:cNvSpPr txBox="1"/>
          <p:nvPr/>
        </p:nvSpPr>
        <p:spPr>
          <a:xfrm>
            <a:off x="748027" y="6105433"/>
            <a:ext cx="61144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Cử trọng tài làm việc.</a:t>
            </a:r>
          </a:p>
        </p:txBody>
      </p:sp>
    </p:spTree>
    <p:extLst>
      <p:ext uri="{BB962C8B-B14F-4D97-AF65-F5344CB8AC3E}">
        <p14:creationId xmlns:p14="http://schemas.microsoft.com/office/powerpoint/2010/main" val="1892242236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508918" y="1782783"/>
            <a:ext cx="3352801" cy="677108"/>
            <a:chOff x="2187788" y="1888664"/>
            <a:chExt cx="2987040" cy="677108"/>
          </a:xfrm>
        </p:grpSpPr>
        <p:sp>
          <p:nvSpPr>
            <p:cNvPr id="10" name="Rectangle 9"/>
            <p:cNvSpPr/>
            <p:nvPr/>
          </p:nvSpPr>
          <p:spPr>
            <a:xfrm>
              <a:off x="2187788" y="1888664"/>
              <a:ext cx="298704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IV. Vận dụng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2255676" y="2519755"/>
              <a:ext cx="2483288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5" name="Group 14"/>
          <p:cNvGrpSpPr/>
          <p:nvPr/>
        </p:nvGrpSpPr>
        <p:grpSpPr>
          <a:xfrm>
            <a:off x="5211494" y="103853"/>
            <a:ext cx="5878532" cy="994830"/>
            <a:chOff x="5063633" y="164812"/>
            <a:chExt cx="5779343" cy="994830"/>
          </a:xfrm>
        </p:grpSpPr>
        <p:grpSp>
          <p:nvGrpSpPr>
            <p:cNvPr id="19" name="Group 18"/>
            <p:cNvGrpSpPr/>
            <p:nvPr/>
          </p:nvGrpSpPr>
          <p:grpSpPr>
            <a:xfrm>
              <a:off x="5063633" y="164812"/>
              <a:ext cx="5779343" cy="994830"/>
              <a:chOff x="5063633" y="164812"/>
              <a:chExt cx="5779343" cy="994830"/>
            </a:xfrm>
          </p:grpSpPr>
          <p:sp>
            <p:nvSpPr>
              <p:cNvPr id="21" name="TextBox 20"/>
              <p:cNvSpPr txBox="1"/>
              <p:nvPr/>
            </p:nvSpPr>
            <p:spPr>
              <a:xfrm>
                <a:off x="5063633" y="164812"/>
                <a:ext cx="5779343" cy="553998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sz="30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5498868" y="636422"/>
                <a:ext cx="492189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HOẠT ĐỘNG TRẢI NGHIỆM</a:t>
                </a:r>
              </a:p>
            </p:txBody>
          </p:sp>
        </p:grpSp>
        <p:cxnSp>
          <p:nvCxnSpPr>
            <p:cNvPr id="20" name="Straight Connector 19"/>
            <p:cNvCxnSpPr/>
            <p:nvPr/>
          </p:nvCxnSpPr>
          <p:spPr>
            <a:xfrm>
              <a:off x="5618731" y="1136154"/>
              <a:ext cx="4699845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4AB36AA6-F6AB-4FFD-8702-F4589BF52114}"/>
              </a:ext>
            </a:extLst>
          </p:cNvPr>
          <p:cNvSpPr txBox="1"/>
          <p:nvPr/>
        </p:nvSpPr>
        <p:spPr>
          <a:xfrm>
            <a:off x="1585119" y="2650296"/>
            <a:ext cx="129540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 sinh chia sẻ với người thân những trang phục yêu thích của các bạn trong lớp. </a:t>
            </a:r>
          </a:p>
        </p:txBody>
      </p:sp>
      <p:sp>
        <p:nvSpPr>
          <p:cNvPr id="14" name="Text Box 14">
            <a:extLst>
              <a:ext uri="{FF2B5EF4-FFF2-40B4-BE49-F238E27FC236}">
                <a16:creationId xmlns:a16="http://schemas.microsoft.com/office/drawing/2014/main" id="{C3BB2E0D-26F1-4D35-AC53-66E9D7EE8C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0519" y="1097280"/>
            <a:ext cx="104394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</a:rPr>
              <a:t>SINH HOẠT LỚP: TRÌNH DIỄN TRANG PHỤC YÊU THÍCH</a:t>
            </a:r>
          </a:p>
        </p:txBody>
      </p:sp>
    </p:spTree>
    <p:extLst>
      <p:ext uri="{BB962C8B-B14F-4D97-AF65-F5344CB8AC3E}">
        <p14:creationId xmlns:p14="http://schemas.microsoft.com/office/powerpoint/2010/main" val="34778263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Anh dep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3" y="388938"/>
            <a:ext cx="14920252" cy="875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WordArt 3"/>
          <p:cNvSpPr>
            <a:spLocks noChangeArrowheads="1" noChangeShapeType="1" noTextEdit="1"/>
          </p:cNvSpPr>
          <p:nvPr/>
        </p:nvSpPr>
        <p:spPr bwMode="auto">
          <a:xfrm>
            <a:off x="3642519" y="4114800"/>
            <a:ext cx="9220200" cy="11255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63397092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10583</TotalTime>
  <Words>555</Words>
  <Application>Microsoft Office PowerPoint</Application>
  <PresentationFormat>Custom</PresentationFormat>
  <Paragraphs>48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Admin</cp:lastModifiedBy>
  <cp:revision>1205</cp:revision>
  <dcterms:created xsi:type="dcterms:W3CDTF">2008-09-09T22:52:10Z</dcterms:created>
  <dcterms:modified xsi:type="dcterms:W3CDTF">2022-08-28T04:14:44Z</dcterms:modified>
</cp:coreProperties>
</file>