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1"/>
  </p:notesMasterIdLst>
  <p:sldIdLst>
    <p:sldId id="256" r:id="rId3"/>
    <p:sldId id="257" r:id="rId4"/>
    <p:sldId id="398" r:id="rId5"/>
    <p:sldId id="399" r:id="rId6"/>
    <p:sldId id="389" r:id="rId7"/>
    <p:sldId id="390" r:id="rId8"/>
    <p:sldId id="394" r:id="rId9"/>
    <p:sldId id="400" r:id="rId10"/>
    <p:sldId id="281" r:id="rId11"/>
    <p:sldId id="395" r:id="rId12"/>
    <p:sldId id="396" r:id="rId13"/>
    <p:sldId id="363" r:id="rId14"/>
    <p:sldId id="364" r:id="rId15"/>
    <p:sldId id="365" r:id="rId16"/>
    <p:sldId id="366" r:id="rId17"/>
    <p:sldId id="367" r:id="rId18"/>
    <p:sldId id="370" r:id="rId19"/>
    <p:sldId id="385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8CBAD"/>
    <a:srgbClr val="00FF00"/>
    <a:srgbClr val="0000FF"/>
    <a:srgbClr val="006600"/>
    <a:srgbClr val="FFFFCC"/>
    <a:srgbClr val="51B416"/>
    <a:srgbClr val="FF66CC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689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96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13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05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74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4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945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20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21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19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972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807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324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089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018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68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10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26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857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33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9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60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33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3" r:id="rId7"/>
    <p:sldLayoutId id="2147483742" r:id="rId8"/>
    <p:sldLayoutId id="2147483741" r:id="rId9"/>
    <p:sldLayoutId id="2147483740" r:id="rId10"/>
    <p:sldLayoutId id="2147483725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29" r:id="rId12"/>
    <p:sldLayoutId id="2147483728" r:id="rId13"/>
    <p:sldLayoutId id="2147483727" r:id="rId14"/>
    <p:sldLayoutId id="2147483726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8" r:id="rId22"/>
    <p:sldLayoutId id="2147483717" r:id="rId23"/>
    <p:sldLayoutId id="2147483716" r:id="rId24"/>
    <p:sldLayoutId id="2147483715" r:id="rId25"/>
    <p:sldLayoutId id="2147483714" r:id="rId26"/>
    <p:sldLayoutId id="2147483713" r:id="rId27"/>
    <p:sldLayoutId id="2147483712" r:id="rId28"/>
    <p:sldLayoutId id="2147483711" r:id="rId29"/>
    <p:sldLayoutId id="2147483710" r:id="rId30"/>
    <p:sldLayoutId id="2147483709" r:id="rId31"/>
    <p:sldLayoutId id="2147483708" r:id="rId32"/>
    <p:sldLayoutId id="2147483707" r:id="rId33"/>
    <p:sldLayoutId id="2147483706" r:id="rId34"/>
    <p:sldLayoutId id="2147483705" r:id="rId35"/>
    <p:sldLayoutId id="2147483704" r:id="rId36"/>
    <p:sldLayoutId id="2147483703" r:id="rId37"/>
    <p:sldLayoutId id="2147483702" r:id="rId38"/>
    <p:sldLayoutId id="2147483701" r:id="rId39"/>
    <p:sldLayoutId id="2147483700" r:id="rId40"/>
    <p:sldLayoutId id="2147483699" r:id="rId41"/>
    <p:sldLayoutId id="2147483698" r:id="rId42"/>
    <p:sldLayoutId id="2147483697" r:id="rId43"/>
    <p:sldLayoutId id="2147483696" r:id="rId44"/>
    <p:sldLayoutId id="2147483667" r:id="rId45"/>
    <p:sldLayoutId id="2147483668" r:id="rId46"/>
    <p:sldLayoutId id="2147483669" r:id="rId47"/>
    <p:sldLayoutId id="2147483670" r:id="rId48"/>
    <p:sldLayoutId id="2147483671" r:id="rId49"/>
    <p:sldLayoutId id="2147483672" r:id="rId50"/>
    <p:sldLayoutId id="2147483673" r:id="rId51"/>
    <p:sldLayoutId id="2147483674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microsoft.com/office/2007/relationships/hdphoto" Target="../media/hdphoto8.wdp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6" Type="http://schemas.microsoft.com/office/2007/relationships/hdphoto" Target="../media/hdphoto9.wdp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microsoft.com/office/2007/relationships/hdphoto" Target="../media/hdphoto7.wdp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microsoft.com/office/2007/relationships/hdphoto" Target="../media/hdphoto10.wdp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microsoft.com/office/2007/relationships/hdphoto" Target="../media/hdphoto9.wdp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microsoft.com/office/2007/relationships/hdphoto" Target="../media/hdphoto7.wdp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microsoft.com/office/2007/relationships/hdphoto" Target="../media/hdphoto11.wdp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27.png"/><Relationship Id="rId2" Type="http://schemas.microsoft.com/office/2007/relationships/media" Target="../media/media1.mp3"/><Relationship Id="rId16" Type="http://schemas.microsoft.com/office/2007/relationships/hdphoto" Target="../media/hdphoto9.wdp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microsoft.com/office/2007/relationships/hdphoto" Target="../media/hdphoto7.wdp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309385" y="377506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06913" y="4926477"/>
            <a:ext cx="39385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+ 10 = 34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173067" y="5433568"/>
            <a:ext cx="39385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622096" y="436695"/>
            <a:ext cx="9350703" cy="1037125"/>
            <a:chOff x="385599" y="412899"/>
            <a:chExt cx="9239669" cy="1037125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385599" y="412899"/>
              <a:ext cx="9239669" cy="1037125"/>
              <a:chOff x="-3039193" y="129782"/>
              <a:chExt cx="9185186" cy="126508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039193" y="129782"/>
                <a:ext cx="9185186" cy="126508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984397" y="386938"/>
                <a:ext cx="531952" cy="71029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914421" y="481469"/>
              <a:ext cx="825144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24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Tuấn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Minh 10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Tuấn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139958" y="4395213"/>
            <a:ext cx="61877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3294907" y="1752277"/>
            <a:ext cx="5333346" cy="174432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24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6593146" y="290472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98838" y="3952801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3680870" y="4968971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– 4 = 7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118618" y="5461414"/>
            <a:ext cx="52686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447060" y="432684"/>
            <a:ext cx="9934259" cy="1342850"/>
            <a:chOff x="63514" y="409629"/>
            <a:chExt cx="9442578" cy="134285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9400246" cy="1342850"/>
              <a:chOff x="-3359379" y="125793"/>
              <a:chExt cx="9344816" cy="163801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9344816" cy="1638012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289509" y="630061"/>
                <a:ext cx="508461" cy="678926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734495" y="480604"/>
              <a:ext cx="877159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288967" y="4454988"/>
            <a:ext cx="82059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2767944" y="2050253"/>
            <a:ext cx="6780514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11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7911356" y="314831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B8EF33F-1AF6-4E71-A5EB-18F2ECD59623}"/>
              </a:ext>
            </a:extLst>
          </p:cNvPr>
          <p:cNvSpPr/>
          <p:nvPr/>
        </p:nvSpPr>
        <p:spPr>
          <a:xfrm>
            <a:off x="933410" y="2794108"/>
            <a:ext cx="1679944" cy="20095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5 </a:t>
            </a:r>
            <a:r>
              <a:rPr lang="en-US" sz="2700" b="1" dirty="0" err="1"/>
              <a:t>chướng</a:t>
            </a:r>
            <a:r>
              <a:rPr lang="en-US" sz="2700" b="1" dirty="0"/>
              <a:t> </a:t>
            </a:r>
            <a:r>
              <a:rPr lang="en-US" sz="2700" b="1" dirty="0" err="1"/>
              <a:t>ngại</a:t>
            </a:r>
            <a:r>
              <a:rPr lang="en-US" sz="2700" b="1" dirty="0"/>
              <a:t> </a:t>
            </a:r>
            <a:r>
              <a:rPr lang="en-US" sz="2700" b="1" dirty="0" err="1"/>
              <a:t>vật</a:t>
            </a:r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CD8197-0D89-4C68-9169-C287A1779908}"/>
              </a:ext>
            </a:extLst>
          </p:cNvPr>
          <p:cNvSpPr txBox="1"/>
          <p:nvPr/>
        </p:nvSpPr>
        <p:spPr>
          <a:xfrm>
            <a:off x="5585636" y="1509822"/>
            <a:ext cx="3324447" cy="9233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ĐUA XE</a:t>
            </a:r>
          </a:p>
        </p:txBody>
      </p:sp>
    </p:spTree>
    <p:extLst>
      <p:ext uri="{BB962C8B-B14F-4D97-AF65-F5344CB8AC3E}">
        <p14:creationId xmlns:p14="http://schemas.microsoft.com/office/powerpoint/2010/main" val="4694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9C57ED8-6978-43C9-98FC-0651252C6089}"/>
              </a:ext>
            </a:extLst>
          </p:cNvPr>
          <p:cNvGrpSpPr/>
          <p:nvPr/>
        </p:nvGrpSpPr>
        <p:grpSpPr>
          <a:xfrm>
            <a:off x="1072116" y="138223"/>
            <a:ext cx="10219660" cy="6719777"/>
            <a:chOff x="510363" y="0"/>
            <a:chExt cx="10834577" cy="684514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BF28848-39C0-4333-8A72-D2FB5476C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354" b="1"/>
            <a:stretch/>
          </p:blipFill>
          <p:spPr>
            <a:xfrm>
              <a:off x="510363" y="0"/>
              <a:ext cx="10834577" cy="684514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E802C0CD-54A0-49EB-8894-E3FFEB2FA69B}"/>
                </a:ext>
              </a:extLst>
            </p:cNvPr>
            <p:cNvSpPr/>
            <p:nvPr/>
          </p:nvSpPr>
          <p:spPr>
            <a:xfrm>
              <a:off x="3702308" y="1519760"/>
              <a:ext cx="5388169" cy="163204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Em</a:t>
              </a:r>
              <a:r>
                <a:rPr lang="en-US" sz="2400" b="1" dirty="0"/>
                <a:t> </a:t>
              </a:r>
              <a:r>
                <a:rPr lang="en-US" sz="2400" b="1" dirty="0" err="1"/>
                <a:t>hãy</a:t>
              </a:r>
              <a:r>
                <a:rPr lang="en-US" sz="2400" b="1" dirty="0"/>
                <a:t> </a:t>
              </a:r>
              <a:r>
                <a:rPr lang="en-US" sz="2400" b="1" dirty="0" err="1"/>
                <a:t>chọn</a:t>
              </a:r>
              <a:r>
                <a:rPr lang="en-US" sz="2400" b="1" dirty="0"/>
                <a:t> </a:t>
              </a:r>
              <a:r>
                <a:rPr lang="en-US" sz="2400" b="1" dirty="0" err="1"/>
                <a:t>đáp</a:t>
              </a:r>
              <a:r>
                <a:rPr lang="en-US" sz="2400" b="1" dirty="0"/>
                <a:t> </a:t>
              </a:r>
              <a:r>
                <a:rPr lang="en-US" sz="2400" b="1" dirty="0" err="1"/>
                <a:t>án</a:t>
              </a:r>
              <a:r>
                <a:rPr lang="en-US" sz="2400" b="1" dirty="0"/>
                <a:t> </a:t>
              </a:r>
              <a:r>
                <a:rPr lang="en-US" sz="2400" b="1" dirty="0" err="1"/>
                <a:t>đúng</a:t>
              </a:r>
              <a:r>
                <a:rPr lang="en-US" sz="2400" b="1" dirty="0"/>
                <a:t> </a:t>
              </a:r>
              <a:r>
                <a:rPr lang="en-US" sz="2400" b="1" dirty="0" err="1"/>
                <a:t>để</a:t>
              </a:r>
              <a:r>
                <a:rPr lang="en-US" sz="2400" b="1" dirty="0"/>
                <a:t> </a:t>
              </a:r>
              <a:r>
                <a:rPr lang="en-US" sz="2400" b="1" dirty="0" err="1"/>
                <a:t>chiếc</a:t>
              </a:r>
              <a:r>
                <a:rPr lang="en-US" sz="2400" b="1" dirty="0"/>
                <a:t> </a:t>
              </a:r>
              <a:r>
                <a:rPr lang="en-US" sz="2400" b="1" dirty="0" err="1"/>
                <a:t>xe</a:t>
              </a:r>
              <a:r>
                <a:rPr lang="en-US" sz="2400" b="1" dirty="0"/>
                <a:t> </a:t>
              </a:r>
              <a:r>
                <a:rPr lang="en-US" sz="2400" b="1" dirty="0" err="1"/>
                <a:t>có</a:t>
              </a:r>
              <a:r>
                <a:rPr lang="en-US" sz="2400" b="1" dirty="0"/>
                <a:t> </a:t>
              </a:r>
              <a:r>
                <a:rPr lang="en-US" sz="2400" b="1" dirty="0" err="1"/>
                <a:t>thể</a:t>
              </a:r>
              <a:r>
                <a:rPr lang="en-US" sz="2400" b="1" dirty="0"/>
                <a:t> </a:t>
              </a:r>
              <a:r>
                <a:rPr lang="en-US" sz="2400" b="1" dirty="0" err="1"/>
                <a:t>vượt</a:t>
              </a:r>
              <a:r>
                <a:rPr lang="en-US" sz="2400" b="1" dirty="0"/>
                <a:t> qua </a:t>
              </a:r>
              <a:r>
                <a:rPr lang="en-US" sz="2400" b="1" dirty="0" err="1"/>
                <a:t>chướng</a:t>
              </a:r>
              <a:r>
                <a:rPr lang="en-US" sz="2400" b="1" dirty="0"/>
                <a:t> </a:t>
              </a:r>
              <a:r>
                <a:rPr lang="en-US" sz="2400" b="1" dirty="0" err="1"/>
                <a:t>ngại</a:t>
              </a:r>
              <a:r>
                <a:rPr lang="en-US" sz="2400" b="1" dirty="0"/>
                <a:t> </a:t>
              </a:r>
              <a:r>
                <a:rPr lang="en-US" sz="2400" b="1" dirty="0" err="1"/>
                <a:t>vật</a:t>
              </a:r>
              <a:r>
                <a:rPr lang="en-US" sz="2400" b="1" dirty="0"/>
                <a:t> </a:t>
              </a:r>
              <a:r>
                <a:rPr lang="en-US" sz="2400" b="1" dirty="0" err="1"/>
                <a:t>và</a:t>
              </a:r>
              <a:r>
                <a:rPr lang="en-US" sz="2400" b="1" dirty="0"/>
                <a:t> </a:t>
              </a:r>
              <a:r>
                <a:rPr lang="en-US" sz="2400" b="1" dirty="0" err="1"/>
                <a:t>về</a:t>
              </a:r>
              <a:r>
                <a:rPr lang="en-US" sz="2400" b="1" dirty="0"/>
                <a:t> </a:t>
              </a:r>
              <a:r>
                <a:rPr lang="en-US" sz="2400" b="1" dirty="0" err="1"/>
                <a:t>đích</a:t>
              </a:r>
              <a:r>
                <a:rPr lang="en-US" sz="2400" b="1" dirty="0"/>
                <a:t> </a:t>
              </a:r>
              <a:r>
                <a:rPr lang="en-US" sz="2400" b="1" dirty="0" err="1"/>
                <a:t>nhanh</a:t>
              </a:r>
              <a:r>
                <a:rPr lang="en-US" sz="2400" b="1" dirty="0"/>
                <a:t> </a:t>
              </a:r>
              <a:r>
                <a:rPr lang="en-US" sz="2400" b="1" dirty="0" err="1"/>
                <a:t>nhất</a:t>
              </a:r>
              <a:r>
                <a:rPr lang="en-US" sz="2400" b="1" dirty="0"/>
                <a:t> </a:t>
              </a:r>
              <a:r>
                <a:rPr lang="en-US" sz="2400" b="1" dirty="0" err="1"/>
                <a:t>nhé</a:t>
              </a:r>
              <a:r>
                <a:rPr lang="en-US" sz="2400" b="1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6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312" b="17415"/>
          <a:stretch/>
        </p:blipFill>
        <p:spPr>
          <a:xfrm>
            <a:off x="7432090" y="4383170"/>
            <a:ext cx="3210810" cy="2000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92" b="89788" l="9947" r="89788">
                        <a14:foregroundMark x1="46552" y1="5703" x2="46552" y2="5703"/>
                        <a14:foregroundMark x1="31830" y1="4642" x2="31830" y2="4642"/>
                        <a14:foregroundMark x1="62202" y1="1592" x2="62202" y2="1592"/>
                        <a14:foregroundMark x1="29310" y1="2653" x2="29310" y2="2653"/>
                        <a14:foregroundMark x1="33422" y1="4907" x2="26393" y2="7958"/>
                        <a14:foregroundMark x1="26393" y1="7958" x2="22546" y2="11936"/>
                        <a14:foregroundMark x1="11936" y1="26923" x2="18435" y2="31167"/>
                        <a14:foregroundMark x1="11804" y1="64854" x2="13395" y2="74138"/>
                        <a14:foregroundMark x1="13395" y1="74138" x2="17241" y2="82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439" y="5351193"/>
            <a:ext cx="1352245" cy="1352245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DB6FF46F-6BAC-48A7-94AF-31BBC9DDC2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DB79425-D970-4B75-B7E9-F1D317AE8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795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2521299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="" xmlns:a16="http://schemas.microsoft.com/office/drawing/2014/main" id="{110CB4D2-CF03-4065-9DCE-A3CFBF9F6435}"/>
              </a:ext>
            </a:extLst>
          </p:cNvPr>
          <p:cNvSpPr/>
          <p:nvPr/>
        </p:nvSpPr>
        <p:spPr>
          <a:xfrm>
            <a:off x="1020776" y="1926806"/>
            <a:ext cx="275933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 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Daxline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Daxline" panose="02040603050506020204" pitchFamily="18" charset="0"/>
                <a:cs typeface="Times New Roman" panose="02020603050405020304" pitchFamily="18" charset="0"/>
              </a:rPr>
              <a:t> bi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Daxli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=""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7749124" y="1815618"/>
            <a:ext cx="2862097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 8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bi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=""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4477170" y="1858590"/>
            <a:ext cx="2748778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3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bi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2530136" y="335088"/>
            <a:ext cx="6842414" cy="1226157"/>
            <a:chOff x="3436491" y="48411"/>
            <a:chExt cx="6553100" cy="1591718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=""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436491" y="48411"/>
              <a:ext cx="6553100" cy="159171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436491" y="255134"/>
              <a:ext cx="6361970" cy="107874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Tâm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viên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bi, Nam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nhiều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Tâm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viên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bi.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Nam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mấy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viên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bi?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pic>
        <p:nvPicPr>
          <p:cNvPr id="21" name="Tieng-coi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5F80733F-678B-4C7C-B9AF-D4155F2845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1640129"/>
            <a:ext cx="609600" cy="609600"/>
          </a:xfrm>
          <a:prstGeom prst="rect">
            <a:avLst/>
          </a:prstGeom>
        </p:spPr>
      </p:pic>
      <p:sp>
        <p:nvSpPr>
          <p:cNvPr id="22" name="Explosion: 8 Points 21">
            <a:extLst>
              <a:ext uri="{FF2B5EF4-FFF2-40B4-BE49-F238E27FC236}">
                <a16:creationId xmlns="" xmlns:a16="http://schemas.microsoft.com/office/drawing/2014/main" id="{45E82B62-FED1-4645-9022-AC14B8453315}"/>
              </a:ext>
            </a:extLst>
          </p:cNvPr>
          <p:cNvSpPr/>
          <p:nvPr/>
        </p:nvSpPr>
        <p:spPr>
          <a:xfrm>
            <a:off x="6664643" y="4946917"/>
            <a:ext cx="1476390" cy="10708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Kíttt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52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14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5 L -0.19519 -0.16875 C -0.22331 -0.21458 -0.2655 -0.23819 -0.3099 -0.23819 C -0.36029 -0.23819 -0.40065 -0.21458 -0.42878 -0.16875 L -0.56368 0.03565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78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8 0.03565 L -0.91237 0.016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2" grpId="0" animBg="1"/>
      <p:bldP spid="22" grpId="1" animBg="1"/>
      <p:bldP spid="2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551F4C4-70B7-484C-A2CE-9E919328F0E6}"/>
              </a:ext>
            </a:extLst>
          </p:cNvPr>
          <p:cNvSpPr/>
          <p:nvPr/>
        </p:nvSpPr>
        <p:spPr>
          <a:xfrm>
            <a:off x="267855" y="5061528"/>
            <a:ext cx="1372450" cy="1195618"/>
          </a:xfrm>
          <a:prstGeom prst="rect">
            <a:avLst/>
          </a:prstGeom>
          <a:solidFill>
            <a:srgbClr val="45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1639" y="3764587"/>
            <a:ext cx="3290056" cy="3290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753853" y="4741420"/>
            <a:ext cx="2742809" cy="2013022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DB6FF46F-6BAC-48A7-94AF-31BBC9DDC2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DB79425-D970-4B75-B7E9-F1D317AE8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795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2521299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="" xmlns:a16="http://schemas.microsoft.com/office/drawing/2014/main" id="{110CB4D2-CF03-4065-9DCE-A3CFBF9F6435}"/>
              </a:ext>
            </a:extLst>
          </p:cNvPr>
          <p:cNvSpPr/>
          <p:nvPr/>
        </p:nvSpPr>
        <p:spPr>
          <a:xfrm>
            <a:off x="8289129" y="2026298"/>
            <a:ext cx="3120636" cy="82954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C. 4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Daxli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=""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4322624" y="2036325"/>
            <a:ext cx="35467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</a:t>
            </a: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10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hoa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=""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645153" y="2023521"/>
            <a:ext cx="3108700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 9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1784413" y="246401"/>
            <a:ext cx="8345008" cy="1342154"/>
            <a:chOff x="3436491" y="233293"/>
            <a:chExt cx="4806636" cy="1342154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=""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436491" y="233293"/>
              <a:ext cx="4806636" cy="1200329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552911" y="375118"/>
              <a:ext cx="449073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7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Chi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ít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Lan 3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Chi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bao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pic>
        <p:nvPicPr>
          <p:cNvPr id="17" name="Tieng-coi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3556CA1B-C644-438E-ABB1-D3CDB5B26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1640129"/>
            <a:ext cx="609600" cy="609600"/>
          </a:xfrm>
          <a:prstGeom prst="rect">
            <a:avLst/>
          </a:prstGeom>
        </p:spPr>
      </p:pic>
      <p:sp>
        <p:nvSpPr>
          <p:cNvPr id="19" name="Explosion: 8 Points 18">
            <a:extLst>
              <a:ext uri="{FF2B5EF4-FFF2-40B4-BE49-F238E27FC236}">
                <a16:creationId xmlns="" xmlns:a16="http://schemas.microsoft.com/office/drawing/2014/main" id="{451DA0AB-BA92-4AE4-A412-775F708D2697}"/>
              </a:ext>
            </a:extLst>
          </p:cNvPr>
          <p:cNvSpPr/>
          <p:nvPr/>
        </p:nvSpPr>
        <p:spPr>
          <a:xfrm>
            <a:off x="6693895" y="5186334"/>
            <a:ext cx="1476390" cy="10708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Kíttt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089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14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5 L -0.19518 -0.16875 C -0.22331 -0.21459 -0.2655 -0.2382 -0.3099 -0.2382 C -0.36029 -0.2382 -0.40065 -0.21459 -0.42878 -0.16875 L -0.56367 0.03565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78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7 0.03565 L -0.91237 0.01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1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1638" y="3764586"/>
            <a:ext cx="3093413" cy="3093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42" b="89984" l="6087" r="90000">
                        <a14:foregroundMark x1="63152" y1="1806" x2="63152" y2="1806"/>
                        <a14:foregroundMark x1="50000" y1="87356" x2="50000" y2="87356"/>
                        <a14:foregroundMark x1="6087" y1="64039" x2="6087" y2="640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131487" y="5156437"/>
            <a:ext cx="2173060" cy="1438471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DB6FF46F-6BAC-48A7-94AF-31BBC9DDC2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DB79425-D970-4B75-B7E9-F1D317AE8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795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2521299"/>
            <a:ext cx="609600" cy="609600"/>
          </a:xfrm>
          <a:prstGeom prst="rect">
            <a:avLst/>
          </a:prstGeom>
        </p:spPr>
      </p:pic>
      <p:sp>
        <p:nvSpPr>
          <p:cNvPr id="13" name="C">
            <a:extLst>
              <a:ext uri="{FF2B5EF4-FFF2-40B4-BE49-F238E27FC236}">
                <a16:creationId xmlns=""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7976033" y="1752653"/>
            <a:ext cx="3093413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 </a:t>
            </a: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4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tuổi</a:t>
            </a:r>
            <a:endParaRPr lang="en-US" sz="3600" kern="1200" dirty="0">
              <a:solidFill>
                <a:srgbClr val="FFFF00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=""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1318051" y="1848687"/>
            <a:ext cx="297093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A. 11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tuổi</a:t>
            </a:r>
            <a:endParaRPr lang="en-US" sz="3600" kern="1200" dirty="0">
              <a:solidFill>
                <a:srgbClr val="FFFF00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5" name="D">
            <a:extLst>
              <a:ext uri="{FF2B5EF4-FFF2-40B4-BE49-F238E27FC236}">
                <a16:creationId xmlns="" xmlns:a16="http://schemas.microsoft.com/office/drawing/2014/main" id="{8DFCE9A1-B1D9-4F8A-B190-D242F67EBDE5}"/>
              </a:ext>
            </a:extLst>
          </p:cNvPr>
          <p:cNvSpPr/>
          <p:nvPr/>
        </p:nvSpPr>
        <p:spPr>
          <a:xfrm>
            <a:off x="4617426" y="1831096"/>
            <a:ext cx="3047558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</a:t>
            </a: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5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tuổi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2786002" y="205845"/>
            <a:ext cx="7203590" cy="1143359"/>
            <a:chOff x="3956672" y="48411"/>
            <a:chExt cx="3804672" cy="1143359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=""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956672" y="48411"/>
              <a:ext cx="3804672" cy="1143359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956672" y="202408"/>
              <a:ext cx="376627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nay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anh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8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tuổi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anh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nhiều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tuổi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nay bao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tuổi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pic>
        <p:nvPicPr>
          <p:cNvPr id="17" name="Tieng-coi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3556CA1B-C644-438E-ABB1-D3CDB5B26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1640129"/>
            <a:ext cx="609600" cy="609600"/>
          </a:xfrm>
          <a:prstGeom prst="rect">
            <a:avLst/>
          </a:prstGeom>
        </p:spPr>
      </p:pic>
      <p:sp>
        <p:nvSpPr>
          <p:cNvPr id="19" name="Explosion: 8 Points 18">
            <a:extLst>
              <a:ext uri="{FF2B5EF4-FFF2-40B4-BE49-F238E27FC236}">
                <a16:creationId xmlns="" xmlns:a16="http://schemas.microsoft.com/office/drawing/2014/main" id="{125F5581-5698-4BE3-B3B7-B06C5D42B388}"/>
              </a:ext>
            </a:extLst>
          </p:cNvPr>
          <p:cNvSpPr/>
          <p:nvPr/>
        </p:nvSpPr>
        <p:spPr>
          <a:xfrm>
            <a:off x="6893222" y="5217871"/>
            <a:ext cx="1476390" cy="10708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Kíttt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282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14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4 L -0.19519 -0.16875 C -0.22331 -0.21459 -0.2655 -0.2382 -0.3099 -0.2382 C -0.36029 -0.2382 -0.40066 -0.21459 -0.42878 -0.16875 L -0.56368 0.03564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5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78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8 0.03564 L -0.91237 0.01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1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2963B30-D58F-4DAB-B571-2DA63CB8B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554" y="-309316"/>
            <a:ext cx="9849897" cy="5535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B08665-82A0-4995-8890-816EBE1FE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83" b="96923" l="10000" r="90000">
                        <a14:foregroundMark x1="63793" y1="22393" x2="63793" y2="22393"/>
                        <a14:foregroundMark x1="54138" y1="5983" x2="54138" y2="5983"/>
                        <a14:foregroundMark x1="42069" y1="90598" x2="42069" y2="90598"/>
                        <a14:foregroundMark x1="46724" y1="96923" x2="46724" y2="9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9737">
            <a:off x="-1394961" y="1050862"/>
            <a:ext cx="3965011" cy="3999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A00533-4594-4FF3-8EF8-4A96E3227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3504" y="-459957"/>
            <a:ext cx="9849897" cy="5535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C8064B9-C565-408A-854F-EFBFF0D98A3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81347" y="2226941"/>
            <a:ext cx="3290056" cy="329005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="" xmlns:a16="http://schemas.microsoft.com/office/drawing/2014/main" id="{8222CE63-0678-4D5D-B6BA-93FBC9BE97B1}"/>
              </a:ext>
            </a:extLst>
          </p:cNvPr>
          <p:cNvSpPr/>
          <p:nvPr/>
        </p:nvSpPr>
        <p:spPr>
          <a:xfrm>
            <a:off x="4235116" y="878305"/>
            <a:ext cx="4776537" cy="2172153"/>
          </a:xfrm>
          <a:prstGeom prst="cloudCallout">
            <a:avLst>
              <a:gd name="adj1" fmla="val -43183"/>
              <a:gd name="adj2" fmla="val 442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Tieng-coi-o-to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2A5A3723-0F61-496C-AF34-BD30052E41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78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78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49BDF2B-25FE-4D24-8046-DBFE16E5BBA0}"/>
              </a:ext>
            </a:extLst>
          </p:cNvPr>
          <p:cNvGrpSpPr/>
          <p:nvPr/>
        </p:nvGrpSpPr>
        <p:grpSpPr>
          <a:xfrm>
            <a:off x="3478288" y="1074046"/>
            <a:ext cx="5397200" cy="1910551"/>
            <a:chOff x="4295889" y="1296181"/>
            <a:chExt cx="5397200" cy="1910551"/>
          </a:xfrm>
        </p:grpSpPr>
        <p:sp>
          <p:nvSpPr>
            <p:cNvPr id="28" name="Thought Bubble: Cloud 27">
              <a:extLst>
                <a:ext uri="{FF2B5EF4-FFF2-40B4-BE49-F238E27FC236}">
                  <a16:creationId xmlns="" xmlns:a16="http://schemas.microsoft.com/office/drawing/2014/main" id="{DE062F1C-BAE5-4551-BDBC-879126201AF8}"/>
                </a:ext>
              </a:extLst>
            </p:cNvPr>
            <p:cNvSpPr/>
            <p:nvPr/>
          </p:nvSpPr>
          <p:spPr>
            <a:xfrm>
              <a:off x="4295889" y="1296181"/>
              <a:ext cx="5397200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E0015AC-3678-43AF-9C94-570D5E0A30D7}"/>
                </a:ext>
              </a:extLst>
            </p:cNvPr>
            <p:cNvSpPr txBox="1"/>
            <p:nvPr/>
          </p:nvSpPr>
          <p:spPr>
            <a:xfrm>
              <a:off x="4762872" y="1733058"/>
              <a:ext cx="46477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</a:rPr>
                <a:t> chia </a:t>
              </a:r>
              <a:r>
                <a:rPr lang="en-US" sz="2200" dirty="0" err="1">
                  <a:solidFill>
                    <a:schemeClr val="bg1"/>
                  </a:solidFill>
                </a:rPr>
                <a:t>sẻ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huống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thực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tế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liên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quan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đến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bài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toán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nhiều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hơn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và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ít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hơn</a:t>
              </a:r>
              <a:r>
                <a:rPr lang="en-US" sz="2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738DC3-94A6-42D5-9632-3E7C97DF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20" y="3573134"/>
            <a:ext cx="1766378" cy="2728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41802A-EB5D-4FEB-A63D-B56999C53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000" l="5357" r="94643">
                        <a14:foregroundMark x1="53571" y1="96000" x2="53571" y2="96000"/>
                        <a14:foregroundMark x1="75595" y1="55000" x2="75595" y2="55000"/>
                        <a14:foregroundMark x1="11905" y1="63000" x2="69643" y2="77000"/>
                        <a14:foregroundMark x1="85714" y1="52000" x2="73214" y2="84000"/>
                        <a14:foregroundMark x1="77976" y1="46000" x2="94643" y2="49000"/>
                        <a14:foregroundMark x1="71429" y1="67000" x2="83929" y2="52000"/>
                        <a14:foregroundMark x1="9524" y1="45000" x2="9524" y2="45000"/>
                        <a14:foregroundMark x1="9524" y1="45000" x2="27381" y2="58000"/>
                        <a14:foregroundMark x1="5952" y1="46000" x2="6548" y2="71000"/>
                        <a14:foregroundMark x1="36310" y1="92000" x2="58929" y2="92000"/>
                        <a14:foregroundMark x1="45238" y1="5000" x2="45238" y2="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337" y="5427072"/>
            <a:ext cx="2403959" cy="1430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76A09EE-5F68-4AF5-AE1D-6E4EF0AB9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97222" l="1227" r="90798">
                        <a14:foregroundMark x1="46626" y1="5556" x2="46626" y2="5556"/>
                        <a14:foregroundMark x1="36810" y1="86111" x2="61963" y2="93519"/>
                        <a14:foregroundMark x1="69325" y1="53704" x2="85890" y2="53704"/>
                        <a14:foregroundMark x1="69325" y1="41667" x2="90798" y2="50000"/>
                        <a14:foregroundMark x1="90798" y1="50000" x2="61963" y2="65741"/>
                        <a14:foregroundMark x1="61963" y1="65741" x2="54601" y2="64815"/>
                        <a14:foregroundMark x1="1840" y1="55556" x2="33742" y2="55556"/>
                        <a14:foregroundMark x1="24540" y1="45370" x2="1227" y2="46296"/>
                        <a14:foregroundMark x1="82209" y1="92593" x2="82209" y2="94444"/>
                        <a14:foregroundMark x1="12270" y1="87963" x2="9202" y2="9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362" y="5427072"/>
            <a:ext cx="2159643" cy="1430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7A9965A-0921-422E-8852-22FE69EE7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939" l="5590" r="98758">
                        <a14:foregroundMark x1="52795" y1="0" x2="52795" y2="0"/>
                        <a14:foregroundMark x1="79503" y1="53061" x2="93789" y2="58163"/>
                        <a14:foregroundMark x1="70186" y1="47959" x2="90062" y2="42857"/>
                        <a14:foregroundMark x1="93168" y1="50000" x2="90683" y2="88776"/>
                        <a14:foregroundMark x1="90683" y1="88776" x2="90683" y2="88776"/>
                        <a14:foregroundMark x1="69565" y1="80612" x2="98758" y2="76531"/>
                        <a14:foregroundMark x1="12422" y1="60204" x2="35404" y2="60204"/>
                        <a14:foregroundMark x1="6832" y1="42857" x2="34161" y2="42857"/>
                        <a14:foregroundMark x1="6211" y1="50000" x2="34161" y2="60204"/>
                        <a14:foregroundMark x1="8075" y1="64286" x2="29814" y2="64286"/>
                        <a14:foregroundMark x1="11801" y1="84694" x2="26708" y2="84694"/>
                        <a14:foregroundMark x1="34783" y1="91837" x2="64596" y2="91837"/>
                        <a14:foregroundMark x1="49689" y1="96939" x2="67702" y2="96939"/>
                        <a14:foregroundMark x1="20497" y1="91837" x2="26087" y2="91837"/>
                        <a14:foregroundMark x1="13043" y1="95918" x2="29814" y2="95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664" y="5427072"/>
            <a:ext cx="2350810" cy="1430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6F722F-72E9-466F-8586-237162BB98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590" y="3380567"/>
            <a:ext cx="1598557" cy="333467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2B4A64E-C110-40D6-A025-59D92829C658}"/>
              </a:ext>
            </a:extLst>
          </p:cNvPr>
          <p:cNvGrpSpPr/>
          <p:nvPr/>
        </p:nvGrpSpPr>
        <p:grpSpPr>
          <a:xfrm>
            <a:off x="2375147" y="164070"/>
            <a:ext cx="6961633" cy="830997"/>
            <a:chOff x="3571527" y="337540"/>
            <a:chExt cx="6961633" cy="83099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C4D416BD-C2CA-4EA3-A4F7-223DC5E305C1}"/>
                </a:ext>
              </a:extLst>
            </p:cNvPr>
            <p:cNvSpPr/>
            <p:nvPr/>
          </p:nvSpPr>
          <p:spPr>
            <a:xfrm>
              <a:off x="3571527" y="341057"/>
              <a:ext cx="6961633" cy="788151"/>
            </a:xfrm>
            <a:prstGeom prst="roundRect">
              <a:avLst>
                <a:gd name="adj" fmla="val 29846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B322503-1199-40AA-97ED-9FA9B5BD86C2}"/>
                </a:ext>
              </a:extLst>
            </p:cNvPr>
            <p:cNvSpPr/>
            <p:nvPr/>
          </p:nvSpPr>
          <p:spPr>
            <a:xfrm>
              <a:off x="3848583" y="337540"/>
              <a:ext cx="64075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MÌNH CÙNG CHIA SẺ</a:t>
              </a:r>
              <a:endParaRPr lang="en-US" sz="48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A905B13-3952-40D0-86FC-6D391F44A953}"/>
              </a:ext>
            </a:extLst>
          </p:cNvPr>
          <p:cNvGrpSpPr/>
          <p:nvPr/>
        </p:nvGrpSpPr>
        <p:grpSpPr>
          <a:xfrm>
            <a:off x="3016968" y="1268350"/>
            <a:ext cx="5099962" cy="1430928"/>
            <a:chOff x="4337054" y="1546966"/>
            <a:chExt cx="5099962" cy="1430928"/>
          </a:xfrm>
        </p:grpSpPr>
        <p:sp>
          <p:nvSpPr>
            <p:cNvPr id="15" name="Thought Bubble: Cloud 14">
              <a:extLst>
                <a:ext uri="{FF2B5EF4-FFF2-40B4-BE49-F238E27FC236}">
                  <a16:creationId xmlns="" xmlns:a16="http://schemas.microsoft.com/office/drawing/2014/main" id="{0DC613E2-5FAB-4D56-908F-7A4FDAF9C459}"/>
                </a:ext>
              </a:extLst>
            </p:cNvPr>
            <p:cNvSpPr/>
            <p:nvPr/>
          </p:nvSpPr>
          <p:spPr>
            <a:xfrm>
              <a:off x="4337054" y="1546966"/>
              <a:ext cx="5099962" cy="1430928"/>
            </a:xfrm>
            <a:prstGeom prst="cloudCallout">
              <a:avLst>
                <a:gd name="adj1" fmla="val 13219"/>
                <a:gd name="adj2" fmla="val 7183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CA7E662-F95F-45B2-BC0C-E7F50B78F5E1}"/>
                </a:ext>
              </a:extLst>
            </p:cNvPr>
            <p:cNvSpPr txBox="1"/>
            <p:nvPr/>
          </p:nvSpPr>
          <p:spPr>
            <a:xfrm>
              <a:off x="4906724" y="1795954"/>
              <a:ext cx="45131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5 </a:t>
              </a:r>
              <a:r>
                <a:rPr lang="en-US" sz="2200" dirty="0" err="1"/>
                <a:t>viên</a:t>
              </a:r>
              <a:r>
                <a:rPr lang="en-US" sz="2200" dirty="0"/>
                <a:t> bi, </a:t>
              </a:r>
              <a:r>
                <a:rPr lang="en-US" sz="2200" dirty="0" err="1"/>
                <a:t>Hà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</a:t>
              </a:r>
              <a:r>
                <a:rPr lang="en-US" sz="2200" dirty="0" err="1"/>
                <a:t>nhiều</a:t>
              </a:r>
              <a:r>
                <a:rPr lang="en-US" sz="2200" dirty="0"/>
                <a:t> </a:t>
              </a:r>
              <a:r>
                <a:rPr lang="en-US" sz="2200" dirty="0" err="1"/>
                <a:t>hơn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6 </a:t>
              </a:r>
              <a:r>
                <a:rPr lang="en-US" sz="2200" dirty="0" err="1"/>
                <a:t>viên</a:t>
              </a:r>
              <a:r>
                <a:rPr lang="en-US" sz="2200" dirty="0"/>
                <a:t> bi. </a:t>
              </a:r>
              <a:r>
                <a:rPr lang="en-US" sz="2200" dirty="0" err="1"/>
                <a:t>Vậy</a:t>
              </a:r>
              <a:r>
                <a:rPr lang="en-US" sz="2200" dirty="0"/>
                <a:t> </a:t>
              </a:r>
              <a:r>
                <a:rPr lang="en-US" sz="2200" dirty="0" err="1"/>
                <a:t>Hà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11 </a:t>
              </a:r>
              <a:r>
                <a:rPr lang="en-US" sz="2200" dirty="0" err="1"/>
                <a:t>viên</a:t>
              </a:r>
              <a:r>
                <a:rPr lang="en-US" sz="2200" dirty="0"/>
                <a:t> bi.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1F4B13E-CBAA-40B7-991C-CDA965E0C5B1}"/>
              </a:ext>
            </a:extLst>
          </p:cNvPr>
          <p:cNvGrpSpPr/>
          <p:nvPr/>
        </p:nvGrpSpPr>
        <p:grpSpPr>
          <a:xfrm>
            <a:off x="2160103" y="3844887"/>
            <a:ext cx="3695860" cy="1430928"/>
            <a:chOff x="4556049" y="1564680"/>
            <a:chExt cx="3695860" cy="1430928"/>
          </a:xfrm>
          <a:solidFill>
            <a:srgbClr val="002060"/>
          </a:solidFill>
        </p:grpSpPr>
        <p:sp>
          <p:nvSpPr>
            <p:cNvPr id="22" name="Thought Bubble: Cloud 21">
              <a:extLst>
                <a:ext uri="{FF2B5EF4-FFF2-40B4-BE49-F238E27FC236}">
                  <a16:creationId xmlns="" xmlns:a16="http://schemas.microsoft.com/office/drawing/2014/main" id="{A78BF572-7A04-43A1-9E29-1FADC1F123CC}"/>
                </a:ext>
              </a:extLst>
            </p:cNvPr>
            <p:cNvSpPr/>
            <p:nvPr/>
          </p:nvSpPr>
          <p:spPr>
            <a:xfrm>
              <a:off x="4556049" y="1564680"/>
              <a:ext cx="3695860" cy="1430928"/>
            </a:xfrm>
            <a:prstGeom prst="cloudCallout">
              <a:avLst>
                <a:gd name="adj1" fmla="val 24559"/>
                <a:gd name="adj2" fmla="val 74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CC61B71-968B-427D-976D-29148E4F7A1F}"/>
                </a:ext>
              </a:extLst>
            </p:cNvPr>
            <p:cNvSpPr txBox="1"/>
            <p:nvPr/>
          </p:nvSpPr>
          <p:spPr>
            <a:xfrm>
              <a:off x="5077129" y="1840419"/>
              <a:ext cx="2763914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Làm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thế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nào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để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biết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có</a:t>
              </a:r>
              <a:r>
                <a:rPr lang="en-US" sz="2200" dirty="0">
                  <a:solidFill>
                    <a:schemeClr val="bg1"/>
                  </a:solidFill>
                </a:rPr>
                <a:t> 11 </a:t>
              </a:r>
              <a:r>
                <a:rPr lang="en-US" sz="2200" dirty="0" err="1">
                  <a:solidFill>
                    <a:schemeClr val="bg1"/>
                  </a:solidFill>
                </a:rPr>
                <a:t>viên</a:t>
              </a:r>
              <a:r>
                <a:rPr lang="en-US" sz="2200" dirty="0">
                  <a:solidFill>
                    <a:schemeClr val="bg1"/>
                  </a:solidFill>
                </a:rPr>
                <a:t> bi?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6F38CC3-2B73-4366-BFDF-1DCD0D9904DC}"/>
              </a:ext>
            </a:extLst>
          </p:cNvPr>
          <p:cNvGrpSpPr/>
          <p:nvPr/>
        </p:nvGrpSpPr>
        <p:grpSpPr>
          <a:xfrm>
            <a:off x="8030629" y="2522377"/>
            <a:ext cx="3795549" cy="1336939"/>
            <a:chOff x="4337054" y="1546966"/>
            <a:chExt cx="3795549" cy="1336939"/>
          </a:xfrm>
        </p:grpSpPr>
        <p:sp>
          <p:nvSpPr>
            <p:cNvPr id="25" name="Thought Bubble: Cloud 24">
              <a:extLst>
                <a:ext uri="{FF2B5EF4-FFF2-40B4-BE49-F238E27FC236}">
                  <a16:creationId xmlns="" xmlns:a16="http://schemas.microsoft.com/office/drawing/2014/main" id="{E0C08B7F-124A-4418-A421-08361EF32021}"/>
                </a:ext>
              </a:extLst>
            </p:cNvPr>
            <p:cNvSpPr/>
            <p:nvPr/>
          </p:nvSpPr>
          <p:spPr>
            <a:xfrm>
              <a:off x="4337054" y="1546966"/>
              <a:ext cx="3795549" cy="1336939"/>
            </a:xfrm>
            <a:prstGeom prst="cloudCallout">
              <a:avLst>
                <a:gd name="adj1" fmla="val -56044"/>
                <a:gd name="adj2" fmla="val 3407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AA01498-5771-4C78-9300-C1E5E642EE7A}"/>
                </a:ext>
              </a:extLst>
            </p:cNvPr>
            <p:cNvSpPr txBox="1"/>
            <p:nvPr/>
          </p:nvSpPr>
          <p:spPr>
            <a:xfrm>
              <a:off x="4629670" y="1825929"/>
              <a:ext cx="34091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Vì</a:t>
              </a:r>
              <a:r>
                <a:rPr lang="en-US" sz="2200" dirty="0"/>
                <a:t> </a:t>
              </a:r>
              <a:r>
                <a:rPr lang="en-US" sz="2200" dirty="0" err="1"/>
                <a:t>Hà</a:t>
              </a:r>
              <a:r>
                <a:rPr lang="en-US" sz="2200" dirty="0"/>
                <a:t> </a:t>
              </a:r>
              <a:r>
                <a:rPr lang="en-US" sz="2200" dirty="0" err="1"/>
                <a:t>nhiều</a:t>
              </a:r>
              <a:r>
                <a:rPr lang="en-US" sz="2200" dirty="0"/>
                <a:t> </a:t>
              </a:r>
              <a:r>
                <a:rPr lang="en-US" sz="2200" dirty="0" err="1"/>
                <a:t>hơn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nên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lấy</a:t>
              </a:r>
              <a:r>
                <a:rPr lang="en-US" sz="2200" dirty="0"/>
                <a:t> 5 + 6 =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7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49BDF2B-25FE-4D24-8046-DBFE16E5BBA0}"/>
              </a:ext>
            </a:extLst>
          </p:cNvPr>
          <p:cNvGrpSpPr/>
          <p:nvPr/>
        </p:nvGrpSpPr>
        <p:grpSpPr>
          <a:xfrm>
            <a:off x="3478288" y="1074046"/>
            <a:ext cx="5397200" cy="1910551"/>
            <a:chOff x="4295889" y="1296181"/>
            <a:chExt cx="5397200" cy="1910551"/>
          </a:xfrm>
        </p:grpSpPr>
        <p:sp>
          <p:nvSpPr>
            <p:cNvPr id="28" name="Thought Bubble: Cloud 27">
              <a:extLst>
                <a:ext uri="{FF2B5EF4-FFF2-40B4-BE49-F238E27FC236}">
                  <a16:creationId xmlns="" xmlns:a16="http://schemas.microsoft.com/office/drawing/2014/main" id="{DE062F1C-BAE5-4551-BDBC-879126201AF8}"/>
                </a:ext>
              </a:extLst>
            </p:cNvPr>
            <p:cNvSpPr/>
            <p:nvPr/>
          </p:nvSpPr>
          <p:spPr>
            <a:xfrm>
              <a:off x="4295889" y="1296181"/>
              <a:ext cx="5397200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E0015AC-3678-43AF-9C94-570D5E0A30D7}"/>
                </a:ext>
              </a:extLst>
            </p:cNvPr>
            <p:cNvSpPr txBox="1"/>
            <p:nvPr/>
          </p:nvSpPr>
          <p:spPr>
            <a:xfrm>
              <a:off x="4686817" y="1823889"/>
              <a:ext cx="46477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</a:rPr>
                <a:t> chia </a:t>
              </a:r>
              <a:r>
                <a:rPr lang="en-US" sz="2200" dirty="0" err="1">
                  <a:solidFill>
                    <a:schemeClr val="bg1"/>
                  </a:solidFill>
                </a:rPr>
                <a:t>sẻ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huống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thực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tế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liên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quan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đến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phép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cộng</a:t>
              </a:r>
              <a:r>
                <a:rPr lang="en-US" sz="2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738DC3-94A6-42D5-9632-3E7C97DF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35206" y="3012188"/>
            <a:ext cx="1662774" cy="2728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41802A-EB5D-4FEB-A63D-B56999C53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6000" l="5357" r="94643">
                        <a14:foregroundMark x1="53571" y1="96000" x2="53571" y2="96000"/>
                        <a14:foregroundMark x1="75595" y1="55000" x2="75595" y2="55000"/>
                        <a14:foregroundMark x1="11905" y1="63000" x2="69643" y2="77000"/>
                        <a14:foregroundMark x1="85714" y1="52000" x2="73214" y2="84000"/>
                        <a14:foregroundMark x1="77976" y1="46000" x2="94643" y2="49000"/>
                        <a14:foregroundMark x1="71429" y1="67000" x2="83929" y2="52000"/>
                        <a14:foregroundMark x1="9524" y1="45000" x2="9524" y2="45000"/>
                        <a14:foregroundMark x1="9524" y1="45000" x2="27381" y2="58000"/>
                        <a14:foregroundMark x1="5952" y1="46000" x2="6548" y2="71000"/>
                        <a14:foregroundMark x1="36310" y1="92000" x2="58929" y2="92000"/>
                        <a14:foregroundMark x1="45238" y1="5000" x2="45238" y2="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337" y="5427072"/>
            <a:ext cx="2403959" cy="1430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7A9965A-0921-422E-8852-22FE69EE7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939" l="5590" r="98758">
                        <a14:foregroundMark x1="52795" y1="0" x2="52795" y2="0"/>
                        <a14:foregroundMark x1="79503" y1="53061" x2="93789" y2="58163"/>
                        <a14:foregroundMark x1="70186" y1="47959" x2="90062" y2="42857"/>
                        <a14:foregroundMark x1="93168" y1="50000" x2="90683" y2="88776"/>
                        <a14:foregroundMark x1="90683" y1="88776" x2="90683" y2="88776"/>
                        <a14:foregroundMark x1="69565" y1="80612" x2="98758" y2="76531"/>
                        <a14:foregroundMark x1="12422" y1="60204" x2="35404" y2="60204"/>
                        <a14:foregroundMark x1="6832" y1="42857" x2="34161" y2="42857"/>
                        <a14:foregroundMark x1="6211" y1="50000" x2="34161" y2="60204"/>
                        <a14:foregroundMark x1="8075" y1="64286" x2="29814" y2="64286"/>
                        <a14:foregroundMark x1="11801" y1="84694" x2="26708" y2="84694"/>
                        <a14:foregroundMark x1="34783" y1="91837" x2="64596" y2="91837"/>
                        <a14:foregroundMark x1="49689" y1="96939" x2="67702" y2="96939"/>
                        <a14:foregroundMark x1="20497" y1="91837" x2="26087" y2="91837"/>
                        <a14:foregroundMark x1="13043" y1="95918" x2="29814" y2="95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664" y="5427072"/>
            <a:ext cx="2350810" cy="1430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6F722F-72E9-466F-8586-237162BB9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131" y="2461054"/>
            <a:ext cx="1598557" cy="333467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2B4A64E-C110-40D6-A025-59D92829C658}"/>
              </a:ext>
            </a:extLst>
          </p:cNvPr>
          <p:cNvGrpSpPr/>
          <p:nvPr/>
        </p:nvGrpSpPr>
        <p:grpSpPr>
          <a:xfrm>
            <a:off x="2375147" y="164070"/>
            <a:ext cx="6961633" cy="830997"/>
            <a:chOff x="3571527" y="337540"/>
            <a:chExt cx="6961633" cy="83099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C4D416BD-C2CA-4EA3-A4F7-223DC5E305C1}"/>
                </a:ext>
              </a:extLst>
            </p:cNvPr>
            <p:cNvSpPr/>
            <p:nvPr/>
          </p:nvSpPr>
          <p:spPr>
            <a:xfrm>
              <a:off x="3571527" y="341057"/>
              <a:ext cx="6961633" cy="788151"/>
            </a:xfrm>
            <a:prstGeom prst="roundRect">
              <a:avLst>
                <a:gd name="adj" fmla="val 29846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B322503-1199-40AA-97ED-9FA9B5BD86C2}"/>
                </a:ext>
              </a:extLst>
            </p:cNvPr>
            <p:cNvSpPr/>
            <p:nvPr/>
          </p:nvSpPr>
          <p:spPr>
            <a:xfrm>
              <a:off x="3848583" y="337540"/>
              <a:ext cx="64075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MÌNH CÙNG CHIA SẺ</a:t>
              </a:r>
              <a:endParaRPr lang="en-US" sz="48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A905B13-3952-40D0-86FC-6D391F44A953}"/>
              </a:ext>
            </a:extLst>
          </p:cNvPr>
          <p:cNvGrpSpPr/>
          <p:nvPr/>
        </p:nvGrpSpPr>
        <p:grpSpPr>
          <a:xfrm>
            <a:off x="2831524" y="1049521"/>
            <a:ext cx="6413269" cy="1863663"/>
            <a:chOff x="4337054" y="1533575"/>
            <a:chExt cx="5504675" cy="1654965"/>
          </a:xfrm>
        </p:grpSpPr>
        <p:sp>
          <p:nvSpPr>
            <p:cNvPr id="15" name="Thought Bubble: Cloud 14">
              <a:extLst>
                <a:ext uri="{FF2B5EF4-FFF2-40B4-BE49-F238E27FC236}">
                  <a16:creationId xmlns="" xmlns:a16="http://schemas.microsoft.com/office/drawing/2014/main" id="{0DC613E2-5FAB-4D56-908F-7A4FDAF9C459}"/>
                </a:ext>
              </a:extLst>
            </p:cNvPr>
            <p:cNvSpPr/>
            <p:nvPr/>
          </p:nvSpPr>
          <p:spPr>
            <a:xfrm>
              <a:off x="4337054" y="1533575"/>
              <a:ext cx="5296257" cy="1654965"/>
            </a:xfrm>
            <a:prstGeom prst="cloudCallout">
              <a:avLst>
                <a:gd name="adj1" fmla="val 6652"/>
                <a:gd name="adj2" fmla="val 5876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CA7E662-F95F-45B2-BC0C-E7F50B78F5E1}"/>
                </a:ext>
              </a:extLst>
            </p:cNvPr>
            <p:cNvSpPr txBox="1"/>
            <p:nvPr/>
          </p:nvSpPr>
          <p:spPr>
            <a:xfrm>
              <a:off x="4602993" y="2037253"/>
              <a:ext cx="5238736" cy="68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</a:t>
              </a:r>
              <a:r>
                <a:rPr lang="en-US" sz="2200" dirty="0" smtClean="0"/>
                <a:t>10 </a:t>
              </a:r>
              <a:r>
                <a:rPr lang="en-US" sz="2200" dirty="0" err="1" smtClean="0"/>
                <a:t>quyển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vở</a:t>
              </a:r>
              <a:r>
                <a:rPr lang="en-US" sz="2200" dirty="0" smtClean="0"/>
                <a:t>, Lan </a:t>
              </a:r>
              <a:r>
                <a:rPr lang="en-US" sz="2200" dirty="0" err="1"/>
                <a:t>có</a:t>
              </a:r>
              <a:r>
                <a:rPr lang="en-US" sz="2200" dirty="0"/>
                <a:t> </a:t>
              </a:r>
              <a:r>
                <a:rPr lang="en-US" sz="2200" dirty="0" err="1" smtClean="0"/>
                <a:t>ít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hơn</a:t>
              </a:r>
              <a:r>
                <a:rPr lang="en-US" sz="2200" dirty="0" smtClean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smtClean="0"/>
                <a:t>4 </a:t>
              </a:r>
              <a:r>
                <a:rPr lang="en-US" sz="2200" dirty="0" err="1" smtClean="0"/>
                <a:t>quyển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vở</a:t>
              </a:r>
              <a:r>
                <a:rPr lang="en-US" sz="2200" dirty="0" smtClean="0"/>
                <a:t>. </a:t>
              </a:r>
              <a:r>
                <a:rPr lang="en-US" sz="2200" dirty="0" err="1"/>
                <a:t>Vậy</a:t>
              </a:r>
              <a:r>
                <a:rPr lang="en-US" sz="2200" dirty="0"/>
                <a:t> Lan</a:t>
              </a:r>
              <a:r>
                <a:rPr lang="en-US" sz="2200" dirty="0" smtClean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</a:t>
              </a:r>
              <a:r>
                <a:rPr lang="en-US" sz="2200" dirty="0" err="1" smtClean="0"/>
                <a:t>bao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nhiêu</a:t>
              </a:r>
              <a:r>
                <a:rPr lang="en-US" sz="2200" dirty="0" smtClean="0"/>
                <a:t> </a:t>
              </a:r>
              <a:r>
                <a:rPr lang="en-US" sz="2200" dirty="0" err="1"/>
                <a:t>quyển</a:t>
              </a:r>
              <a:r>
                <a:rPr lang="en-US" sz="2200" dirty="0"/>
                <a:t> </a:t>
              </a:r>
              <a:r>
                <a:rPr lang="en-US" sz="2200" dirty="0" err="1"/>
                <a:t>vở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1F4B13E-CBAA-40B7-991C-CDA965E0C5B1}"/>
              </a:ext>
            </a:extLst>
          </p:cNvPr>
          <p:cNvGrpSpPr/>
          <p:nvPr/>
        </p:nvGrpSpPr>
        <p:grpSpPr>
          <a:xfrm>
            <a:off x="2375147" y="4142901"/>
            <a:ext cx="3695860" cy="1102355"/>
            <a:chOff x="4556049" y="1536045"/>
            <a:chExt cx="3695860" cy="1430928"/>
          </a:xfrm>
          <a:solidFill>
            <a:srgbClr val="002060"/>
          </a:solidFill>
        </p:grpSpPr>
        <p:sp>
          <p:nvSpPr>
            <p:cNvPr id="22" name="Thought Bubble: Cloud 21">
              <a:extLst>
                <a:ext uri="{FF2B5EF4-FFF2-40B4-BE49-F238E27FC236}">
                  <a16:creationId xmlns="" xmlns:a16="http://schemas.microsoft.com/office/drawing/2014/main" id="{A78BF572-7A04-43A1-9E29-1FADC1F123CC}"/>
                </a:ext>
              </a:extLst>
            </p:cNvPr>
            <p:cNvSpPr/>
            <p:nvPr/>
          </p:nvSpPr>
          <p:spPr>
            <a:xfrm>
              <a:off x="4556049" y="1536045"/>
              <a:ext cx="3695860" cy="1430928"/>
            </a:xfrm>
            <a:prstGeom prst="cloudCallout">
              <a:avLst>
                <a:gd name="adj1" fmla="val 24559"/>
                <a:gd name="adj2" fmla="val 74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CC61B71-968B-427D-976D-29148E4F7A1F}"/>
                </a:ext>
              </a:extLst>
            </p:cNvPr>
            <p:cNvSpPr txBox="1"/>
            <p:nvPr/>
          </p:nvSpPr>
          <p:spPr>
            <a:xfrm>
              <a:off x="4957365" y="1869150"/>
              <a:ext cx="2969752" cy="5593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Lan </a:t>
              </a:r>
              <a:r>
                <a:rPr lang="en-US" sz="2200" dirty="0" err="1">
                  <a:solidFill>
                    <a:schemeClr val="bg1"/>
                  </a:solidFill>
                </a:rPr>
                <a:t>có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smtClean="0">
                  <a:solidFill>
                    <a:schemeClr val="bg1"/>
                  </a:solidFill>
                </a:rPr>
                <a:t>6 </a:t>
              </a:r>
              <a:r>
                <a:rPr lang="en-US" sz="2200" dirty="0" err="1">
                  <a:solidFill>
                    <a:schemeClr val="bg1"/>
                  </a:solidFill>
                </a:rPr>
                <a:t>quyển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vở</a:t>
              </a:r>
              <a:r>
                <a:rPr lang="en-US" sz="2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6F38CC3-2B73-4366-BFDF-1DCD0D9904DC}"/>
              </a:ext>
            </a:extLst>
          </p:cNvPr>
          <p:cNvGrpSpPr/>
          <p:nvPr/>
        </p:nvGrpSpPr>
        <p:grpSpPr>
          <a:xfrm>
            <a:off x="7372775" y="2596978"/>
            <a:ext cx="3625662" cy="1061332"/>
            <a:chOff x="4337055" y="1546967"/>
            <a:chExt cx="3625662" cy="1061332"/>
          </a:xfrm>
        </p:grpSpPr>
        <p:sp>
          <p:nvSpPr>
            <p:cNvPr id="25" name="Thought Bubble: Cloud 24">
              <a:extLst>
                <a:ext uri="{FF2B5EF4-FFF2-40B4-BE49-F238E27FC236}">
                  <a16:creationId xmlns="" xmlns:a16="http://schemas.microsoft.com/office/drawing/2014/main" id="{E0C08B7F-124A-4418-A421-08361EF32021}"/>
                </a:ext>
              </a:extLst>
            </p:cNvPr>
            <p:cNvSpPr/>
            <p:nvPr/>
          </p:nvSpPr>
          <p:spPr>
            <a:xfrm>
              <a:off x="4337055" y="1546967"/>
              <a:ext cx="3625662" cy="1061332"/>
            </a:xfrm>
            <a:prstGeom prst="cloudCallout">
              <a:avLst>
                <a:gd name="adj1" fmla="val -56044"/>
                <a:gd name="adj2" fmla="val 3407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AA01498-5771-4C78-9300-C1E5E642EE7A}"/>
                </a:ext>
              </a:extLst>
            </p:cNvPr>
            <p:cNvSpPr txBox="1"/>
            <p:nvPr/>
          </p:nvSpPr>
          <p:spPr>
            <a:xfrm>
              <a:off x="4483363" y="1808201"/>
              <a:ext cx="3409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Cậu</a:t>
              </a:r>
              <a:r>
                <a:rPr lang="en-US" sz="2200" dirty="0"/>
                <a:t> </a:t>
              </a:r>
              <a:r>
                <a:rPr lang="en-US" sz="2200" dirty="0" err="1"/>
                <a:t>đã</a:t>
              </a:r>
              <a:r>
                <a:rPr lang="en-US" sz="2200" dirty="0"/>
                <a:t> </a:t>
              </a:r>
              <a:r>
                <a:rPr lang="en-US" sz="2200" dirty="0" err="1"/>
                <a:t>tính</a:t>
              </a:r>
              <a:r>
                <a:rPr lang="en-US" sz="2200" dirty="0"/>
                <a:t> </a:t>
              </a:r>
              <a:r>
                <a:rPr lang="en-US" sz="2200" dirty="0" err="1"/>
                <a:t>thế</a:t>
              </a:r>
              <a:r>
                <a:rPr lang="en-US" sz="2200" dirty="0"/>
                <a:t> </a:t>
              </a:r>
              <a:r>
                <a:rPr lang="en-US" sz="2200" dirty="0" err="1"/>
                <a:t>nào</a:t>
              </a:r>
              <a:r>
                <a:rPr lang="en-US" sz="22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76A09EE-5F68-4AF5-AE1D-6E4EF0AB9C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97222" l="1227" r="90798">
                        <a14:foregroundMark x1="46626" y1="5556" x2="46626" y2="5556"/>
                        <a14:foregroundMark x1="36810" y1="86111" x2="61963" y2="93519"/>
                        <a14:foregroundMark x1="69325" y1="53704" x2="85890" y2="53704"/>
                        <a14:foregroundMark x1="69325" y1="41667" x2="90798" y2="50000"/>
                        <a14:foregroundMark x1="90798" y1="50000" x2="61963" y2="65741"/>
                        <a14:foregroundMark x1="61963" y1="65741" x2="54601" y2="64815"/>
                        <a14:foregroundMark x1="1840" y1="55556" x2="33742" y2="55556"/>
                        <a14:foregroundMark x1="24540" y1="45370" x2="1227" y2="46296"/>
                        <a14:foregroundMark x1="82209" y1="92593" x2="82209" y2="94444"/>
                        <a14:foregroundMark x1="12270" y1="87963" x2="9202" y2="9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362" y="5427072"/>
            <a:ext cx="2159643" cy="143092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F424291-17C6-4AB3-B3A7-3F8DFFFB65AA}"/>
              </a:ext>
            </a:extLst>
          </p:cNvPr>
          <p:cNvGrpSpPr/>
          <p:nvPr/>
        </p:nvGrpSpPr>
        <p:grpSpPr>
          <a:xfrm>
            <a:off x="6379110" y="3873404"/>
            <a:ext cx="3695860" cy="1382842"/>
            <a:chOff x="4556049" y="1536045"/>
            <a:chExt cx="3695860" cy="1430928"/>
          </a:xfrm>
          <a:solidFill>
            <a:srgbClr val="002060"/>
          </a:solidFill>
        </p:grpSpPr>
        <p:sp>
          <p:nvSpPr>
            <p:cNvPr id="31" name="Thought Bubble: Cloud 30">
              <a:extLst>
                <a:ext uri="{FF2B5EF4-FFF2-40B4-BE49-F238E27FC236}">
                  <a16:creationId xmlns="" xmlns:a16="http://schemas.microsoft.com/office/drawing/2014/main" id="{D504D7F3-6527-44E1-92EA-E8E0D880B7A1}"/>
                </a:ext>
              </a:extLst>
            </p:cNvPr>
            <p:cNvSpPr/>
            <p:nvPr/>
          </p:nvSpPr>
          <p:spPr>
            <a:xfrm>
              <a:off x="4556049" y="1536045"/>
              <a:ext cx="3695860" cy="1430928"/>
            </a:xfrm>
            <a:prstGeom prst="cloudCallout">
              <a:avLst>
                <a:gd name="adj1" fmla="val -38419"/>
                <a:gd name="adj2" fmla="val 887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5B45B29-D1D8-4CEB-8E58-9BA347C7AF50}"/>
                </a:ext>
              </a:extLst>
            </p:cNvPr>
            <p:cNvSpPr txBox="1"/>
            <p:nvPr/>
          </p:nvSpPr>
          <p:spPr>
            <a:xfrm>
              <a:off x="4919103" y="1851135"/>
              <a:ext cx="2969752" cy="79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Đây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bài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toán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 smtClean="0">
                  <a:solidFill>
                    <a:schemeClr val="bg1"/>
                  </a:solidFill>
                </a:rPr>
                <a:t>ít</a:t>
              </a:r>
              <a:r>
                <a:rPr lang="en-US" sz="2200" dirty="0" smtClean="0">
                  <a:solidFill>
                    <a:schemeClr val="bg1"/>
                  </a:solidFill>
                </a:rPr>
                <a:t> </a:t>
              </a:r>
              <a:r>
                <a:rPr lang="en-US" sz="2200" dirty="0" err="1" smtClean="0">
                  <a:solidFill>
                    <a:schemeClr val="bg1"/>
                  </a:solidFill>
                </a:rPr>
                <a:t>hơn</a:t>
              </a:r>
              <a:r>
                <a:rPr lang="en-US" sz="2200" dirty="0" smtClean="0">
                  <a:solidFill>
                    <a:schemeClr val="bg1"/>
                  </a:solidFill>
                </a:rPr>
                <a:t> </a:t>
              </a:r>
              <a:r>
                <a:rPr lang="en-US" sz="2200" dirty="0" err="1" smtClean="0">
                  <a:solidFill>
                    <a:schemeClr val="bg1"/>
                  </a:solidFill>
                </a:rPr>
                <a:t>lên</a:t>
              </a:r>
              <a:r>
                <a:rPr lang="en-US" sz="2200" dirty="0" smtClean="0">
                  <a:solidFill>
                    <a:schemeClr val="bg1"/>
                  </a:solidFill>
                </a:rPr>
                <a:t> </a:t>
              </a:r>
              <a:r>
                <a:rPr lang="en-US" sz="2200" dirty="0" smtClean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tớ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lấy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smtClean="0">
                  <a:solidFill>
                    <a:schemeClr val="bg1"/>
                  </a:solidFill>
                </a:rPr>
                <a:t> 10 - 4 </a:t>
              </a:r>
              <a:r>
                <a:rPr lang="en-US" sz="2200" dirty="0">
                  <a:solidFill>
                    <a:schemeClr val="bg1"/>
                  </a:solidFill>
                </a:rPr>
                <a:t>= </a:t>
              </a:r>
              <a:r>
                <a:rPr lang="en-US" sz="2200" dirty="0" smtClean="0">
                  <a:solidFill>
                    <a:schemeClr val="bg1"/>
                  </a:solidFill>
                </a:rPr>
                <a:t>6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0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3857643" y="393353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509838" y="495522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(con)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551821" y="5661189"/>
            <a:ext cx="54142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con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34121" y="409629"/>
            <a:ext cx="10015370" cy="943659"/>
            <a:chOff x="1234121" y="409629"/>
            <a:chExt cx="10015370" cy="943659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234121" y="409629"/>
              <a:ext cx="10015370" cy="943659"/>
              <a:chOff x="-2195675" y="125793"/>
              <a:chExt cx="9956313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95675" y="125793"/>
                <a:ext cx="9956313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95675" y="311197"/>
                <a:ext cx="653110" cy="71792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161237" y="409629"/>
              <a:ext cx="860485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con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Tú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con.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Tú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40478" y="4425980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3673876" y="495522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4908830" y="495522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5914363" y="496365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318006" y="497204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5931141" y="560174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323498" y="497253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666584" y="4948610"/>
            <a:ext cx="677694" cy="541406"/>
            <a:chOff x="6092261" y="4386946"/>
            <a:chExt cx="677694" cy="5414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92261" y="438694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4910793" y="495009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5887729" y="495897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5905485" y="560273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15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313859" y="1829498"/>
            <a:ext cx="6713653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12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4637740" y="2895815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3FBA09-8413-48BB-8DDD-93323E0F6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17" t="9949" r="4778" b="25773"/>
          <a:stretch/>
        </p:blipFill>
        <p:spPr>
          <a:xfrm>
            <a:off x="8213509" y="1541158"/>
            <a:ext cx="3198530" cy="242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2472744" y="824248"/>
            <a:ext cx="7984901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75" y="1201701"/>
            <a:ext cx="22098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83765" y="1214580"/>
            <a:ext cx="51905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77C2108-688C-43F2-A491-8D740B846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58" t="12436" b="30634"/>
          <a:stretch/>
        </p:blipFill>
        <p:spPr>
          <a:xfrm>
            <a:off x="7123613" y="1411075"/>
            <a:ext cx="3683967" cy="2450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636193" y="386174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288388" y="4936705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330372" y="5642666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77954" y="408512"/>
            <a:ext cx="10058400" cy="943659"/>
            <a:chOff x="1313858" y="409629"/>
            <a:chExt cx="9508021" cy="943659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313858" y="409629"/>
              <a:ext cx="9508021" cy="943659"/>
              <a:chOff x="-2116408" y="125793"/>
              <a:chExt cx="9451956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16408" y="125793"/>
                <a:ext cx="9451956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091379" y="340248"/>
                <a:ext cx="558940" cy="691211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808867" y="417036"/>
              <a:ext cx="9013011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r>
                <a:rPr lang="en-US" sz="2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119028" y="4354189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452426" y="493670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687380" y="493670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692913" y="4945132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5096556" y="4953521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709691" y="5583222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5102048" y="4954010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415309" y="4929955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689343" y="4931576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699843" y="4940454"/>
            <a:ext cx="741788" cy="541538"/>
            <a:chOff x="6096000" y="4386814"/>
            <a:chExt cx="741788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0094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717599" y="5584216"/>
            <a:ext cx="750666" cy="541538"/>
            <a:chOff x="6096000" y="4386814"/>
            <a:chExt cx="750666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68972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191742" y="1844614"/>
            <a:ext cx="5106595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315810" y="294326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15810" y="795130"/>
            <a:ext cx="8047390" cy="26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99391" y="1217241"/>
            <a:ext cx="21160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3704" y="1215707"/>
            <a:ext cx="6069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1335068" y="2489598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86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502171" y="2999635"/>
            <a:ext cx="718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730197" y="4000203"/>
            <a:ext cx="653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604566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659</Words>
  <Application>Microsoft Office PowerPoint</Application>
  <PresentationFormat>Widescreen</PresentationFormat>
  <Paragraphs>102</Paragraphs>
  <Slides>18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Showcard Gothic</vt:lpstr>
      <vt:lpstr>Times New Roman</vt:lpstr>
      <vt:lpstr>UTM Avo</vt:lpstr>
      <vt:lpstr>UTM Daxline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ICT</cp:lastModifiedBy>
  <cp:revision>506</cp:revision>
  <dcterms:created xsi:type="dcterms:W3CDTF">2021-02-20T02:56:00Z</dcterms:created>
  <dcterms:modified xsi:type="dcterms:W3CDTF">2023-10-22T14:16:33Z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