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16"/>
  </p:notesMasterIdLst>
  <p:sldIdLst>
    <p:sldId id="291" r:id="rId3"/>
    <p:sldId id="335" r:id="rId4"/>
    <p:sldId id="328" r:id="rId5"/>
    <p:sldId id="337" r:id="rId6"/>
    <p:sldId id="339" r:id="rId7"/>
    <p:sldId id="338" r:id="rId8"/>
    <p:sldId id="340" r:id="rId9"/>
    <p:sldId id="341" r:id="rId10"/>
    <p:sldId id="342" r:id="rId11"/>
    <p:sldId id="324" r:id="rId12"/>
    <p:sldId id="325" r:id="rId13"/>
    <p:sldId id="303" r:id="rId14"/>
    <p:sldId id="28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extLst>
      <p:ext uri="{19B8F6BF-5375-455C-9EA6-DF929625EA0E}">
        <p15:presenceInfo xmlns=""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76" d="100"/>
          <a:sy n="76" d="100"/>
        </p:scale>
        <p:origin x="-504"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051463-38AD-44D0-82E0-22F178E5D11E}" type="datetimeFigureOut">
              <a:rPr lang="en-US" smtClean="0"/>
              <a:t>27-Oct-21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505E7F-62A9-4701-BFC2-BAF91B9808FB}" type="slidenum">
              <a:rPr lang="en-US" smtClean="0"/>
              <a:t>‹#›</a:t>
            </a:fld>
            <a:endParaRPr lang="en-US"/>
          </a:p>
        </p:txBody>
      </p:sp>
    </p:spTree>
    <p:extLst>
      <p:ext uri="{BB962C8B-B14F-4D97-AF65-F5344CB8AC3E}">
        <p14:creationId xmlns:p14="http://schemas.microsoft.com/office/powerpoint/2010/main" val="1589775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43775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2021/10/27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758497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2021/10/27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2265602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2021/10/27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199499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56205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7839230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428024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2307413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15150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97942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4494792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09312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2021/10/27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2464160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23799639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19478396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68954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567528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97B5FA-0921-464F-AAE1-844C04324D75}" type="datetimeFigureOut">
              <a:rPr lang="zh-CN" altLang="en-US" smtClean="0"/>
              <a:t>2021/10/27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280160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97B5FA-0921-464F-AAE1-844C04324D75}" type="datetimeFigureOut">
              <a:rPr lang="zh-CN" altLang="en-US" smtClean="0"/>
              <a:t>2021/10/27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332938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97B5FA-0921-464F-AAE1-844C04324D75}" type="datetimeFigureOut">
              <a:rPr lang="zh-CN" altLang="en-US" smtClean="0"/>
              <a:t>2021/10/27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603414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97B5FA-0921-464F-AAE1-844C04324D75}" type="datetimeFigureOut">
              <a:rPr lang="zh-CN" altLang="en-US" smtClean="0"/>
              <a:t>2021/10/27</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730318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97B5FA-0921-464F-AAE1-844C04324D75}" type="datetimeFigureOut">
              <a:rPr lang="zh-CN" altLang="en-US" smtClean="0"/>
              <a:t>2021/10/27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162144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2021/10/27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98774160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2021/10/27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6647805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D54D79-588C-414F-9935-D85D26666345}" type="datetimeFigureOut">
              <a:rPr lang="zh-CN" altLang="en-US" smtClean="0"/>
              <a:t>2021/10/27</a:t>
            </a:fld>
            <a:endParaRPr lang="zh-CN"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4EC328-9116-4993-92C0-623125586BFE}" type="slidenum">
              <a:rPr lang="zh-CN" altLang="en-US" smtClean="0"/>
              <a:t>‹#›</a:t>
            </a:fld>
            <a:endParaRPr lang="zh-CN" altLang="en-US"/>
          </a:p>
        </p:txBody>
      </p:sp>
      <p:pic>
        <p:nvPicPr>
          <p:cNvPr id="7" name="图片 7" descr="444"/>
          <p:cNvPicPr>
            <a:picLocks noChangeAspect="1"/>
          </p:cNvPicPr>
          <p:nvPr userDrawn="1"/>
        </p:nvPicPr>
        <p:blipFill>
          <a:blip r:embed="rId14"/>
          <a:stretch>
            <a:fillRect/>
          </a:stretch>
        </p:blipFill>
        <p:spPr>
          <a:xfrm>
            <a:off x="-8256" y="3810"/>
            <a:ext cx="12208511" cy="6851015"/>
          </a:xfrm>
          <a:prstGeom prst="rect">
            <a:avLst/>
          </a:prstGeom>
        </p:spPr>
      </p:pic>
    </p:spTree>
    <p:extLst>
      <p:ext uri="{BB962C8B-B14F-4D97-AF65-F5344CB8AC3E}">
        <p14:creationId xmlns:p14="http://schemas.microsoft.com/office/powerpoint/2010/main" val="33380134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97" r:id="rId12"/>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extLst>
      <p:ext uri="{BB962C8B-B14F-4D97-AF65-F5344CB8AC3E}">
        <p14:creationId xmlns:p14="http://schemas.microsoft.com/office/powerpoint/2010/main" val="8236719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3.xml"/><Relationship Id="rId7" Type="http://schemas.openxmlformats.org/officeDocument/2006/relationships/image" Target="../media/image19.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tags" Target="../tags/tag4.xml"/><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rcRect t="5244" b="10434"/>
          <a:stretch>
            <a:fillRect/>
          </a:stretch>
        </p:blipFill>
        <p:spPr bwMode="auto">
          <a:xfrm>
            <a:off x="0"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rcRect t="35313" b="20813"/>
          <a:stretch>
            <a:fillRect/>
          </a:stretch>
        </p:blipFill>
        <p:spPr bwMode="auto">
          <a:xfrm>
            <a:off x="0" y="-202512"/>
            <a:ext cx="12207876"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a:spLocks noChangeArrowheads="1"/>
          </p:cNvSpPr>
          <p:nvPr/>
        </p:nvSpPr>
        <p:spPr bwMode="auto">
          <a:xfrm>
            <a:off x="527050" y="4214813"/>
            <a:ext cx="10602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algn="ctr" eaLnBrk="1" hangingPunct="1"/>
            <a:r>
              <a:rPr lang="en-US" altLang="zh-CN" sz="7200" b="1">
                <a:latin typeface="HP001 4 hàng" panose="020B0603050302020204" pitchFamily="34" charset="0"/>
                <a:ea typeface="字魂17号-萌趣果冻体"/>
                <a:cs typeface="Times New Roman" panose="02020603050405020304" pitchFamily="18" charset="0"/>
              </a:rPr>
              <a:t>Xin chào tất cả các con!</a:t>
            </a:r>
            <a:endParaRPr lang="zh-CN" altLang="en-US" sz="7200" b="1">
              <a:latin typeface="HP001 4 hàng" panose="020B0603050302020204" pitchFamily="34" charset="0"/>
              <a:ea typeface="字魂17号-萌趣果冻体"/>
              <a:cs typeface="Times New Roman" panose="02020603050405020304" pitchFamily="18" charset="0"/>
            </a:endParaRPr>
          </a:p>
        </p:txBody>
      </p:sp>
      <p:pic>
        <p:nvPicPr>
          <p:cNvPr id="6"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02512"/>
            <a:ext cx="1412204"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170766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img.loigiaihay.com/picture/question_lgh/2021_41/1621587846-egvb.jpg"/>
          <p:cNvPicPr>
            <a:picLocks noChangeAspect="1" noChangeArrowheads="1"/>
          </p:cNvPicPr>
          <p:nvPr/>
        </p:nvPicPr>
        <p:blipFill rotWithShape="1">
          <a:blip r:embed="rId2">
            <a:extLst>
              <a:ext uri="{28A0092B-C50C-407E-A947-70E740481C1C}">
                <a14:useLocalDpi xmlns:a14="http://schemas.microsoft.com/office/drawing/2010/main" val="0"/>
              </a:ext>
            </a:extLst>
          </a:blip>
          <a:srcRect r="46740"/>
          <a:stretch/>
        </p:blipFill>
        <p:spPr bwMode="auto">
          <a:xfrm>
            <a:off x="4502727" y="1039091"/>
            <a:ext cx="5306291" cy="5818909"/>
          </a:xfrm>
          <a:prstGeom prst="rect">
            <a:avLst/>
          </a:prstGeom>
          <a:noFill/>
          <a:extLst>
            <a:ext uri="{909E8E84-426E-40DD-AFC4-6F175D3DCCD1}">
              <a14:hiddenFill xmlns:a14="http://schemas.microsoft.com/office/drawing/2010/main">
                <a:solidFill>
                  <a:srgbClr val="FFFFFF"/>
                </a:solidFill>
              </a14:hiddenFill>
            </a:ext>
          </a:extLst>
        </p:spPr>
      </p:pic>
      <p:sp>
        <p:nvSpPr>
          <p:cNvPr id="3" name="Cloud Callout 2"/>
          <p:cNvSpPr/>
          <p:nvPr/>
        </p:nvSpPr>
        <p:spPr>
          <a:xfrm>
            <a:off x="404445" y="345533"/>
            <a:ext cx="5146431" cy="3042138"/>
          </a:xfrm>
          <a:prstGeom prst="cloudCallout">
            <a:avLst>
              <a:gd name="adj1" fmla="val 75614"/>
              <a:gd name="adj2" fmla="val -2238"/>
            </a:avLst>
          </a:prstGeom>
          <a:ln/>
        </p:spPr>
        <p:style>
          <a:lnRef idx="1">
            <a:schemeClr val="accent6"/>
          </a:lnRef>
          <a:fillRef idx="3">
            <a:schemeClr val="accent6"/>
          </a:fillRef>
          <a:effectRef idx="2">
            <a:schemeClr val="accent6"/>
          </a:effectRef>
          <a:fontRef idx="minor">
            <a:schemeClr val="lt1"/>
          </a:fontRef>
        </p:style>
        <p:txBody>
          <a:bodyPr rtlCol="0" anchor="ctr"/>
          <a:lstStyle/>
          <a:p>
            <a:pPr lvl="0" algn="ctr"/>
            <a:endParaRPr lang="en-US" sz="2400" dirty="0" smtClean="0">
              <a:solidFill>
                <a:srgbClr val="000000"/>
              </a:solidFill>
              <a:latin typeface="+mj-lt"/>
            </a:endParaRPr>
          </a:p>
          <a:p>
            <a:pPr lvl="0" algn="ctr"/>
            <a:endParaRPr lang="en-US" sz="2400" dirty="0">
              <a:solidFill>
                <a:srgbClr val="000000"/>
              </a:solidFill>
              <a:latin typeface="+mj-lt"/>
            </a:endParaRPr>
          </a:p>
          <a:p>
            <a:pPr lvl="0" algn="ctr"/>
            <a:endParaRPr lang="en-US" sz="2400" dirty="0" smtClean="0">
              <a:solidFill>
                <a:srgbClr val="000000"/>
              </a:solidFill>
              <a:latin typeface="+mj-lt"/>
            </a:endParaRPr>
          </a:p>
          <a:p>
            <a:pPr lvl="0" algn="ctr"/>
            <a:r>
              <a:rPr lang="en-US" sz="2800" dirty="0" err="1" smtClean="0">
                <a:solidFill>
                  <a:srgbClr val="000000"/>
                </a:solidFill>
                <a:latin typeface="+mj-lt"/>
              </a:rPr>
              <a:t>Mình</a:t>
            </a:r>
            <a:r>
              <a:rPr lang="en-US" sz="2800" dirty="0" smtClean="0">
                <a:solidFill>
                  <a:srgbClr val="000000"/>
                </a:solidFill>
                <a:latin typeface="+mj-lt"/>
              </a:rPr>
              <a:t> </a:t>
            </a:r>
            <a:r>
              <a:rPr lang="en-US" sz="2800" dirty="0" err="1" smtClean="0">
                <a:solidFill>
                  <a:srgbClr val="000000"/>
                </a:solidFill>
                <a:latin typeface="+mj-lt"/>
              </a:rPr>
              <a:t>xin</a:t>
            </a:r>
            <a:r>
              <a:rPr lang="en-US" sz="2800" dirty="0" smtClean="0">
                <a:solidFill>
                  <a:srgbClr val="000000"/>
                </a:solidFill>
                <a:latin typeface="+mj-lt"/>
              </a:rPr>
              <a:t> </a:t>
            </a:r>
            <a:r>
              <a:rPr lang="en-US" sz="2800" dirty="0" err="1" smtClean="0">
                <a:solidFill>
                  <a:srgbClr val="000000"/>
                </a:solidFill>
                <a:latin typeface="+mj-lt"/>
              </a:rPr>
              <a:t>lỗi</a:t>
            </a:r>
            <a:r>
              <a:rPr lang="en-US" sz="2800" dirty="0" smtClean="0">
                <a:solidFill>
                  <a:srgbClr val="000000"/>
                </a:solidFill>
                <a:latin typeface="+mj-lt"/>
              </a:rPr>
              <a:t> !</a:t>
            </a:r>
            <a:endParaRPr kumimoji="0" lang="vi-VN" sz="2800" b="0" i="0" u="none" strike="noStrike" kern="0" cap="none" spc="0" normalizeH="0" baseline="0" noProof="0" dirty="0">
              <a:ln>
                <a:noFill/>
              </a:ln>
              <a:solidFill>
                <a:sysClr val="windowText" lastClr="000000"/>
              </a:solidFill>
              <a:effectLst/>
              <a:uLnTx/>
              <a:uFillTx/>
              <a:latin typeface="Times New Roman" pitchFamily="18" charset="0"/>
              <a:ea typeface="+mn-ea"/>
              <a:cs typeface="Times New Roman" pitchFamily="18" charset="0"/>
            </a:endParaRPr>
          </a:p>
        </p:txBody>
      </p:sp>
      <p:sp>
        <p:nvSpPr>
          <p:cNvPr id="5" name="TextBox 4"/>
          <p:cNvSpPr txBox="1"/>
          <p:nvPr/>
        </p:nvSpPr>
        <p:spPr>
          <a:xfrm>
            <a:off x="4502726" y="5103674"/>
            <a:ext cx="5306291"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600" b="1" dirty="0" err="1">
                <a:solidFill>
                  <a:srgbClr val="FF0000"/>
                </a:solidFill>
                <a:latin typeface="Times New Roman" pitchFamily="18" charset="0"/>
                <a:cs typeface="Times New Roman" pitchFamily="18" charset="0"/>
              </a:rPr>
              <a:t>Bạn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ngồi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bên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cạnh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chuyện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trong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giờ</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học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Em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nhắn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bạn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giữ</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trật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tự</a:t>
            </a:r>
            <a:endParaRPr lang="en-US" sz="3600" b="1" dirty="0">
              <a:solidFill>
                <a:srgbClr val="FF0000"/>
              </a:solidFill>
              <a:latin typeface="Times New Roman" pitchFamily="18" charset="0"/>
              <a:cs typeface="Times New Roman" pitchFamily="18" charset="0"/>
            </a:endParaRPr>
          </a:p>
        </p:txBody>
      </p:sp>
      <p:sp>
        <p:nvSpPr>
          <p:cNvPr id="6" name="Oval Callout 5"/>
          <p:cNvSpPr/>
          <p:nvPr/>
        </p:nvSpPr>
        <p:spPr>
          <a:xfrm>
            <a:off x="9407237" y="0"/>
            <a:ext cx="2964872" cy="2105891"/>
          </a:xfrm>
          <a:prstGeom prst="wedgeEllipseCallout">
            <a:avLst>
              <a:gd name="adj1" fmla="val -94962"/>
              <a:gd name="adj2" fmla="val 407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Cô</a:t>
            </a:r>
            <a:r>
              <a:rPr lang="en-US" dirty="0" smtClean="0"/>
              <a:t> </a:t>
            </a:r>
            <a:r>
              <a:rPr lang="en-US" dirty="0" err="1" smtClean="0"/>
              <a:t>giáo</a:t>
            </a:r>
            <a:r>
              <a:rPr lang="en-US" dirty="0" smtClean="0"/>
              <a:t> </a:t>
            </a:r>
            <a:r>
              <a:rPr lang="en-US" dirty="0" err="1" smtClean="0"/>
              <a:t>đang</a:t>
            </a:r>
            <a:r>
              <a:rPr lang="en-US" dirty="0" smtClean="0"/>
              <a:t> </a:t>
            </a:r>
            <a:r>
              <a:rPr lang="en-US" dirty="0" err="1" smtClean="0"/>
              <a:t>giảng</a:t>
            </a:r>
            <a:r>
              <a:rPr lang="en-US" dirty="0" smtClean="0"/>
              <a:t> </a:t>
            </a:r>
            <a:r>
              <a:rPr lang="en-US" dirty="0" err="1" smtClean="0"/>
              <a:t>bài</a:t>
            </a:r>
            <a:r>
              <a:rPr lang="en-US" dirty="0" smtClean="0"/>
              <a:t>. </a:t>
            </a:r>
            <a:r>
              <a:rPr lang="en-US" dirty="0" err="1" smtClean="0"/>
              <a:t>Bạn</a:t>
            </a:r>
            <a:r>
              <a:rPr lang="en-US" dirty="0" smtClean="0"/>
              <a:t> </a:t>
            </a:r>
            <a:r>
              <a:rPr lang="en-US" dirty="0" err="1" smtClean="0"/>
              <a:t>đừng</a:t>
            </a:r>
            <a:r>
              <a:rPr lang="en-US" dirty="0" smtClean="0"/>
              <a:t> </a:t>
            </a:r>
            <a:r>
              <a:rPr lang="en-US" dirty="0" err="1" smtClean="0"/>
              <a:t>nói</a:t>
            </a:r>
            <a:r>
              <a:rPr lang="en-US" dirty="0" smtClean="0"/>
              <a:t> </a:t>
            </a:r>
            <a:r>
              <a:rPr lang="en-US" dirty="0" err="1" smtClean="0"/>
              <a:t>chuyện</a:t>
            </a:r>
            <a:r>
              <a:rPr lang="en-US" dirty="0" smtClean="0"/>
              <a:t> </a:t>
            </a:r>
            <a:r>
              <a:rPr lang="en-US" dirty="0" err="1" smtClean="0"/>
              <a:t>riêng</a:t>
            </a:r>
            <a:r>
              <a:rPr lang="en-US" dirty="0" smtClean="0"/>
              <a:t> </a:t>
            </a:r>
            <a:r>
              <a:rPr lang="en-US" dirty="0" err="1" smtClean="0"/>
              <a:t>nhé</a:t>
            </a:r>
            <a:r>
              <a:rPr lang="en-US" dirty="0" smtClean="0"/>
              <a:t> !</a:t>
            </a:r>
            <a:endParaRPr lang="en-US" dirty="0"/>
          </a:p>
        </p:txBody>
      </p:sp>
    </p:spTree>
    <p:extLst>
      <p:ext uri="{BB962C8B-B14F-4D97-AF65-F5344CB8AC3E}">
        <p14:creationId xmlns:p14="http://schemas.microsoft.com/office/powerpoint/2010/main" val="403578281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img.loigiaihay.com/picture/question_lgh/2021_41/1621587846-egvb.jpg"/>
          <p:cNvPicPr>
            <a:picLocks noChangeAspect="1" noChangeArrowheads="1"/>
          </p:cNvPicPr>
          <p:nvPr/>
        </p:nvPicPr>
        <p:blipFill rotWithShape="1">
          <a:blip r:embed="rId2">
            <a:extLst>
              <a:ext uri="{28A0092B-C50C-407E-A947-70E740481C1C}">
                <a14:useLocalDpi xmlns:a14="http://schemas.microsoft.com/office/drawing/2010/main" val="0"/>
              </a:ext>
            </a:extLst>
          </a:blip>
          <a:srcRect l="51841" t="1" b="1"/>
          <a:stretch/>
        </p:blipFill>
        <p:spPr bwMode="auto">
          <a:xfrm>
            <a:off x="7044181" y="1775747"/>
            <a:ext cx="4527550" cy="4371975"/>
          </a:xfrm>
          <a:prstGeom prst="rect">
            <a:avLst/>
          </a:prstGeom>
          <a:noFill/>
          <a:extLst>
            <a:ext uri="{909E8E84-426E-40DD-AFC4-6F175D3DCCD1}">
              <a14:hiddenFill xmlns:a14="http://schemas.microsoft.com/office/drawing/2010/main">
                <a:solidFill>
                  <a:srgbClr val="FFFFFF"/>
                </a:solidFill>
              </a14:hiddenFill>
            </a:ext>
          </a:extLst>
        </p:spPr>
      </p:pic>
      <p:sp>
        <p:nvSpPr>
          <p:cNvPr id="3" name="Cloud Callout 2"/>
          <p:cNvSpPr/>
          <p:nvPr/>
        </p:nvSpPr>
        <p:spPr>
          <a:xfrm>
            <a:off x="1201520" y="160703"/>
            <a:ext cx="5545777" cy="3230088"/>
          </a:xfrm>
          <a:prstGeom prst="cloudCallout">
            <a:avLst>
              <a:gd name="adj1" fmla="val 69266"/>
              <a:gd name="adj2" fmla="val 522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000000"/>
              </a:solidFill>
              <a:latin typeface="OpenSans"/>
            </a:endParaRPr>
          </a:p>
          <a:p>
            <a:pPr algn="ctr"/>
            <a:endParaRPr lang="en-US" dirty="0">
              <a:solidFill>
                <a:srgbClr val="000000"/>
              </a:solidFill>
              <a:latin typeface="OpenSans"/>
            </a:endParaRPr>
          </a:p>
          <a:p>
            <a:pPr algn="ctr"/>
            <a:r>
              <a:rPr lang="vi-VN" sz="2400" dirty="0" smtClean="0">
                <a:solidFill>
                  <a:srgbClr val="000000"/>
                </a:solidFill>
                <a:latin typeface="OpenSans"/>
              </a:rPr>
              <a:t>- </a:t>
            </a:r>
            <a:r>
              <a:rPr lang="en-US" sz="2400" dirty="0" err="1" smtClean="0">
                <a:solidFill>
                  <a:srgbClr val="000000"/>
                </a:solidFill>
                <a:latin typeface="OpenSans"/>
              </a:rPr>
              <a:t>Cô</a:t>
            </a:r>
            <a:r>
              <a:rPr lang="en-US" sz="2400" dirty="0" smtClean="0">
                <a:solidFill>
                  <a:srgbClr val="000000"/>
                </a:solidFill>
                <a:latin typeface="OpenSans"/>
              </a:rPr>
              <a:t> </a:t>
            </a:r>
            <a:r>
              <a:rPr lang="en-US" sz="2400" dirty="0" err="1" smtClean="0">
                <a:solidFill>
                  <a:srgbClr val="000000"/>
                </a:solidFill>
                <a:latin typeface="OpenSans"/>
              </a:rPr>
              <a:t>giáo</a:t>
            </a:r>
            <a:r>
              <a:rPr lang="en-US" sz="2400" dirty="0" smtClean="0">
                <a:solidFill>
                  <a:srgbClr val="000000"/>
                </a:solidFill>
                <a:latin typeface="OpenSans"/>
              </a:rPr>
              <a:t> </a:t>
            </a:r>
            <a:r>
              <a:rPr lang="en-US" sz="2400" dirty="0" err="1" smtClean="0">
                <a:solidFill>
                  <a:srgbClr val="000000"/>
                </a:solidFill>
                <a:latin typeface="OpenSans"/>
              </a:rPr>
              <a:t>yêu</a:t>
            </a:r>
            <a:r>
              <a:rPr lang="en-US" sz="2400" dirty="0" smtClean="0">
                <a:solidFill>
                  <a:srgbClr val="000000"/>
                </a:solidFill>
                <a:latin typeface="OpenSans"/>
              </a:rPr>
              <a:t> </a:t>
            </a:r>
            <a:r>
              <a:rPr lang="en-US" sz="2400" dirty="0" err="1" smtClean="0">
                <a:solidFill>
                  <a:srgbClr val="000000"/>
                </a:solidFill>
                <a:latin typeface="OpenSans"/>
              </a:rPr>
              <a:t>cầu</a:t>
            </a:r>
            <a:r>
              <a:rPr lang="en-US" sz="2400" dirty="0" smtClean="0">
                <a:solidFill>
                  <a:srgbClr val="000000"/>
                </a:solidFill>
                <a:latin typeface="OpenSans"/>
              </a:rPr>
              <a:t> </a:t>
            </a:r>
            <a:r>
              <a:rPr lang="en-US" sz="2400" dirty="0" err="1" smtClean="0">
                <a:solidFill>
                  <a:srgbClr val="000000"/>
                </a:solidFill>
                <a:latin typeface="OpenSans"/>
              </a:rPr>
              <a:t>cả</a:t>
            </a:r>
            <a:r>
              <a:rPr lang="en-US" sz="2400" dirty="0" smtClean="0">
                <a:solidFill>
                  <a:srgbClr val="000000"/>
                </a:solidFill>
                <a:latin typeface="OpenSans"/>
              </a:rPr>
              <a:t> </a:t>
            </a:r>
            <a:r>
              <a:rPr lang="en-US" sz="2400" dirty="0" err="1" smtClean="0">
                <a:solidFill>
                  <a:srgbClr val="000000"/>
                </a:solidFill>
                <a:latin typeface="OpenSans"/>
              </a:rPr>
              <a:t>lớp</a:t>
            </a:r>
            <a:r>
              <a:rPr lang="en-US" sz="2400" dirty="0" smtClean="0">
                <a:solidFill>
                  <a:srgbClr val="000000"/>
                </a:solidFill>
                <a:latin typeface="OpenSans"/>
              </a:rPr>
              <a:t> </a:t>
            </a:r>
            <a:r>
              <a:rPr lang="en-US" sz="2400" dirty="0" err="1" smtClean="0">
                <a:solidFill>
                  <a:srgbClr val="000000"/>
                </a:solidFill>
                <a:latin typeface="OpenSans"/>
              </a:rPr>
              <a:t>lắng</a:t>
            </a:r>
            <a:r>
              <a:rPr lang="en-US" sz="2400" dirty="0" smtClean="0">
                <a:solidFill>
                  <a:srgbClr val="000000"/>
                </a:solidFill>
                <a:latin typeface="OpenSans"/>
              </a:rPr>
              <a:t> </a:t>
            </a:r>
            <a:r>
              <a:rPr lang="en-US" sz="2400" dirty="0" err="1" smtClean="0">
                <a:solidFill>
                  <a:srgbClr val="000000"/>
                </a:solidFill>
                <a:latin typeface="OpenSans"/>
              </a:rPr>
              <a:t>nghe</a:t>
            </a:r>
            <a:r>
              <a:rPr lang="en-US" sz="2400" dirty="0" smtClean="0">
                <a:solidFill>
                  <a:srgbClr val="000000"/>
                </a:solidFill>
                <a:latin typeface="OpenSans"/>
              </a:rPr>
              <a:t> </a:t>
            </a:r>
            <a:r>
              <a:rPr lang="en-US" sz="2400" dirty="0" err="1" smtClean="0">
                <a:solidFill>
                  <a:srgbClr val="000000"/>
                </a:solidFill>
                <a:latin typeface="OpenSans"/>
              </a:rPr>
              <a:t>xem</a:t>
            </a:r>
            <a:r>
              <a:rPr lang="en-US" sz="2400" dirty="0" smtClean="0">
                <a:solidFill>
                  <a:srgbClr val="000000"/>
                </a:solidFill>
                <a:latin typeface="OpenSans"/>
              </a:rPr>
              <a:t> </a:t>
            </a:r>
            <a:r>
              <a:rPr lang="en-US" sz="2400" dirty="0" err="1" smtClean="0">
                <a:solidFill>
                  <a:srgbClr val="000000"/>
                </a:solidFill>
                <a:latin typeface="OpenSans"/>
              </a:rPr>
              <a:t>mẩu</a:t>
            </a:r>
            <a:r>
              <a:rPr lang="en-US" sz="2400" dirty="0" smtClean="0">
                <a:solidFill>
                  <a:srgbClr val="000000"/>
                </a:solidFill>
                <a:latin typeface="OpenSans"/>
              </a:rPr>
              <a:t> </a:t>
            </a:r>
            <a:r>
              <a:rPr lang="en-US" sz="2400" dirty="0" err="1" smtClean="0">
                <a:solidFill>
                  <a:srgbClr val="000000"/>
                </a:solidFill>
                <a:latin typeface="OpenSans"/>
              </a:rPr>
              <a:t>giấy</a:t>
            </a:r>
            <a:r>
              <a:rPr lang="en-US" sz="2400" dirty="0" smtClean="0">
                <a:solidFill>
                  <a:srgbClr val="000000"/>
                </a:solidFill>
                <a:latin typeface="OpenSans"/>
              </a:rPr>
              <a:t> </a:t>
            </a:r>
            <a:r>
              <a:rPr lang="en-US" sz="2400" dirty="0" err="1" smtClean="0">
                <a:solidFill>
                  <a:srgbClr val="000000"/>
                </a:solidFill>
                <a:latin typeface="OpenSans"/>
              </a:rPr>
              <a:t>nói</a:t>
            </a:r>
            <a:r>
              <a:rPr lang="en-US" sz="2400" dirty="0" smtClean="0">
                <a:solidFill>
                  <a:srgbClr val="000000"/>
                </a:solidFill>
                <a:latin typeface="OpenSans"/>
              </a:rPr>
              <a:t> </a:t>
            </a:r>
            <a:r>
              <a:rPr lang="en-US" sz="2400" dirty="0" err="1" smtClean="0">
                <a:solidFill>
                  <a:srgbClr val="000000"/>
                </a:solidFill>
                <a:latin typeface="OpenSans"/>
              </a:rPr>
              <a:t>gì</a:t>
            </a:r>
            <a:r>
              <a:rPr lang="en-US" sz="2400" dirty="0" smtClean="0">
                <a:solidFill>
                  <a:srgbClr val="000000"/>
                </a:solidFill>
                <a:latin typeface="OpenSans"/>
              </a:rPr>
              <a:t> ?</a:t>
            </a:r>
            <a:endParaRPr lang="en-US" dirty="0"/>
          </a:p>
        </p:txBody>
      </p:sp>
      <p:sp>
        <p:nvSpPr>
          <p:cNvPr id="4" name="Rounded Rectangle 3"/>
          <p:cNvSpPr/>
          <p:nvPr/>
        </p:nvSpPr>
        <p:spPr>
          <a:xfrm>
            <a:off x="8146628" y="418622"/>
            <a:ext cx="1371600" cy="7615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213054"/>
                </a:solidFill>
                <a:latin typeface="Times New Roman" pitchFamily="18" charset="0"/>
                <a:cs typeface="Times New Roman" pitchFamily="18" charset="0"/>
              </a:rPr>
              <a:t>Đoạn</a:t>
            </a:r>
            <a:r>
              <a:rPr lang="en-US" sz="2800" dirty="0" smtClean="0">
                <a:solidFill>
                  <a:srgbClr val="213054"/>
                </a:solidFill>
                <a:latin typeface="Times New Roman" pitchFamily="18" charset="0"/>
                <a:cs typeface="Times New Roman" pitchFamily="18" charset="0"/>
              </a:rPr>
              <a:t> 2</a:t>
            </a:r>
            <a:endParaRPr lang="en-US" sz="2800" dirty="0">
              <a:solidFill>
                <a:srgbClr val="213054"/>
              </a:solidFill>
              <a:latin typeface="Times New Roman" pitchFamily="18" charset="0"/>
              <a:cs typeface="Times New Roman" pitchFamily="18" charset="0"/>
            </a:endParaRPr>
          </a:p>
        </p:txBody>
      </p:sp>
    </p:spTree>
    <p:extLst>
      <p:ext uri="{BB962C8B-B14F-4D97-AF65-F5344CB8AC3E}">
        <p14:creationId xmlns:p14="http://schemas.microsoft.com/office/powerpoint/2010/main" val="28630063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_图片 13" descr="图片包含 轮子&#10;&#10;已生成高可信度的说明">
            <a:extLst>
              <a:ext uri="{FF2B5EF4-FFF2-40B4-BE49-F238E27FC236}">
                <a16:creationId xmlns:a16="http://schemas.microsoft.com/office/drawing/2014/main" xmlns="" id="{D503F71A-BC92-416A-840E-AB61F69DA1E0}"/>
              </a:ext>
            </a:extLst>
          </p:cNvPr>
          <p:cNvPicPr>
            <a:picLocks noChangeAspect="1"/>
          </p:cNvPicPr>
          <p:nvPr>
            <p:custDataLst>
              <p:tags r:id="rId1"/>
            </p:custDataLst>
          </p:nvPr>
        </p:nvPicPr>
        <p:blipFill>
          <a:blip r:embed="rId7">
            <a:extLst>
              <a:ext uri="{28A0092B-C50C-407E-A947-70E740481C1C}">
                <a14:useLocalDpi xmlns:a14="http://schemas.microsoft.com/office/drawing/2010/main"/>
              </a:ext>
            </a:extLst>
          </a:blip>
          <a:stretch>
            <a:fillRect/>
          </a:stretch>
        </p:blipFill>
        <p:spPr>
          <a:xfrm>
            <a:off x="963079" y="465193"/>
            <a:ext cx="7204193" cy="1757120"/>
          </a:xfrm>
          <a:prstGeom prst="rect">
            <a:avLst/>
          </a:prstGeom>
        </p:spPr>
      </p:pic>
      <p:pic>
        <p:nvPicPr>
          <p:cNvPr id="7" name="PA_图片 6">
            <a:extLst>
              <a:ext uri="{FF2B5EF4-FFF2-40B4-BE49-F238E27FC236}">
                <a16:creationId xmlns:a16="http://schemas.microsoft.com/office/drawing/2014/main" xmlns="" id="{444D52FE-8165-4300-A967-CA134A5378D6}"/>
              </a:ext>
            </a:extLst>
          </p:cNvPr>
          <p:cNvPicPr>
            <a:picLocks noChangeAspect="1"/>
          </p:cNvPicPr>
          <p:nvPr>
            <p:custDataLst>
              <p:tags r:id="rId2"/>
            </p:custDataLst>
          </p:nvPr>
        </p:nvPicPr>
        <p:blipFill>
          <a:blip r:embed="rId8">
            <a:extLst>
              <a:ext uri="{28A0092B-C50C-407E-A947-70E740481C1C}">
                <a14:useLocalDpi xmlns:a14="http://schemas.microsoft.com/office/drawing/2010/main"/>
              </a:ext>
            </a:extLst>
          </a:blip>
          <a:stretch>
            <a:fillRect/>
          </a:stretch>
        </p:blipFill>
        <p:spPr>
          <a:xfrm>
            <a:off x="323170" y="690109"/>
            <a:ext cx="8410575" cy="5419725"/>
          </a:xfrm>
          <a:prstGeom prst="rect">
            <a:avLst/>
          </a:prstGeom>
        </p:spPr>
      </p:pic>
      <p:sp>
        <p:nvSpPr>
          <p:cNvPr id="8" name="PA_文本框 9">
            <a:extLst>
              <a:ext uri="{FF2B5EF4-FFF2-40B4-BE49-F238E27FC236}">
                <a16:creationId xmlns:a16="http://schemas.microsoft.com/office/drawing/2014/main" xmlns="" id="{A77DE055-20FC-46C4-BA35-162A84AC7BBF}"/>
              </a:ext>
            </a:extLst>
          </p:cNvPr>
          <p:cNvSpPr txBox="1"/>
          <p:nvPr>
            <p:custDataLst>
              <p:tags r:id="rId3"/>
            </p:custDataLst>
          </p:nvPr>
        </p:nvSpPr>
        <p:spPr>
          <a:xfrm>
            <a:off x="1846557" y="2573560"/>
            <a:ext cx="5168836"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err="1">
                <a:ln>
                  <a:noFill/>
                </a:ln>
                <a:solidFill>
                  <a:srgbClr val="44546A"/>
                </a:solidFill>
                <a:effectLst/>
                <a:uLnTx/>
                <a:uFillTx/>
                <a:latin typeface="Arial" panose="020B0604020202020204" pitchFamily="34" charset="0"/>
                <a:ea typeface="黑体" panose="02010609060101010101" pitchFamily="49" charset="-122"/>
                <a:cs typeface="+mn-ea"/>
                <a:sym typeface="+mn-lt"/>
              </a:rPr>
              <a:t>Củng</a:t>
            </a:r>
            <a:r>
              <a:rPr kumimoji="0" lang="en-US" altLang="zh-CN" sz="5400" b="1" i="0" u="none" strike="noStrike" kern="1200" cap="none" spc="0" normalizeH="0" baseline="0" noProof="0" dirty="0">
                <a:ln>
                  <a:noFill/>
                </a:ln>
                <a:solidFill>
                  <a:srgbClr val="44546A"/>
                </a:solidFill>
                <a:effectLst/>
                <a:uLnTx/>
                <a:uFillTx/>
                <a:latin typeface="Arial" panose="020B0604020202020204" pitchFamily="34" charset="0"/>
                <a:ea typeface="黑体" panose="02010609060101010101" pitchFamily="49" charset="-122"/>
                <a:cs typeface="+mn-ea"/>
                <a:sym typeface="+mn-lt"/>
              </a:rPr>
              <a:t> </a:t>
            </a:r>
            <a:r>
              <a:rPr kumimoji="0" lang="en-US" altLang="zh-CN" sz="5400" b="1" i="0" u="none" strike="noStrike" kern="1200" cap="none" spc="0" normalizeH="0" baseline="0" noProof="0" dirty="0" err="1">
                <a:ln>
                  <a:noFill/>
                </a:ln>
                <a:solidFill>
                  <a:srgbClr val="44546A"/>
                </a:solidFill>
                <a:effectLst/>
                <a:uLnTx/>
                <a:uFillTx/>
                <a:latin typeface="Arial" panose="020B0604020202020204" pitchFamily="34" charset="0"/>
                <a:ea typeface="黑体" panose="02010609060101010101" pitchFamily="49" charset="-122"/>
                <a:cs typeface="+mn-ea"/>
                <a:sym typeface="+mn-lt"/>
              </a:rPr>
              <a:t>cố</a:t>
            </a:r>
            <a:r>
              <a:rPr kumimoji="0" lang="en-US" altLang="zh-CN" sz="5400" b="1" i="0" u="none" strike="noStrike" kern="1200" cap="none" spc="0" normalizeH="0" baseline="0" noProof="0" dirty="0">
                <a:ln>
                  <a:noFill/>
                </a:ln>
                <a:solidFill>
                  <a:srgbClr val="44546A"/>
                </a:solidFill>
                <a:effectLst/>
                <a:uLnTx/>
                <a:uFillTx/>
                <a:latin typeface="Arial" panose="020B0604020202020204" pitchFamily="34" charset="0"/>
                <a:ea typeface="黑体" panose="02010609060101010101" pitchFamily="49" charset="-122"/>
                <a:cs typeface="+mn-ea"/>
                <a:sym typeface="+mn-lt"/>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srgbClr val="44546A"/>
                </a:solidFill>
                <a:effectLst/>
                <a:uLnTx/>
                <a:uFillTx/>
                <a:latin typeface="Arial" panose="020B0604020202020204" pitchFamily="34" charset="0"/>
                <a:ea typeface="黑体" panose="02010609060101010101" pitchFamily="49" charset="-122"/>
                <a:cs typeface="+mn-ea"/>
                <a:sym typeface="+mn-lt"/>
              </a:rPr>
              <a:t> </a:t>
            </a:r>
            <a:r>
              <a:rPr kumimoji="0" lang="en-US" altLang="zh-CN" sz="5400" b="1" i="0" u="none" strike="noStrike" kern="1200" cap="none" spc="0" normalizeH="0" baseline="0" noProof="0" dirty="0" err="1">
                <a:ln>
                  <a:noFill/>
                </a:ln>
                <a:solidFill>
                  <a:srgbClr val="44546A"/>
                </a:solidFill>
                <a:effectLst/>
                <a:uLnTx/>
                <a:uFillTx/>
                <a:latin typeface="Arial" panose="020B0604020202020204" pitchFamily="34" charset="0"/>
                <a:ea typeface="黑体" panose="02010609060101010101" pitchFamily="49" charset="-122"/>
                <a:cs typeface="+mn-ea"/>
                <a:sym typeface="+mn-lt"/>
              </a:rPr>
              <a:t>dặn</a:t>
            </a:r>
            <a:r>
              <a:rPr kumimoji="0" lang="en-US" altLang="zh-CN" sz="5400" b="1" i="0" u="none" strike="noStrike" kern="1200" cap="none" spc="0" normalizeH="0" baseline="0" noProof="0" dirty="0">
                <a:ln>
                  <a:noFill/>
                </a:ln>
                <a:solidFill>
                  <a:srgbClr val="44546A"/>
                </a:solidFill>
                <a:effectLst/>
                <a:uLnTx/>
                <a:uFillTx/>
                <a:latin typeface="Arial" panose="020B0604020202020204" pitchFamily="34" charset="0"/>
                <a:ea typeface="黑体" panose="02010609060101010101" pitchFamily="49" charset="-122"/>
                <a:cs typeface="+mn-ea"/>
                <a:sym typeface="+mn-lt"/>
              </a:rPr>
              <a:t> </a:t>
            </a:r>
            <a:r>
              <a:rPr kumimoji="0" lang="en-US" altLang="zh-CN" sz="5400" b="1" i="0" u="none" strike="noStrike" kern="1200" cap="none" spc="0" normalizeH="0" baseline="0" noProof="0" dirty="0" err="1">
                <a:ln>
                  <a:noFill/>
                </a:ln>
                <a:solidFill>
                  <a:srgbClr val="44546A"/>
                </a:solidFill>
                <a:effectLst/>
                <a:uLnTx/>
                <a:uFillTx/>
                <a:latin typeface="Arial" panose="020B0604020202020204" pitchFamily="34" charset="0"/>
                <a:ea typeface="黑体" panose="02010609060101010101" pitchFamily="49" charset="-122"/>
                <a:cs typeface="+mn-ea"/>
                <a:sym typeface="+mn-lt"/>
              </a:rPr>
              <a:t>dò</a:t>
            </a:r>
            <a:endParaRPr kumimoji="0" lang="zh-CN" altLang="en-US" sz="5400" b="1" i="0" u="none" strike="noStrike" kern="1200" cap="none" spc="0" normalizeH="0" baseline="0" noProof="0" dirty="0">
              <a:ln>
                <a:noFill/>
              </a:ln>
              <a:solidFill>
                <a:srgbClr val="44546A"/>
              </a:solidFill>
              <a:effectLst/>
              <a:uLnTx/>
              <a:uFillTx/>
              <a:latin typeface="Arial" panose="020B0604020202020204" pitchFamily="34" charset="0"/>
              <a:ea typeface="黑体" panose="02010609060101010101" pitchFamily="49" charset="-122"/>
              <a:cs typeface="+mn-ea"/>
              <a:sym typeface="+mn-lt"/>
            </a:endParaRPr>
          </a:p>
        </p:txBody>
      </p:sp>
      <p:pic>
        <p:nvPicPr>
          <p:cNvPr id="11" name="PA_图片 7">
            <a:extLst>
              <a:ext uri="{FF2B5EF4-FFF2-40B4-BE49-F238E27FC236}">
                <a16:creationId xmlns:a16="http://schemas.microsoft.com/office/drawing/2014/main" xmlns="" id="{EAC6A015-BDF6-4D4D-A23E-6E68F30F2A39}"/>
              </a:ext>
            </a:extLst>
          </p:cNvPr>
          <p:cNvPicPr>
            <a:picLocks noChangeAspect="1"/>
          </p:cNvPicPr>
          <p:nvPr>
            <p:custDataLst>
              <p:tags r:id="rId4"/>
            </p:custDataLst>
          </p:nvPr>
        </p:nvPicPr>
        <p:blipFill>
          <a:blip r:embed="rId9" cstate="screen">
            <a:extLst>
              <a:ext uri="{28A0092B-C50C-407E-A947-70E740481C1C}">
                <a14:useLocalDpi xmlns:a14="http://schemas.microsoft.com/office/drawing/2010/main"/>
              </a:ext>
            </a:extLst>
          </a:blip>
          <a:stretch>
            <a:fillRect/>
          </a:stretch>
        </p:blipFill>
        <p:spPr>
          <a:xfrm>
            <a:off x="6926615" y="1041356"/>
            <a:ext cx="5818605" cy="5518590"/>
          </a:xfrm>
          <a:prstGeom prst="rect">
            <a:avLst/>
          </a:prstGeom>
        </p:spPr>
      </p:pic>
    </p:spTree>
    <p:extLst>
      <p:ext uri="{BB962C8B-B14F-4D97-AF65-F5344CB8AC3E}">
        <p14:creationId xmlns:p14="http://schemas.microsoft.com/office/powerpoint/2010/main" val="218273902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rcRect l="10271" t="27847" r="5032" b="7510"/>
          <a:stretch>
            <a:fillRect/>
          </a:stretch>
        </p:blipFill>
        <p:spPr bwMode="auto">
          <a:xfrm>
            <a:off x="-141288" y="536575"/>
            <a:ext cx="13023851" cy="621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2" name="TextBox 9"/>
          <p:cNvSpPr txBox="1">
            <a:spLocks noChangeArrowheads="1"/>
          </p:cNvSpPr>
          <p:nvPr/>
        </p:nvSpPr>
        <p:spPr bwMode="auto">
          <a:xfrm>
            <a:off x="3517105" y="3886886"/>
            <a:ext cx="57070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b="1">
                <a:solidFill>
                  <a:schemeClr val="tx1"/>
                </a:solidFill>
                <a:latin typeface=".VnAvant" panose="020B7200000000000000" pitchFamily="34" charset="0"/>
                <a:ea typeface="SimSun" panose="02010600030101010101" pitchFamily="2" charset="-122"/>
              </a:defRPr>
            </a:lvl1pPr>
            <a:lvl2pPr marL="742950" indent="-285750" defTabSz="457200">
              <a:defRPr b="1">
                <a:solidFill>
                  <a:schemeClr val="tx1"/>
                </a:solidFill>
                <a:latin typeface=".VnAvant" panose="020B7200000000000000" pitchFamily="34" charset="0"/>
                <a:ea typeface="SimSun" panose="02010600030101010101" pitchFamily="2" charset="-122"/>
              </a:defRPr>
            </a:lvl2pPr>
            <a:lvl3pPr marL="1143000" indent="-228600" defTabSz="457200">
              <a:defRPr b="1">
                <a:solidFill>
                  <a:schemeClr val="tx1"/>
                </a:solidFill>
                <a:latin typeface=".VnAvant" panose="020B7200000000000000" pitchFamily="34" charset="0"/>
                <a:ea typeface="SimSun" panose="02010600030101010101" pitchFamily="2" charset="-122"/>
              </a:defRPr>
            </a:lvl3pPr>
            <a:lvl4pPr marL="1600200" indent="-228600" defTabSz="457200">
              <a:defRPr b="1">
                <a:solidFill>
                  <a:schemeClr val="tx1"/>
                </a:solidFill>
                <a:latin typeface=".VnAvant" panose="020B7200000000000000" pitchFamily="34" charset="0"/>
                <a:ea typeface="SimSun" panose="02010600030101010101" pitchFamily="2" charset="-122"/>
              </a:defRPr>
            </a:lvl4pPr>
            <a:lvl5pPr marL="2057400" indent="-228600" defTabSz="457200">
              <a:defRPr b="1">
                <a:solidFill>
                  <a:schemeClr val="tx1"/>
                </a:solidFill>
                <a:latin typeface=".VnAvant" panose="020B7200000000000000" pitchFamily="34" charset="0"/>
                <a:ea typeface="SimSun" panose="02010600030101010101" pitchFamily="2" charset="-122"/>
              </a:defRPr>
            </a:lvl5pPr>
            <a:lvl6pPr marL="2514600" indent="-228600" defTabSz="457200" eaLnBrk="0" fontAlgn="base" hangingPunct="0">
              <a:spcBef>
                <a:spcPct val="0"/>
              </a:spcBef>
              <a:spcAft>
                <a:spcPct val="0"/>
              </a:spcAft>
              <a:defRPr b="1">
                <a:solidFill>
                  <a:schemeClr val="tx1"/>
                </a:solidFill>
                <a:latin typeface=".VnAvant" panose="020B7200000000000000" pitchFamily="34" charset="0"/>
                <a:ea typeface="SimSun" panose="02010600030101010101" pitchFamily="2" charset="-122"/>
              </a:defRPr>
            </a:lvl6pPr>
            <a:lvl7pPr marL="2971800" indent="-228600" defTabSz="457200" eaLnBrk="0" fontAlgn="base" hangingPunct="0">
              <a:spcBef>
                <a:spcPct val="0"/>
              </a:spcBef>
              <a:spcAft>
                <a:spcPct val="0"/>
              </a:spcAft>
              <a:defRPr b="1">
                <a:solidFill>
                  <a:schemeClr val="tx1"/>
                </a:solidFill>
                <a:latin typeface=".VnAvant" panose="020B7200000000000000" pitchFamily="34" charset="0"/>
                <a:ea typeface="SimSun" panose="02010600030101010101" pitchFamily="2" charset="-122"/>
              </a:defRPr>
            </a:lvl7pPr>
            <a:lvl8pPr marL="3429000" indent="-228600" defTabSz="457200" eaLnBrk="0" fontAlgn="base" hangingPunct="0">
              <a:spcBef>
                <a:spcPct val="0"/>
              </a:spcBef>
              <a:spcAft>
                <a:spcPct val="0"/>
              </a:spcAft>
              <a:defRPr b="1">
                <a:solidFill>
                  <a:schemeClr val="tx1"/>
                </a:solidFill>
                <a:latin typeface=".VnAvant" panose="020B7200000000000000" pitchFamily="34" charset="0"/>
                <a:ea typeface="SimSun" panose="02010600030101010101" pitchFamily="2" charset="-122"/>
              </a:defRPr>
            </a:lvl8pPr>
            <a:lvl9pPr marL="3886200" indent="-228600" defTabSz="457200" eaLnBrk="0" fontAlgn="base" hangingPunct="0">
              <a:spcBef>
                <a:spcPct val="0"/>
              </a:spcBef>
              <a:spcAft>
                <a:spcPct val="0"/>
              </a:spcAft>
              <a:defRPr b="1">
                <a:solidFill>
                  <a:schemeClr val="tx1"/>
                </a:solidFill>
                <a:latin typeface=".VnAvant" panose="020B7200000000000000" pitchFamily="34" charset="0"/>
                <a:ea typeface="SimSun" panose="02010600030101010101" pitchFamily="2" charset="-122"/>
              </a:defRPr>
            </a:lvl9pPr>
          </a:lstStyle>
          <a:p>
            <a:pPr eaLnBrk="1" hangingPunct="1"/>
            <a:r>
              <a:rPr lang="en-US" sz="6600" dirty="0" err="1">
                <a:solidFill>
                  <a:schemeClr val="bg1"/>
                </a:solidFill>
                <a:latin typeface="UTM Avo" charset="0"/>
              </a:rPr>
              <a:t>HẸN</a:t>
            </a:r>
            <a:r>
              <a:rPr lang="en-US" sz="6600" dirty="0">
                <a:solidFill>
                  <a:schemeClr val="bg1"/>
                </a:solidFill>
                <a:latin typeface="UTM Avo" charset="0"/>
              </a:rPr>
              <a:t> </a:t>
            </a:r>
            <a:r>
              <a:rPr lang="en-US" sz="6600" dirty="0" err="1">
                <a:solidFill>
                  <a:schemeClr val="bg1"/>
                </a:solidFill>
                <a:latin typeface="UTM Avo" charset="0"/>
              </a:rPr>
              <a:t>GẶP</a:t>
            </a:r>
            <a:r>
              <a:rPr lang="en-US" sz="6600" dirty="0">
                <a:solidFill>
                  <a:schemeClr val="bg1"/>
                </a:solidFill>
                <a:latin typeface="UTM Avo" charset="0"/>
              </a:rPr>
              <a:t> </a:t>
            </a:r>
            <a:r>
              <a:rPr lang="en-US" sz="6600" dirty="0" err="1">
                <a:solidFill>
                  <a:schemeClr val="bg1"/>
                </a:solidFill>
                <a:latin typeface="UTM Avo" charset="0"/>
              </a:rPr>
              <a:t>LẠI</a:t>
            </a:r>
            <a:endParaRPr lang="en-US" sz="6600" dirty="0">
              <a:solidFill>
                <a:schemeClr val="bg1"/>
              </a:solidFill>
              <a:latin typeface="UTM Avo" charset="0"/>
            </a:endParaRPr>
          </a:p>
        </p:txBody>
      </p:sp>
      <p:pic>
        <p:nvPicPr>
          <p:cNvPr id="4" name="Picture 2" descr="Kết nối tri thức với cuộc số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826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1+#ppt_w/2"/>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56357"/>
            <a:ext cx="12192000" cy="612475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3200" b="1" dirty="0" smtClean="0">
                <a:solidFill>
                  <a:schemeClr val="tx2"/>
                </a:solidFill>
                <a:latin typeface="Times New Roman" pitchFamily="18" charset="0"/>
                <a:cs typeface="Times New Roman" pitchFamily="18" charset="0"/>
              </a:rPr>
              <a:t>1.</a:t>
            </a:r>
            <a:r>
              <a:rPr lang="vi-VN" sz="3200" b="1" dirty="0" smtClean="0">
                <a:solidFill>
                  <a:schemeClr val="tx2"/>
                </a:solidFill>
                <a:latin typeface="Times New Roman" pitchFamily="18" charset="0"/>
                <a:cs typeface="Times New Roman" pitchFamily="18" charset="0"/>
              </a:rPr>
              <a:t>Một </a:t>
            </a:r>
            <a:r>
              <a:rPr lang="vi-VN" sz="3200" b="1" dirty="0">
                <a:solidFill>
                  <a:schemeClr val="tx2"/>
                </a:solidFill>
                <a:latin typeface="Times New Roman" pitchFamily="18" charset="0"/>
                <a:cs typeface="Times New Roman" pitchFamily="18" charset="0"/>
              </a:rPr>
              <a:t>hôm, thầy Huy mang đến lớp một chậu sen đá. Thầy bảo:</a:t>
            </a:r>
          </a:p>
          <a:p>
            <a:r>
              <a:rPr lang="vi-VN" sz="3200" b="1" dirty="0">
                <a:solidFill>
                  <a:schemeClr val="tx2"/>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Cây này có rất nhiều cây con. Mỗi tuần, thầy sẽ tặng một cây cho em nào đạt kết quả học tập cao nhất trong tuần. Các em cố gắng nhé!</a:t>
            </a:r>
          </a:p>
          <a:p>
            <a:r>
              <a:rPr lang="vi-VN" sz="3200" dirty="0">
                <a:solidFill>
                  <a:srgbClr val="00B050"/>
                </a:solidFill>
                <a:latin typeface="Times New Roman" pitchFamily="18" charset="0"/>
                <a:cs typeface="Times New Roman" pitchFamily="18" charset="0"/>
              </a:rPr>
              <a:t>2. Thế là cả lớp đều háo hức. Ai cũng cố gắng học để được nhận phần thưởng của thầy. Cuối năm học, cả lớp đều được tặng cây. Ngay cả Việt, một bạn học khá chậm cũng rất cố gắng và cuối cùng cũng nhận được phần thưởng. Em mang chậu cây nhỏ xíu về nhà và rất tự hào.</a:t>
            </a:r>
          </a:p>
          <a:p>
            <a:r>
              <a:rPr lang="vi-VN" sz="2800" b="1" dirty="0">
                <a:latin typeface="Times New Roman" pitchFamily="18" charset="0"/>
                <a:cs typeface="Times New Roman" pitchFamily="18" charset="0"/>
              </a:rPr>
              <a:t>3.</a:t>
            </a:r>
            <a:r>
              <a:rPr lang="vi-VN" sz="2800" dirty="0">
                <a:latin typeface="Times New Roman" pitchFamily="18" charset="0"/>
                <a:cs typeface="Times New Roman" pitchFamily="18" charset="0"/>
              </a:rPr>
              <a:t> Một thời gian sau, cây sen đá của Việt lớn lên, sinh ra rất nhiều cây con. Việt tách chúng ra, trồng vào nhiều chậu khác rồi treo lên. Ai đến chơi cũng trầm trồ về những chậu cây xinh đẹp ấy. Bố Việt nói:</a:t>
            </a:r>
          </a:p>
          <a:p>
            <a:r>
              <a:rPr lang="en-US" sz="2800" dirty="0" smtClean="0">
                <a:latin typeface="Times New Roman" pitchFamily="18" charset="0"/>
                <a:cs typeface="Times New Roman" pitchFamily="18" charset="0"/>
              </a:rPr>
              <a:t>      - </a:t>
            </a:r>
            <a:r>
              <a:rPr lang="vi-VN" sz="2800" b="1" dirty="0" smtClean="0">
                <a:solidFill>
                  <a:srgbClr val="FF0000"/>
                </a:solidFill>
                <a:latin typeface="Times New Roman" pitchFamily="18" charset="0"/>
                <a:cs typeface="Times New Roman" pitchFamily="18" charset="0"/>
              </a:rPr>
              <a:t>Khi </a:t>
            </a:r>
            <a:r>
              <a:rPr lang="vi-VN" sz="2800" b="1" dirty="0">
                <a:solidFill>
                  <a:srgbClr val="FF0000"/>
                </a:solidFill>
                <a:latin typeface="Times New Roman" pitchFamily="18" charset="0"/>
                <a:cs typeface="Times New Roman" pitchFamily="18" charset="0"/>
              </a:rPr>
              <a:t>cháu đem chậu cây về, vợ chồng tôi đã mừng rơi nước mắt. Thầy giáo </a:t>
            </a:r>
            <a:r>
              <a:rPr lang="vi-VN" sz="2800" b="1" dirty="0" smtClean="0">
                <a:solidFill>
                  <a:srgbClr val="FF0000"/>
                </a:solidFill>
                <a:latin typeface="Times New Roman" pitchFamily="18" charset="0"/>
                <a:cs typeface="Times New Roman" pitchFamily="18" charset="0"/>
              </a:rPr>
              <a:t>của</a:t>
            </a:r>
            <a:r>
              <a:rPr lang="en-US" sz="2800" b="1" dirty="0" smtClean="0">
                <a:solidFill>
                  <a:srgbClr val="FF0000"/>
                </a:solidFill>
                <a:latin typeface="Times New Roman" pitchFamily="18" charset="0"/>
                <a:cs typeface="Times New Roman" pitchFamily="18" charset="0"/>
              </a:rPr>
              <a:t> </a:t>
            </a:r>
            <a:r>
              <a:rPr lang="vi-VN" sz="2800" b="1" dirty="0" smtClean="0">
                <a:solidFill>
                  <a:srgbClr val="FF0000"/>
                </a:solidFill>
                <a:latin typeface="Times New Roman" pitchFamily="18" charset="0"/>
                <a:cs typeface="Times New Roman" pitchFamily="18" charset="0"/>
              </a:rPr>
              <a:t>cháu </a:t>
            </a:r>
            <a:r>
              <a:rPr lang="vi-VN" sz="2800" b="1" dirty="0">
                <a:solidFill>
                  <a:srgbClr val="FF0000"/>
                </a:solidFill>
                <a:latin typeface="Times New Roman" pitchFamily="18" charset="0"/>
                <a:cs typeface="Times New Roman" pitchFamily="18" charset="0"/>
              </a:rPr>
              <a:t>đã làm thay đổi </a:t>
            </a:r>
            <a:r>
              <a:rPr lang="vi-VN" sz="2800" b="1" dirty="0" smtClean="0">
                <a:solidFill>
                  <a:srgbClr val="FF0000"/>
                </a:solidFill>
                <a:latin typeface="Times New Roman" pitchFamily="18" charset="0"/>
                <a:cs typeface="Times New Roman" pitchFamily="18" charset="0"/>
              </a:rPr>
              <a:t>cháu.</a:t>
            </a:r>
            <a:endParaRPr lang="en-US" sz="2800" b="1" dirty="0">
              <a:solidFill>
                <a:srgbClr val="FF0000"/>
              </a:solidFill>
              <a:latin typeface="Times New Roman" pitchFamily="18" charset="0"/>
              <a:cs typeface="Times New Roman" pitchFamily="18" charset="0"/>
            </a:endParaRPr>
          </a:p>
          <a:p>
            <a:pPr algn="r"/>
            <a:r>
              <a:rPr lang="vi-VN" sz="2800" i="1" dirty="0" smtClean="0">
                <a:latin typeface="+mj-lt"/>
              </a:rPr>
              <a:t>Theo </a:t>
            </a:r>
            <a:r>
              <a:rPr lang="vi-VN" sz="2800" i="1" dirty="0">
                <a:latin typeface="+mj-lt"/>
              </a:rPr>
              <a:t>Thái </a:t>
            </a:r>
            <a:r>
              <a:rPr lang="vi-VN" sz="2800" i="1" dirty="0" smtClean="0">
                <a:latin typeface="+mj-lt"/>
              </a:rPr>
              <a:t>Hiển</a:t>
            </a:r>
            <a:endParaRPr lang="vi-VN" sz="2800" dirty="0">
              <a:latin typeface="+mj-lt"/>
            </a:endParaRPr>
          </a:p>
        </p:txBody>
      </p:sp>
      <p:sp>
        <p:nvSpPr>
          <p:cNvPr id="3" name="Title 1"/>
          <p:cNvSpPr txBox="1">
            <a:spLocks/>
          </p:cNvSpPr>
          <p:nvPr/>
        </p:nvSpPr>
        <p:spPr>
          <a:xfrm>
            <a:off x="83127" y="2"/>
            <a:ext cx="12108873" cy="112815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Thứ</a:t>
            </a:r>
            <a:r>
              <a:rPr lang="en-US" sz="3200" dirty="0" smtClean="0">
                <a:latin typeface="Times New Roman" pitchFamily="18" charset="0"/>
                <a:cs typeface="Times New Roman" pitchFamily="18" charset="0"/>
              </a:rPr>
              <a:t> …. </a:t>
            </a:r>
            <a:r>
              <a:rPr lang="en-US" sz="3200" dirty="0" err="1" smtClean="0">
                <a:latin typeface="Times New Roman" pitchFamily="18" charset="0"/>
                <a:cs typeface="Times New Roman" pitchFamily="18" charset="0"/>
              </a:rPr>
              <a:t>ngày</a:t>
            </a:r>
            <a:r>
              <a:rPr lang="en-US" sz="3200" dirty="0" smtClean="0">
                <a:latin typeface="Times New Roman" pitchFamily="18" charset="0"/>
                <a:cs typeface="Times New Roman" pitchFamily="18" charset="0"/>
              </a:rPr>
              <a:t> … </a:t>
            </a:r>
            <a:r>
              <a:rPr lang="en-US" sz="3200" dirty="0" err="1" smtClean="0">
                <a:latin typeface="Times New Roman" pitchFamily="18" charset="0"/>
                <a:cs typeface="Times New Roman" pitchFamily="18" charset="0"/>
              </a:rPr>
              <a:t>tháng</a:t>
            </a:r>
            <a:r>
              <a:rPr lang="en-US" sz="3200" dirty="0" smtClean="0">
                <a:latin typeface="Times New Roman" pitchFamily="18" charset="0"/>
                <a:cs typeface="Times New Roman" pitchFamily="18" charset="0"/>
              </a:rPr>
              <a:t> 10  </a:t>
            </a:r>
            <a:r>
              <a:rPr lang="en-US" sz="3200" dirty="0" err="1" smtClean="0">
                <a:latin typeface="Times New Roman" pitchFamily="18" charset="0"/>
                <a:cs typeface="Times New Roman" pitchFamily="18" charset="0"/>
              </a:rPr>
              <a:t>năm</a:t>
            </a:r>
            <a:r>
              <a:rPr lang="en-US" sz="3200" dirty="0" smtClean="0">
                <a:latin typeface="Times New Roman" pitchFamily="18" charset="0"/>
                <a:cs typeface="Times New Roman" pitchFamily="18" charset="0"/>
              </a:rPr>
              <a:t> 2021</a:t>
            </a:r>
            <a:br>
              <a:rPr lang="en-US" sz="3200" dirty="0" smtClean="0">
                <a:latin typeface="Times New Roman" pitchFamily="18" charset="0"/>
                <a:cs typeface="Times New Roman" pitchFamily="18" charset="0"/>
              </a:rPr>
            </a:br>
            <a:r>
              <a:rPr lang="en-US" sz="3200" u="sng" dirty="0" err="1" smtClean="0">
                <a:latin typeface="Times New Roman" pitchFamily="18" charset="0"/>
                <a:cs typeface="Times New Roman" pitchFamily="18" charset="0"/>
              </a:rPr>
              <a:t>Kể</a:t>
            </a:r>
            <a:r>
              <a:rPr lang="en-US" sz="3200" u="sng" dirty="0" smtClean="0">
                <a:latin typeface="Times New Roman" pitchFamily="18" charset="0"/>
                <a:cs typeface="Times New Roman" pitchFamily="18" charset="0"/>
              </a:rPr>
              <a:t> </a:t>
            </a:r>
            <a:r>
              <a:rPr lang="en-US" sz="3200" u="sng" dirty="0" err="1" smtClean="0">
                <a:latin typeface="Times New Roman" pitchFamily="18" charset="0"/>
                <a:cs typeface="Times New Roman" pitchFamily="18" charset="0"/>
              </a:rPr>
              <a:t>chuyện</a:t>
            </a:r>
            <a:r>
              <a:rPr lang="en-US" sz="3200" dirty="0" smtClean="0">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Những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cây</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sen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đá</a:t>
            </a:r>
            <a:endParaRPr lang="en-US" sz="3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3908220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127" y="2"/>
            <a:ext cx="12108873" cy="112815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Thứ</a:t>
            </a:r>
            <a:r>
              <a:rPr lang="en-US" sz="3200" dirty="0" smtClean="0">
                <a:latin typeface="Times New Roman" pitchFamily="18" charset="0"/>
                <a:cs typeface="Times New Roman" pitchFamily="18" charset="0"/>
              </a:rPr>
              <a:t> …. </a:t>
            </a:r>
            <a:r>
              <a:rPr lang="en-US" sz="3200" dirty="0" err="1" smtClean="0">
                <a:latin typeface="Times New Roman" pitchFamily="18" charset="0"/>
                <a:cs typeface="Times New Roman" pitchFamily="18" charset="0"/>
              </a:rPr>
              <a:t>ngày</a:t>
            </a:r>
            <a:r>
              <a:rPr lang="en-US" sz="3200" dirty="0" smtClean="0">
                <a:latin typeface="Times New Roman" pitchFamily="18" charset="0"/>
                <a:cs typeface="Times New Roman" pitchFamily="18" charset="0"/>
              </a:rPr>
              <a:t> … </a:t>
            </a:r>
            <a:r>
              <a:rPr lang="en-US" sz="3200" dirty="0" err="1" smtClean="0">
                <a:latin typeface="Times New Roman" pitchFamily="18" charset="0"/>
                <a:cs typeface="Times New Roman" pitchFamily="18" charset="0"/>
              </a:rPr>
              <a:t>tháng</a:t>
            </a:r>
            <a:r>
              <a:rPr lang="en-US" sz="3200" dirty="0" smtClean="0">
                <a:latin typeface="Times New Roman" pitchFamily="18" charset="0"/>
                <a:cs typeface="Times New Roman" pitchFamily="18" charset="0"/>
              </a:rPr>
              <a:t> 10  </a:t>
            </a:r>
            <a:r>
              <a:rPr lang="en-US" sz="3200" dirty="0" err="1" smtClean="0">
                <a:latin typeface="Times New Roman" pitchFamily="18" charset="0"/>
                <a:cs typeface="Times New Roman" pitchFamily="18" charset="0"/>
              </a:rPr>
              <a:t>năm</a:t>
            </a:r>
            <a:r>
              <a:rPr lang="en-US" sz="3200" dirty="0" smtClean="0">
                <a:latin typeface="Times New Roman" pitchFamily="18" charset="0"/>
                <a:cs typeface="Times New Roman" pitchFamily="18" charset="0"/>
              </a:rPr>
              <a:t> 2021</a:t>
            </a:r>
            <a:br>
              <a:rPr lang="en-US" sz="3200" dirty="0" smtClean="0">
                <a:latin typeface="Times New Roman" pitchFamily="18" charset="0"/>
                <a:cs typeface="Times New Roman" pitchFamily="18" charset="0"/>
              </a:rPr>
            </a:br>
            <a:r>
              <a:rPr lang="en-US" sz="3200" u="sng" dirty="0" err="1" smtClean="0">
                <a:latin typeface="Times New Roman" pitchFamily="18" charset="0"/>
                <a:cs typeface="Times New Roman" pitchFamily="18" charset="0"/>
              </a:rPr>
              <a:t>Kể</a:t>
            </a:r>
            <a:r>
              <a:rPr lang="en-US" sz="3200" u="sng" dirty="0" smtClean="0">
                <a:latin typeface="Times New Roman" pitchFamily="18" charset="0"/>
                <a:cs typeface="Times New Roman" pitchFamily="18" charset="0"/>
              </a:rPr>
              <a:t> </a:t>
            </a:r>
            <a:r>
              <a:rPr lang="en-US" sz="3200" u="sng" dirty="0" err="1" smtClean="0">
                <a:latin typeface="Times New Roman" pitchFamily="18" charset="0"/>
                <a:cs typeface="Times New Roman" pitchFamily="18" charset="0"/>
              </a:rPr>
              <a:t>chuyện</a:t>
            </a:r>
            <a:r>
              <a:rPr lang="en-US" sz="3200" dirty="0" smtClean="0">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Những</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cây</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sen</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đá</a:t>
            </a:r>
            <a:endParaRPr lang="en-US" sz="3200" dirty="0">
              <a:solidFill>
                <a:srgbClr val="FF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8156"/>
            <a:ext cx="12192000" cy="5729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55435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8589" t="2285"/>
          <a:stretch/>
        </p:blipFill>
        <p:spPr>
          <a:xfrm>
            <a:off x="4003964" y="1136074"/>
            <a:ext cx="4082100" cy="5527962"/>
          </a:xfrm>
          <a:prstGeom prst="rect">
            <a:avLst/>
          </a:prstGeom>
        </p:spPr>
      </p:pic>
      <p:sp>
        <p:nvSpPr>
          <p:cNvPr id="3" name="Rounded Rectangle 2"/>
          <p:cNvSpPr/>
          <p:nvPr/>
        </p:nvSpPr>
        <p:spPr>
          <a:xfrm>
            <a:off x="0" y="49061"/>
            <a:ext cx="4765964" cy="10870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FFFF00"/>
                </a:solidFill>
                <a:latin typeface="Times New Roman" pitchFamily="18" charset="0"/>
                <a:cs typeface="Times New Roman" pitchFamily="18" charset="0"/>
              </a:rPr>
              <a:t>Thầy</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giáo</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mang</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gì</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đến</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lớp</a:t>
            </a:r>
            <a:r>
              <a:rPr lang="en-US" sz="2800" b="1" dirty="0" smtClean="0">
                <a:solidFill>
                  <a:srgbClr val="FFFF00"/>
                </a:solidFill>
                <a:latin typeface="Times New Roman" pitchFamily="18" charset="0"/>
                <a:cs typeface="Times New Roman" pitchFamily="18" charset="0"/>
              </a:rPr>
              <a:t>?</a:t>
            </a:r>
          </a:p>
          <a:p>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Thầy</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giáo</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nói</a:t>
            </a:r>
            <a:r>
              <a:rPr lang="en-US" sz="2800" b="1" dirty="0" smtClean="0">
                <a:solidFill>
                  <a:srgbClr val="FFFF00"/>
                </a:solidFill>
                <a:latin typeface="Times New Roman" pitchFamily="18" charset="0"/>
                <a:cs typeface="Times New Roman" pitchFamily="18" charset="0"/>
              </a:rPr>
              <a:t> </a:t>
            </a:r>
            <a:r>
              <a:rPr lang="en-US" sz="2800" b="1" dirty="0" err="1" smtClean="0">
                <a:solidFill>
                  <a:srgbClr val="FFFF00"/>
                </a:solidFill>
                <a:latin typeface="Times New Roman" pitchFamily="18" charset="0"/>
                <a:cs typeface="Times New Roman" pitchFamily="18" charset="0"/>
              </a:rPr>
              <a:t>gì</a:t>
            </a:r>
            <a:r>
              <a:rPr lang="en-US" sz="2800" b="1" dirty="0" smtClean="0">
                <a:solidFill>
                  <a:srgbClr val="FFFF00"/>
                </a:solidFill>
                <a:latin typeface="Times New Roman" pitchFamily="18" charset="0"/>
                <a:cs typeface="Times New Roman" pitchFamily="18" charset="0"/>
              </a:rPr>
              <a:t>?</a:t>
            </a:r>
            <a:endParaRPr lang="en-US" sz="2800" b="1" dirty="0">
              <a:solidFill>
                <a:srgbClr val="FFFF00"/>
              </a:solidFill>
              <a:latin typeface="Times New Roman" pitchFamily="18" charset="0"/>
              <a:cs typeface="Times New Roman" pitchFamily="18" charset="0"/>
            </a:endParaRPr>
          </a:p>
        </p:txBody>
      </p:sp>
      <p:sp>
        <p:nvSpPr>
          <p:cNvPr id="4" name="Oval Callout 3"/>
          <p:cNvSpPr/>
          <p:nvPr/>
        </p:nvSpPr>
        <p:spPr>
          <a:xfrm>
            <a:off x="8963891" y="-387927"/>
            <a:ext cx="2770909" cy="2909454"/>
          </a:xfrm>
          <a:prstGeom prst="wedgeEllipseCallout">
            <a:avLst>
              <a:gd name="adj1" fmla="val -112333"/>
              <a:gd name="adj2" fmla="val 939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latin typeface="Times New Roman" pitchFamily="18" charset="0"/>
                <a:cs typeface="Times New Roman" pitchFamily="18" charset="0"/>
              </a:rPr>
              <a:t>Thầy</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giáo</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mang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một</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cây</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sen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đá</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đến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lớp</a:t>
            </a:r>
            <a:r>
              <a:rPr lang="vi-VN" sz="3200" dirty="0">
                <a:solidFill>
                  <a:srgbClr val="002060"/>
                </a:solidFill>
                <a:latin typeface="Times New Roman" pitchFamily="18" charset="0"/>
                <a:cs typeface="Times New Roman" pitchFamily="18" charset="0"/>
              </a:rPr>
              <a:t>.</a:t>
            </a:r>
            <a:endParaRPr lang="en-US" sz="3200" dirty="0">
              <a:solidFill>
                <a:srgbClr val="002060"/>
              </a:solidFill>
            </a:endParaRPr>
          </a:p>
        </p:txBody>
      </p:sp>
      <p:sp>
        <p:nvSpPr>
          <p:cNvPr id="5" name="Rectangular Callout 4"/>
          <p:cNvSpPr/>
          <p:nvPr/>
        </p:nvSpPr>
        <p:spPr>
          <a:xfrm>
            <a:off x="0" y="1953490"/>
            <a:ext cx="3782290" cy="4710545"/>
          </a:xfrm>
          <a:prstGeom prst="wedgeRectCallout">
            <a:avLst>
              <a:gd name="adj1" fmla="val 66548"/>
              <a:gd name="adj2" fmla="val -288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0000"/>
                </a:solidFill>
                <a:latin typeface="Times New Roman" pitchFamily="18" charset="0"/>
                <a:cs typeface="Times New Roman" pitchFamily="18" charset="0"/>
              </a:rPr>
              <a:t>Thầy</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giáo</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nói</a:t>
            </a:r>
            <a:r>
              <a:rPr lang="en-US" sz="2400" b="1" dirty="0">
                <a:solidFill>
                  <a:srgbClr val="FF0000"/>
                </a:solidFill>
                <a:latin typeface="Times New Roman" pitchFamily="18" charset="0"/>
                <a:cs typeface="Times New Roman" pitchFamily="18" charset="0"/>
              </a:rPr>
              <a:t>: </a:t>
            </a:r>
            <a:r>
              <a:rPr lang="vi-VN" sz="2400" b="1" dirty="0">
                <a:solidFill>
                  <a:srgbClr val="FF0000"/>
                </a:solidFill>
                <a:latin typeface="Times New Roman" pitchFamily="18" charset="0"/>
                <a:cs typeface="Times New Roman" pitchFamily="18" charset="0"/>
              </a:rPr>
              <a:t>Đây là cây sen đá, cây này có rất nhiều cây con. Mỗi tuần, thầy sẽ tặng một cây cho bạn nào có kết quả học tập cao nhất tuần. Các em cố lên nhé!</a:t>
            </a:r>
            <a:r>
              <a:rPr lang="vi-VN" sz="2800" b="1" dirty="0">
                <a:solidFill>
                  <a:srgbClr val="FF0000"/>
                </a:solidFill>
                <a:latin typeface="OpenSans"/>
              </a:rPr>
              <a:t/>
            </a:r>
            <a:br>
              <a:rPr lang="vi-VN" sz="2800" b="1" dirty="0">
                <a:solidFill>
                  <a:srgbClr val="FF0000"/>
                </a:solidFill>
                <a:latin typeface="OpenSans"/>
              </a:rPr>
            </a:br>
            <a:r>
              <a:rPr lang="vi-VN" sz="2800" b="1" dirty="0">
                <a:solidFill>
                  <a:srgbClr val="FF0000"/>
                </a:solidFill>
                <a:latin typeface="OpenSans"/>
              </a:rPr>
              <a:t/>
            </a:r>
            <a:br>
              <a:rPr lang="vi-VN" sz="2800" b="1" dirty="0">
                <a:solidFill>
                  <a:srgbClr val="FF0000"/>
                </a:solidFill>
                <a:latin typeface="OpenSans"/>
              </a:rPr>
            </a:br>
            <a:endParaRPr lang="en-US" b="1" dirty="0">
              <a:solidFill>
                <a:srgbClr val="FF0000"/>
              </a:solidFill>
            </a:endParaRPr>
          </a:p>
        </p:txBody>
      </p:sp>
    </p:spTree>
    <p:extLst>
      <p:ext uri="{BB962C8B-B14F-4D97-AF65-F5344CB8AC3E}">
        <p14:creationId xmlns:p14="http://schemas.microsoft.com/office/powerpoint/2010/main" val="32684011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5054" y="1454726"/>
            <a:ext cx="6096001" cy="5250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0" y="0"/>
            <a:ext cx="8091055" cy="1454727"/>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FF00"/>
                </a:solidFill>
                <a:latin typeface="Times New Roman" pitchFamily="18" charset="0"/>
                <a:cs typeface="Times New Roman" pitchFamily="18" charset="0"/>
              </a:rPr>
              <a:t>- </a:t>
            </a:r>
            <a:r>
              <a:rPr lang="en-US" sz="3600" dirty="0" err="1" smtClean="0">
                <a:solidFill>
                  <a:srgbClr val="FFFF00"/>
                </a:solidFill>
                <a:latin typeface="Times New Roman" pitchFamily="18" charset="0"/>
                <a:cs typeface="Times New Roman" pitchFamily="18" charset="0"/>
              </a:rPr>
              <a:t>Cả</a:t>
            </a:r>
            <a:r>
              <a:rPr lang="en-US" sz="3600" dirty="0" smtClean="0">
                <a:solidFill>
                  <a:srgbClr val="FFFF00"/>
                </a:solidFill>
                <a:latin typeface="Times New Roman" pitchFamily="18" charset="0"/>
                <a:cs typeface="Times New Roman" pitchFamily="18" charset="0"/>
              </a:rPr>
              <a:t> </a:t>
            </a:r>
            <a:r>
              <a:rPr lang="en-US" sz="3600" dirty="0" err="1" smtClean="0">
                <a:solidFill>
                  <a:srgbClr val="FFFF00"/>
                </a:solidFill>
                <a:latin typeface="Times New Roman" pitchFamily="18" charset="0"/>
                <a:cs typeface="Times New Roman" pitchFamily="18" charset="0"/>
              </a:rPr>
              <a:t>lớp</a:t>
            </a:r>
            <a:r>
              <a:rPr lang="en-US" sz="3600" dirty="0" smtClean="0">
                <a:solidFill>
                  <a:srgbClr val="FFFF00"/>
                </a:solidFill>
                <a:latin typeface="Times New Roman" pitchFamily="18" charset="0"/>
                <a:cs typeface="Times New Roman" pitchFamily="18" charset="0"/>
              </a:rPr>
              <a:t> </a:t>
            </a:r>
            <a:r>
              <a:rPr lang="en-US" sz="3600" dirty="0" err="1" smtClean="0">
                <a:solidFill>
                  <a:srgbClr val="FFFF00"/>
                </a:solidFill>
                <a:latin typeface="Times New Roman" pitchFamily="18" charset="0"/>
                <a:cs typeface="Times New Roman" pitchFamily="18" charset="0"/>
              </a:rPr>
              <a:t>học</a:t>
            </a:r>
            <a:r>
              <a:rPr lang="en-US" sz="3600" dirty="0" smtClean="0">
                <a:solidFill>
                  <a:srgbClr val="FFFF00"/>
                </a:solidFill>
                <a:latin typeface="Times New Roman" pitchFamily="18" charset="0"/>
                <a:cs typeface="Times New Roman" pitchFamily="18" charset="0"/>
              </a:rPr>
              <a:t> </a:t>
            </a:r>
            <a:r>
              <a:rPr lang="en-US" sz="3600" dirty="0" err="1" smtClean="0">
                <a:solidFill>
                  <a:srgbClr val="FFFF00"/>
                </a:solidFill>
                <a:latin typeface="Times New Roman" pitchFamily="18" charset="0"/>
                <a:cs typeface="Times New Roman" pitchFamily="18" charset="0"/>
              </a:rPr>
              <a:t>tập</a:t>
            </a:r>
            <a:r>
              <a:rPr lang="en-US" sz="3600" dirty="0" smtClean="0">
                <a:solidFill>
                  <a:srgbClr val="FFFF00"/>
                </a:solidFill>
                <a:latin typeface="Times New Roman" pitchFamily="18" charset="0"/>
                <a:cs typeface="Times New Roman" pitchFamily="18" charset="0"/>
              </a:rPr>
              <a:t> </a:t>
            </a:r>
            <a:r>
              <a:rPr lang="en-US" sz="3600" dirty="0" err="1" smtClean="0">
                <a:solidFill>
                  <a:srgbClr val="FFFF00"/>
                </a:solidFill>
                <a:latin typeface="Times New Roman" pitchFamily="18" charset="0"/>
                <a:cs typeface="Times New Roman" pitchFamily="18" charset="0"/>
              </a:rPr>
              <a:t>có</a:t>
            </a:r>
            <a:r>
              <a:rPr lang="en-US" sz="3600" dirty="0" smtClean="0">
                <a:solidFill>
                  <a:srgbClr val="FFFF00"/>
                </a:solidFill>
                <a:latin typeface="Times New Roman" pitchFamily="18" charset="0"/>
                <a:cs typeface="Times New Roman" pitchFamily="18" charset="0"/>
              </a:rPr>
              <a:t> </a:t>
            </a:r>
            <a:r>
              <a:rPr lang="en-US" sz="3600" dirty="0" err="1" smtClean="0">
                <a:solidFill>
                  <a:srgbClr val="FFFF00"/>
                </a:solidFill>
                <a:latin typeface="Times New Roman" pitchFamily="18" charset="0"/>
                <a:cs typeface="Times New Roman" pitchFamily="18" charset="0"/>
              </a:rPr>
              <a:t>gắng</a:t>
            </a:r>
            <a:r>
              <a:rPr lang="en-US" sz="3600" dirty="0" smtClean="0">
                <a:solidFill>
                  <a:srgbClr val="FFFF00"/>
                </a:solidFill>
                <a:latin typeface="Times New Roman" pitchFamily="18" charset="0"/>
                <a:cs typeface="Times New Roman" pitchFamily="18" charset="0"/>
              </a:rPr>
              <a:t> </a:t>
            </a:r>
            <a:r>
              <a:rPr lang="en-US" sz="3600" dirty="0" err="1" smtClean="0">
                <a:solidFill>
                  <a:srgbClr val="FFFF00"/>
                </a:solidFill>
                <a:latin typeface="Times New Roman" pitchFamily="18" charset="0"/>
                <a:cs typeface="Times New Roman" pitchFamily="18" charset="0"/>
              </a:rPr>
              <a:t>như</a:t>
            </a:r>
            <a:r>
              <a:rPr lang="en-US" sz="3600" dirty="0" smtClean="0">
                <a:solidFill>
                  <a:srgbClr val="FFFF00"/>
                </a:solidFill>
                <a:latin typeface="Times New Roman" pitchFamily="18" charset="0"/>
                <a:cs typeface="Times New Roman" pitchFamily="18" charset="0"/>
              </a:rPr>
              <a:t> </a:t>
            </a:r>
            <a:r>
              <a:rPr lang="en-US" sz="3600" dirty="0" err="1" smtClean="0">
                <a:solidFill>
                  <a:srgbClr val="FFFF00"/>
                </a:solidFill>
                <a:latin typeface="Times New Roman" pitchFamily="18" charset="0"/>
                <a:cs typeface="Times New Roman" pitchFamily="18" charset="0"/>
              </a:rPr>
              <a:t>thế</a:t>
            </a:r>
            <a:r>
              <a:rPr lang="en-US" sz="3600" dirty="0" smtClean="0">
                <a:solidFill>
                  <a:srgbClr val="FFFF00"/>
                </a:solidFill>
                <a:latin typeface="Times New Roman" pitchFamily="18" charset="0"/>
                <a:cs typeface="Times New Roman" pitchFamily="18" charset="0"/>
              </a:rPr>
              <a:t> </a:t>
            </a:r>
            <a:r>
              <a:rPr lang="en-US" sz="3600" dirty="0" err="1" smtClean="0">
                <a:solidFill>
                  <a:srgbClr val="FFFF00"/>
                </a:solidFill>
                <a:latin typeface="Times New Roman" pitchFamily="18" charset="0"/>
                <a:cs typeface="Times New Roman" pitchFamily="18" charset="0"/>
              </a:rPr>
              <a:t>nào</a:t>
            </a:r>
            <a:r>
              <a:rPr lang="en-US" sz="3600" dirty="0" smtClean="0">
                <a:solidFill>
                  <a:srgbClr val="FFFF00"/>
                </a:solidFill>
                <a:latin typeface="Times New Roman" pitchFamily="18" charset="0"/>
                <a:cs typeface="Times New Roman" pitchFamily="18" charset="0"/>
              </a:rPr>
              <a:t>?</a:t>
            </a:r>
          </a:p>
          <a:p>
            <a:r>
              <a:rPr lang="en-US" sz="3600" dirty="0" smtClean="0">
                <a:solidFill>
                  <a:srgbClr val="FFFF00"/>
                </a:solidFill>
                <a:latin typeface="Times New Roman" pitchFamily="18" charset="0"/>
                <a:cs typeface="Times New Roman" pitchFamily="18" charset="0"/>
              </a:rPr>
              <a:t>- </a:t>
            </a:r>
            <a:r>
              <a:rPr lang="en-US" sz="3600" dirty="0" err="1" smtClean="0">
                <a:solidFill>
                  <a:srgbClr val="FFFF00"/>
                </a:solidFill>
                <a:latin typeface="Times New Roman" pitchFamily="18" charset="0"/>
                <a:cs typeface="Times New Roman" pitchFamily="18" charset="0"/>
              </a:rPr>
              <a:t>Kết</a:t>
            </a:r>
            <a:r>
              <a:rPr lang="en-US" sz="3600" dirty="0" smtClean="0">
                <a:solidFill>
                  <a:srgbClr val="FFFF00"/>
                </a:solidFill>
                <a:latin typeface="Times New Roman" pitchFamily="18" charset="0"/>
                <a:cs typeface="Times New Roman" pitchFamily="18" charset="0"/>
              </a:rPr>
              <a:t> </a:t>
            </a:r>
            <a:r>
              <a:rPr lang="en-US" sz="3600" dirty="0" err="1" smtClean="0">
                <a:solidFill>
                  <a:srgbClr val="FFFF00"/>
                </a:solidFill>
                <a:latin typeface="Times New Roman" pitchFamily="18" charset="0"/>
                <a:cs typeface="Times New Roman" pitchFamily="18" charset="0"/>
              </a:rPr>
              <a:t>quả</a:t>
            </a:r>
            <a:r>
              <a:rPr lang="en-US" sz="3600" dirty="0" smtClean="0">
                <a:solidFill>
                  <a:srgbClr val="FFFF00"/>
                </a:solidFill>
                <a:latin typeface="Times New Roman" pitchFamily="18" charset="0"/>
                <a:cs typeface="Times New Roman" pitchFamily="18" charset="0"/>
              </a:rPr>
              <a:t> </a:t>
            </a:r>
            <a:r>
              <a:rPr lang="en-US" sz="3600" dirty="0" err="1" smtClean="0">
                <a:solidFill>
                  <a:srgbClr val="FFFF00"/>
                </a:solidFill>
                <a:latin typeface="Times New Roman" pitchFamily="18" charset="0"/>
                <a:cs typeface="Times New Roman" pitchFamily="18" charset="0"/>
              </a:rPr>
              <a:t>học</a:t>
            </a:r>
            <a:r>
              <a:rPr lang="en-US" sz="3600" dirty="0" smtClean="0">
                <a:solidFill>
                  <a:srgbClr val="FFFF00"/>
                </a:solidFill>
                <a:latin typeface="Times New Roman" pitchFamily="18" charset="0"/>
                <a:cs typeface="Times New Roman" pitchFamily="18" charset="0"/>
              </a:rPr>
              <a:t> </a:t>
            </a:r>
            <a:r>
              <a:rPr lang="en-US" sz="3600" dirty="0" err="1" smtClean="0">
                <a:solidFill>
                  <a:srgbClr val="FFFF00"/>
                </a:solidFill>
                <a:latin typeface="Times New Roman" pitchFamily="18" charset="0"/>
                <a:cs typeface="Times New Roman" pitchFamily="18" charset="0"/>
              </a:rPr>
              <a:t>tập</a:t>
            </a:r>
            <a:r>
              <a:rPr lang="en-US" sz="3600" dirty="0" smtClean="0">
                <a:solidFill>
                  <a:srgbClr val="FFFF00"/>
                </a:solidFill>
                <a:latin typeface="Times New Roman" pitchFamily="18" charset="0"/>
                <a:cs typeface="Times New Roman" pitchFamily="18" charset="0"/>
              </a:rPr>
              <a:t> </a:t>
            </a:r>
            <a:r>
              <a:rPr lang="en-US" sz="3600" dirty="0" err="1" smtClean="0">
                <a:solidFill>
                  <a:srgbClr val="FFFF00"/>
                </a:solidFill>
                <a:latin typeface="Times New Roman" pitchFamily="18" charset="0"/>
                <a:cs typeface="Times New Roman" pitchFamily="18" charset="0"/>
              </a:rPr>
              <a:t>cuối</a:t>
            </a:r>
            <a:r>
              <a:rPr lang="en-US" sz="3600" dirty="0" smtClean="0">
                <a:solidFill>
                  <a:srgbClr val="FFFF00"/>
                </a:solidFill>
                <a:latin typeface="Times New Roman" pitchFamily="18" charset="0"/>
                <a:cs typeface="Times New Roman" pitchFamily="18" charset="0"/>
              </a:rPr>
              <a:t> </a:t>
            </a:r>
            <a:r>
              <a:rPr lang="en-US" sz="3600" dirty="0" err="1" smtClean="0">
                <a:solidFill>
                  <a:srgbClr val="FFFF00"/>
                </a:solidFill>
                <a:latin typeface="Times New Roman" pitchFamily="18" charset="0"/>
                <a:cs typeface="Times New Roman" pitchFamily="18" charset="0"/>
              </a:rPr>
              <a:t>năm</a:t>
            </a:r>
            <a:r>
              <a:rPr lang="en-US" sz="3600" dirty="0" smtClean="0">
                <a:solidFill>
                  <a:srgbClr val="FFFF00"/>
                </a:solidFill>
                <a:latin typeface="Times New Roman" pitchFamily="18" charset="0"/>
                <a:cs typeface="Times New Roman" pitchFamily="18" charset="0"/>
              </a:rPr>
              <a:t> </a:t>
            </a:r>
            <a:r>
              <a:rPr lang="en-US" sz="3600" dirty="0" err="1" smtClean="0">
                <a:solidFill>
                  <a:srgbClr val="FFFF00"/>
                </a:solidFill>
                <a:latin typeface="Times New Roman" pitchFamily="18" charset="0"/>
                <a:cs typeface="Times New Roman" pitchFamily="18" charset="0"/>
              </a:rPr>
              <a:t>của</a:t>
            </a:r>
            <a:r>
              <a:rPr lang="en-US" sz="3600" dirty="0" smtClean="0">
                <a:solidFill>
                  <a:srgbClr val="FFFF00"/>
                </a:solidFill>
                <a:latin typeface="Times New Roman" pitchFamily="18" charset="0"/>
                <a:cs typeface="Times New Roman" pitchFamily="18" charset="0"/>
              </a:rPr>
              <a:t> </a:t>
            </a:r>
            <a:r>
              <a:rPr lang="en-US" sz="3600" dirty="0" err="1" smtClean="0">
                <a:solidFill>
                  <a:srgbClr val="FFFF00"/>
                </a:solidFill>
                <a:latin typeface="Times New Roman" pitchFamily="18" charset="0"/>
                <a:cs typeface="Times New Roman" pitchFamily="18" charset="0"/>
              </a:rPr>
              <a:t>cả</a:t>
            </a:r>
            <a:r>
              <a:rPr lang="en-US" sz="3600" dirty="0" smtClean="0">
                <a:solidFill>
                  <a:srgbClr val="FFFF00"/>
                </a:solidFill>
                <a:latin typeface="Times New Roman" pitchFamily="18" charset="0"/>
                <a:cs typeface="Times New Roman" pitchFamily="18" charset="0"/>
              </a:rPr>
              <a:t> </a:t>
            </a:r>
            <a:r>
              <a:rPr lang="en-US" sz="3600" dirty="0" err="1" smtClean="0">
                <a:solidFill>
                  <a:srgbClr val="FFFF00"/>
                </a:solidFill>
                <a:latin typeface="Times New Roman" pitchFamily="18" charset="0"/>
                <a:cs typeface="Times New Roman" pitchFamily="18" charset="0"/>
              </a:rPr>
              <a:t>lớp</a:t>
            </a:r>
            <a:r>
              <a:rPr lang="en-US" sz="3600" dirty="0" smtClean="0">
                <a:solidFill>
                  <a:srgbClr val="FFFF00"/>
                </a:solidFill>
                <a:latin typeface="Times New Roman" pitchFamily="18" charset="0"/>
                <a:cs typeface="Times New Roman" pitchFamily="18" charset="0"/>
              </a:rPr>
              <a:t> </a:t>
            </a:r>
            <a:r>
              <a:rPr lang="en-US" sz="3600" dirty="0" err="1" smtClean="0">
                <a:solidFill>
                  <a:srgbClr val="FFFF00"/>
                </a:solidFill>
                <a:latin typeface="Times New Roman" pitchFamily="18" charset="0"/>
                <a:cs typeface="Times New Roman" pitchFamily="18" charset="0"/>
              </a:rPr>
              <a:t>như</a:t>
            </a:r>
            <a:r>
              <a:rPr lang="en-US" sz="3600" dirty="0" smtClean="0">
                <a:solidFill>
                  <a:srgbClr val="FFFF00"/>
                </a:solidFill>
                <a:latin typeface="Times New Roman" pitchFamily="18" charset="0"/>
                <a:cs typeface="Times New Roman" pitchFamily="18" charset="0"/>
              </a:rPr>
              <a:t> </a:t>
            </a:r>
            <a:r>
              <a:rPr lang="en-US" sz="3600" dirty="0" err="1" smtClean="0">
                <a:solidFill>
                  <a:srgbClr val="FFFF00"/>
                </a:solidFill>
                <a:latin typeface="Times New Roman" pitchFamily="18" charset="0"/>
                <a:cs typeface="Times New Roman" pitchFamily="18" charset="0"/>
              </a:rPr>
              <a:t>thế</a:t>
            </a:r>
            <a:r>
              <a:rPr lang="en-US" sz="3600" dirty="0" smtClean="0">
                <a:solidFill>
                  <a:srgbClr val="FFFF00"/>
                </a:solidFill>
                <a:latin typeface="Times New Roman" pitchFamily="18" charset="0"/>
                <a:cs typeface="Times New Roman" pitchFamily="18" charset="0"/>
              </a:rPr>
              <a:t> </a:t>
            </a:r>
            <a:r>
              <a:rPr lang="en-US" sz="3600" dirty="0" err="1" smtClean="0">
                <a:solidFill>
                  <a:srgbClr val="FFFF00"/>
                </a:solidFill>
                <a:latin typeface="Times New Roman" pitchFamily="18" charset="0"/>
                <a:cs typeface="Times New Roman" pitchFamily="18" charset="0"/>
              </a:rPr>
              <a:t>nào</a:t>
            </a:r>
            <a:r>
              <a:rPr lang="en-US" sz="3600" dirty="0" smtClean="0">
                <a:solidFill>
                  <a:srgbClr val="FFFF00"/>
                </a:solidFill>
                <a:latin typeface="Times New Roman" pitchFamily="18" charset="0"/>
                <a:cs typeface="Times New Roman" pitchFamily="18" charset="0"/>
              </a:rPr>
              <a:t>?</a:t>
            </a:r>
            <a:endParaRPr lang="en-US" sz="3600" dirty="0">
              <a:solidFill>
                <a:srgbClr val="FFFF00"/>
              </a:solidFill>
              <a:latin typeface="Times New Roman" pitchFamily="18" charset="0"/>
              <a:cs typeface="Times New Roman" pitchFamily="18" charset="0"/>
            </a:endParaRPr>
          </a:p>
        </p:txBody>
      </p:sp>
      <p:sp>
        <p:nvSpPr>
          <p:cNvPr id="4" name="Rounded Rectangular Callout 3"/>
          <p:cNvSpPr/>
          <p:nvPr/>
        </p:nvSpPr>
        <p:spPr>
          <a:xfrm>
            <a:off x="8492836" y="-178817"/>
            <a:ext cx="3546764" cy="6413362"/>
          </a:xfrm>
          <a:prstGeom prst="wedgeRoundRectCallout">
            <a:avLst>
              <a:gd name="adj1" fmla="val -81701"/>
              <a:gd name="adj2" fmla="val 714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Tx/>
              <a:buChar char="-"/>
            </a:pPr>
            <a:endParaRPr lang="en-US" sz="2400" dirty="0" smtClean="0">
              <a:solidFill>
                <a:srgbClr val="000000"/>
              </a:solidFill>
              <a:latin typeface="OpenSans"/>
            </a:endParaRPr>
          </a:p>
          <a:p>
            <a:pPr marL="342900" indent="-342900">
              <a:buFontTx/>
              <a:buChar char="-"/>
            </a:pPr>
            <a:endParaRPr lang="en-US" sz="2400" dirty="0">
              <a:solidFill>
                <a:srgbClr val="000000"/>
              </a:solidFill>
              <a:latin typeface="OpenSans"/>
            </a:endParaRPr>
          </a:p>
          <a:p>
            <a:pPr marL="342900" indent="-342900">
              <a:buFontTx/>
              <a:buChar char="-"/>
            </a:pPr>
            <a:r>
              <a:rPr lang="en-US" sz="2800" dirty="0" smtClean="0">
                <a:solidFill>
                  <a:srgbClr val="000000"/>
                </a:solidFill>
                <a:latin typeface="Times New Roman" pitchFamily="18" charset="0"/>
                <a:cs typeface="Times New Roman" pitchFamily="18" charset="0"/>
              </a:rPr>
              <a:t>C</a:t>
            </a:r>
            <a:r>
              <a:rPr lang="vi-VN" sz="2800" dirty="0" smtClean="0">
                <a:solidFill>
                  <a:srgbClr val="000000"/>
                </a:solidFill>
                <a:latin typeface="Times New Roman" pitchFamily="18" charset="0"/>
                <a:cs typeface="Times New Roman" pitchFamily="18" charset="0"/>
              </a:rPr>
              <a:t>ả </a:t>
            </a:r>
            <a:r>
              <a:rPr lang="vi-VN" sz="2800" dirty="0">
                <a:solidFill>
                  <a:srgbClr val="000000"/>
                </a:solidFill>
                <a:latin typeface="Times New Roman" pitchFamily="18" charset="0"/>
                <a:cs typeface="Times New Roman" pitchFamily="18" charset="0"/>
              </a:rPr>
              <a:t>lớp ai nấy đều rất háo hức. Các bạn thi đua học tập, ai cũng cố gắng để được nhận được phần thưởng của thầy</a:t>
            </a:r>
            <a:r>
              <a:rPr lang="vi-VN" sz="2800" dirty="0" smtClean="0">
                <a:solidFill>
                  <a:srgbClr val="000000"/>
                </a:solidFill>
                <a:latin typeface="Times New Roman" pitchFamily="18" charset="0"/>
                <a:cs typeface="Times New Roman" pitchFamily="18" charset="0"/>
              </a:rPr>
              <a:t>.</a:t>
            </a:r>
            <a:endParaRPr lang="en-US" sz="2800" dirty="0" smtClean="0">
              <a:solidFill>
                <a:srgbClr val="000000"/>
              </a:solidFill>
              <a:latin typeface="Times New Roman" pitchFamily="18" charset="0"/>
              <a:cs typeface="Times New Roman" pitchFamily="18" charset="0"/>
            </a:endParaRPr>
          </a:p>
          <a:p>
            <a:pPr marL="342900" indent="-342900">
              <a:buFontTx/>
              <a:buChar char="-"/>
            </a:pPr>
            <a:r>
              <a:rPr lang="vi-VN" sz="2800" dirty="0" smtClean="0">
                <a:solidFill>
                  <a:srgbClr val="000000"/>
                </a:solidFill>
                <a:latin typeface="Times New Roman" pitchFamily="18" charset="0"/>
                <a:cs typeface="Times New Roman" pitchFamily="18" charset="0"/>
              </a:rPr>
              <a:t>Cuối </a:t>
            </a:r>
            <a:r>
              <a:rPr lang="vi-VN" sz="2800" dirty="0">
                <a:solidFill>
                  <a:srgbClr val="000000"/>
                </a:solidFill>
                <a:latin typeface="Times New Roman" pitchFamily="18" charset="0"/>
                <a:cs typeface="Times New Roman" pitchFamily="18" charset="0"/>
              </a:rPr>
              <a:t>năm học, cả lớp đều được tặng cây.</a:t>
            </a:r>
            <a:br>
              <a:rPr lang="vi-VN" sz="2800" dirty="0">
                <a:solidFill>
                  <a:srgbClr val="000000"/>
                </a:solidFill>
                <a:latin typeface="Times New Roman" pitchFamily="18" charset="0"/>
                <a:cs typeface="Times New Roman" pitchFamily="18" charset="0"/>
              </a:rPr>
            </a:br>
            <a:r>
              <a:rPr lang="vi-VN" sz="2800" dirty="0">
                <a:solidFill>
                  <a:srgbClr val="000000"/>
                </a:solidFill>
                <a:latin typeface="Times New Roman" pitchFamily="18" charset="0"/>
                <a:cs typeface="Times New Roman" pitchFamily="18" charset="0"/>
              </a:rPr>
              <a:t/>
            </a:r>
            <a:br>
              <a:rPr lang="vi-VN" sz="2800" dirty="0">
                <a:solidFill>
                  <a:srgbClr val="000000"/>
                </a:solidFill>
                <a:latin typeface="Times New Roman" pitchFamily="18" charset="0"/>
                <a:cs typeface="Times New Roman" pitchFamily="18" charset="0"/>
              </a:rPr>
            </a:br>
            <a:r>
              <a:rPr lang="vi-VN" dirty="0">
                <a:solidFill>
                  <a:srgbClr val="000000"/>
                </a:solidFill>
                <a:latin typeface="OpenSans"/>
              </a:rPr>
              <a:t/>
            </a:r>
            <a:br>
              <a:rPr lang="vi-VN" dirty="0">
                <a:solidFill>
                  <a:srgbClr val="000000"/>
                </a:solidFill>
                <a:latin typeface="OpenSans"/>
              </a:rPr>
            </a:br>
            <a:endParaRPr lang="en-US" dirty="0">
              <a:solidFill>
                <a:prstClr val="white"/>
              </a:solidFill>
            </a:endParaRPr>
          </a:p>
        </p:txBody>
      </p:sp>
    </p:spTree>
    <p:extLst>
      <p:ext uri="{BB962C8B-B14F-4D97-AF65-F5344CB8AC3E}">
        <p14:creationId xmlns:p14="http://schemas.microsoft.com/office/powerpoint/2010/main" val="186184651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38545" y="113529"/>
            <a:ext cx="11914909" cy="1441939"/>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213054"/>
                </a:solidFill>
                <a:effectLst/>
                <a:uLnTx/>
                <a:uFillTx/>
                <a:latin typeface="Times New Roman" pitchFamily="18" charset="0"/>
                <a:ea typeface="+mn-ea"/>
                <a:cs typeface="Times New Roman" pitchFamily="18" charset="0"/>
              </a:rPr>
              <a:t>- </a:t>
            </a:r>
            <a:r>
              <a:rPr kumimoji="0" lang="en-US" sz="2800" b="0" i="0" u="none" strike="noStrike" kern="0" cap="none" spc="0" normalizeH="0" baseline="0" noProof="0" dirty="0" err="1" smtClean="0">
                <a:ln>
                  <a:noFill/>
                </a:ln>
                <a:solidFill>
                  <a:srgbClr val="FFFF00"/>
                </a:solidFill>
                <a:effectLst/>
                <a:uLnTx/>
                <a:uFillTx/>
                <a:latin typeface="Times New Roman" pitchFamily="18" charset="0"/>
                <a:ea typeface="+mn-ea"/>
                <a:cs typeface="Times New Roman" pitchFamily="18" charset="0"/>
              </a:rPr>
              <a:t>Chậu</a:t>
            </a:r>
            <a:r>
              <a:rPr kumimoji="0" lang="en-US" sz="2800" b="0" i="0" u="none" strike="noStrike" kern="0" cap="none" spc="0" normalizeH="0" baseline="0" noProof="0" dirty="0" smtClean="0">
                <a:ln>
                  <a:noFill/>
                </a:ln>
                <a:solidFill>
                  <a:srgbClr val="FFFF00"/>
                </a:solidFill>
                <a:effectLst/>
                <a:uLnTx/>
                <a:uFillTx/>
                <a:latin typeface="Times New Roman" pitchFamily="18" charset="0"/>
                <a:ea typeface="+mn-ea"/>
                <a:cs typeface="Times New Roman" pitchFamily="18" charset="0"/>
              </a:rPr>
              <a:t> </a:t>
            </a:r>
            <a:r>
              <a:rPr kumimoji="0" lang="en-US" sz="2800" b="0" i="0" u="none" strike="noStrike" kern="0" cap="none" spc="0" normalizeH="0" baseline="0" noProof="0" dirty="0" err="1" smtClean="0">
                <a:ln>
                  <a:noFill/>
                </a:ln>
                <a:solidFill>
                  <a:srgbClr val="FFFF00"/>
                </a:solidFill>
                <a:effectLst/>
                <a:uLnTx/>
                <a:uFillTx/>
                <a:latin typeface="Times New Roman" pitchFamily="18" charset="0"/>
                <a:ea typeface="+mn-ea"/>
                <a:cs typeface="Times New Roman" pitchFamily="18" charset="0"/>
              </a:rPr>
              <a:t>sen</a:t>
            </a:r>
            <a:r>
              <a:rPr kumimoji="0" lang="en-US" sz="2800" b="0" i="0" u="none" strike="noStrike" kern="0" cap="none" spc="0" normalizeH="0" baseline="0" noProof="0" dirty="0" smtClean="0">
                <a:ln>
                  <a:noFill/>
                </a:ln>
                <a:solidFill>
                  <a:srgbClr val="FFFF00"/>
                </a:solidFill>
                <a:effectLst/>
                <a:uLnTx/>
                <a:uFillTx/>
                <a:latin typeface="Times New Roman" pitchFamily="18" charset="0"/>
                <a:ea typeface="+mn-ea"/>
                <a:cs typeface="Times New Roman" pitchFamily="18" charset="0"/>
              </a:rPr>
              <a:t> </a:t>
            </a:r>
            <a:r>
              <a:rPr kumimoji="0" lang="en-US" sz="2800" b="0" i="0" u="none" strike="noStrike" kern="0" cap="none" spc="0" normalizeH="0" baseline="0" noProof="0" dirty="0" err="1" smtClean="0">
                <a:ln>
                  <a:noFill/>
                </a:ln>
                <a:solidFill>
                  <a:srgbClr val="FFFF00"/>
                </a:solidFill>
                <a:effectLst/>
                <a:uLnTx/>
                <a:uFillTx/>
                <a:latin typeface="Times New Roman" pitchFamily="18" charset="0"/>
                <a:ea typeface="+mn-ea"/>
                <a:cs typeface="Times New Roman" pitchFamily="18" charset="0"/>
              </a:rPr>
              <a:t>đá</a:t>
            </a:r>
            <a:r>
              <a:rPr kumimoji="0" lang="en-US" sz="2800" b="0" i="0" u="none" strike="noStrike" kern="0" cap="none" spc="0" normalizeH="0" baseline="0" noProof="0" dirty="0" smtClean="0">
                <a:ln>
                  <a:noFill/>
                </a:ln>
                <a:solidFill>
                  <a:srgbClr val="FFFF00"/>
                </a:solidFill>
                <a:effectLst/>
                <a:uLnTx/>
                <a:uFillTx/>
                <a:latin typeface="Times New Roman" pitchFamily="18" charset="0"/>
                <a:ea typeface="+mn-ea"/>
                <a:cs typeface="Times New Roman" pitchFamily="18" charset="0"/>
              </a:rPr>
              <a:t> </a:t>
            </a:r>
            <a:r>
              <a:rPr kumimoji="0" lang="en-US" sz="2800" b="0" i="0" u="none" strike="noStrike" kern="0" cap="none" spc="0" normalizeH="0" baseline="0" noProof="0" dirty="0" err="1" smtClean="0">
                <a:ln>
                  <a:noFill/>
                </a:ln>
                <a:solidFill>
                  <a:srgbClr val="FFFF00"/>
                </a:solidFill>
                <a:effectLst/>
                <a:uLnTx/>
                <a:uFillTx/>
                <a:latin typeface="Times New Roman" pitchFamily="18" charset="0"/>
                <a:ea typeface="+mn-ea"/>
                <a:cs typeface="Times New Roman" pitchFamily="18" charset="0"/>
              </a:rPr>
              <a:t>của</a:t>
            </a:r>
            <a:r>
              <a:rPr kumimoji="0" lang="en-US" sz="2800" b="0" i="0" u="none" strike="noStrike" kern="0" cap="none" spc="0" normalizeH="0" baseline="0" noProof="0" dirty="0" smtClean="0">
                <a:ln>
                  <a:noFill/>
                </a:ln>
                <a:solidFill>
                  <a:srgbClr val="FFFF00"/>
                </a:solidFill>
                <a:effectLst/>
                <a:uLnTx/>
                <a:uFillTx/>
                <a:latin typeface="Times New Roman" pitchFamily="18" charset="0"/>
                <a:ea typeface="+mn-ea"/>
                <a:cs typeface="Times New Roman" pitchFamily="18" charset="0"/>
              </a:rPr>
              <a:t> </a:t>
            </a:r>
            <a:r>
              <a:rPr kumimoji="0" lang="en-US" sz="2800" b="0" i="0" u="none" strike="noStrike" kern="0" cap="none" spc="0" normalizeH="0" baseline="0" noProof="0" dirty="0" err="1" smtClean="0">
                <a:ln>
                  <a:noFill/>
                </a:ln>
                <a:solidFill>
                  <a:srgbClr val="FFFF00"/>
                </a:solidFill>
                <a:effectLst/>
                <a:uLnTx/>
                <a:uFillTx/>
                <a:latin typeface="Times New Roman" pitchFamily="18" charset="0"/>
                <a:ea typeface="+mn-ea"/>
                <a:cs typeface="Times New Roman" pitchFamily="18" charset="0"/>
              </a:rPr>
              <a:t>Việt</a:t>
            </a:r>
            <a:r>
              <a:rPr kumimoji="0" lang="en-US" sz="2800" b="0" i="0" u="none" strike="noStrike" kern="0" cap="none" spc="0" normalizeH="0" baseline="0" noProof="0" dirty="0" smtClean="0">
                <a:ln>
                  <a:noFill/>
                </a:ln>
                <a:solidFill>
                  <a:srgbClr val="FFFF00"/>
                </a:solidFill>
                <a:effectLst/>
                <a:uLnTx/>
                <a:uFillTx/>
                <a:latin typeface="Times New Roman" pitchFamily="18" charset="0"/>
                <a:ea typeface="+mn-ea"/>
                <a:cs typeface="Times New Roman" pitchFamily="18" charset="0"/>
              </a:rPr>
              <a:t> </a:t>
            </a:r>
            <a:r>
              <a:rPr kumimoji="0" lang="en-US" sz="2800" b="0" i="0" u="none" strike="noStrike" kern="0" cap="none" spc="0" normalizeH="0" baseline="0" noProof="0" dirty="0" err="1" smtClean="0">
                <a:ln>
                  <a:noFill/>
                </a:ln>
                <a:solidFill>
                  <a:srgbClr val="FFFF00"/>
                </a:solidFill>
                <a:effectLst/>
                <a:uLnTx/>
                <a:uFillTx/>
                <a:latin typeface="Times New Roman" pitchFamily="18" charset="0"/>
                <a:ea typeface="+mn-ea"/>
                <a:cs typeface="Times New Roman" pitchFamily="18" charset="0"/>
              </a:rPr>
              <a:t>lớn</a:t>
            </a:r>
            <a:r>
              <a:rPr kumimoji="0" lang="en-US" sz="2800" b="0" i="0" u="none" strike="noStrike" kern="0" cap="none" spc="0" normalizeH="0" baseline="0" noProof="0" dirty="0" smtClean="0">
                <a:ln>
                  <a:noFill/>
                </a:ln>
                <a:solidFill>
                  <a:srgbClr val="FFFF00"/>
                </a:solidFill>
                <a:effectLst/>
                <a:uLnTx/>
                <a:uFillTx/>
                <a:latin typeface="Times New Roman" pitchFamily="18" charset="0"/>
                <a:ea typeface="+mn-ea"/>
                <a:cs typeface="Times New Roman" pitchFamily="18" charset="0"/>
              </a:rPr>
              <a:t> </a:t>
            </a:r>
            <a:r>
              <a:rPr kumimoji="0" lang="en-US" sz="2800" b="0" i="0" u="none" strike="noStrike" kern="0" cap="none" spc="0" normalizeH="0" baseline="0" noProof="0" dirty="0" err="1" smtClean="0">
                <a:ln>
                  <a:noFill/>
                </a:ln>
                <a:solidFill>
                  <a:srgbClr val="FFFF00"/>
                </a:solidFill>
                <a:effectLst/>
                <a:uLnTx/>
                <a:uFillTx/>
                <a:latin typeface="Times New Roman" pitchFamily="18" charset="0"/>
                <a:ea typeface="+mn-ea"/>
                <a:cs typeface="Times New Roman" pitchFamily="18" charset="0"/>
              </a:rPr>
              <a:t>lên</a:t>
            </a:r>
            <a:r>
              <a:rPr kumimoji="0" lang="en-US" sz="2800" b="0" i="0" u="none" strike="noStrike" kern="0" cap="none" spc="0" normalizeH="0" baseline="0" noProof="0" dirty="0" smtClean="0">
                <a:ln>
                  <a:noFill/>
                </a:ln>
                <a:solidFill>
                  <a:srgbClr val="FFFF00"/>
                </a:solidFill>
                <a:effectLst/>
                <a:uLnTx/>
                <a:uFillTx/>
                <a:latin typeface="Times New Roman" pitchFamily="18" charset="0"/>
                <a:ea typeface="+mn-ea"/>
                <a:cs typeface="Times New Roman" pitchFamily="18" charset="0"/>
              </a:rPr>
              <a:t> </a:t>
            </a:r>
            <a:r>
              <a:rPr kumimoji="0" lang="en-US" sz="2800" b="0" i="0" u="none" strike="noStrike" kern="0" cap="none" spc="0" normalizeH="0" baseline="0" noProof="0" dirty="0" err="1" smtClean="0">
                <a:ln>
                  <a:noFill/>
                </a:ln>
                <a:solidFill>
                  <a:srgbClr val="FFFF00"/>
                </a:solidFill>
                <a:effectLst/>
                <a:uLnTx/>
                <a:uFillTx/>
                <a:latin typeface="Times New Roman" pitchFamily="18" charset="0"/>
                <a:ea typeface="+mn-ea"/>
                <a:cs typeface="Times New Roman" pitchFamily="18" charset="0"/>
              </a:rPr>
              <a:t>như</a:t>
            </a:r>
            <a:r>
              <a:rPr kumimoji="0" lang="en-US" sz="2800" b="0" i="0" u="none" strike="noStrike" kern="0" cap="none" spc="0" normalizeH="0" baseline="0" noProof="0" dirty="0" smtClean="0">
                <a:ln>
                  <a:noFill/>
                </a:ln>
                <a:solidFill>
                  <a:srgbClr val="FFFF00"/>
                </a:solidFill>
                <a:effectLst/>
                <a:uLnTx/>
                <a:uFillTx/>
                <a:latin typeface="Times New Roman" pitchFamily="18" charset="0"/>
                <a:ea typeface="+mn-ea"/>
                <a:cs typeface="Times New Roman" pitchFamily="18" charset="0"/>
              </a:rPr>
              <a:t> </a:t>
            </a:r>
            <a:r>
              <a:rPr kumimoji="0" lang="en-US" sz="2800" b="0" i="0" u="none" strike="noStrike" kern="0" cap="none" spc="0" normalizeH="0" baseline="0" noProof="0" dirty="0" err="1" smtClean="0">
                <a:ln>
                  <a:noFill/>
                </a:ln>
                <a:solidFill>
                  <a:srgbClr val="FFFF00"/>
                </a:solidFill>
                <a:effectLst/>
                <a:uLnTx/>
                <a:uFillTx/>
                <a:latin typeface="Times New Roman" pitchFamily="18" charset="0"/>
                <a:ea typeface="+mn-ea"/>
                <a:cs typeface="Times New Roman" pitchFamily="18" charset="0"/>
              </a:rPr>
              <a:t>thế</a:t>
            </a:r>
            <a:r>
              <a:rPr kumimoji="0" lang="en-US" sz="2800" b="0" i="0" u="none" strike="noStrike" kern="0" cap="none" spc="0" normalizeH="0" baseline="0" noProof="0" dirty="0" smtClean="0">
                <a:ln>
                  <a:noFill/>
                </a:ln>
                <a:solidFill>
                  <a:srgbClr val="FFFF00"/>
                </a:solidFill>
                <a:effectLst/>
                <a:uLnTx/>
                <a:uFillTx/>
                <a:latin typeface="Times New Roman" pitchFamily="18" charset="0"/>
                <a:ea typeface="+mn-ea"/>
                <a:cs typeface="Times New Roman" pitchFamily="18" charset="0"/>
              </a:rPr>
              <a:t> </a:t>
            </a:r>
            <a:r>
              <a:rPr kumimoji="0" lang="en-US" sz="2800" b="0" i="0" u="none" strike="noStrike" kern="0" cap="none" spc="0" normalizeH="0" baseline="0" noProof="0" dirty="0" err="1" smtClean="0">
                <a:ln>
                  <a:noFill/>
                </a:ln>
                <a:solidFill>
                  <a:srgbClr val="FFFF00"/>
                </a:solidFill>
                <a:effectLst/>
                <a:uLnTx/>
                <a:uFillTx/>
                <a:latin typeface="Times New Roman" pitchFamily="18" charset="0"/>
                <a:ea typeface="+mn-ea"/>
                <a:cs typeface="Times New Roman" pitchFamily="18" charset="0"/>
              </a:rPr>
              <a:t>nào</a:t>
            </a:r>
            <a:r>
              <a:rPr kumimoji="0" lang="en-US" sz="2800" b="0" i="0" u="none" strike="noStrike" kern="0" cap="none" spc="0" normalizeH="0" baseline="0" noProof="0" dirty="0" smtClean="0">
                <a:ln>
                  <a:noFill/>
                </a:ln>
                <a:solidFill>
                  <a:srgbClr val="FFFF00"/>
                </a:solidFill>
                <a:effectLst/>
                <a:uLnTx/>
                <a:uFillTx/>
                <a:latin typeface="Times New Roman" pitchFamily="18" charset="0"/>
                <a:ea typeface="+mn-ea"/>
                <a:cs typeface="Times New Roman" pitchFamily="18" charset="0"/>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rgbClr val="FFFF00"/>
                </a:solidFill>
                <a:effectLst/>
                <a:uLnTx/>
                <a:uFillTx/>
                <a:latin typeface="Times New Roman" pitchFamily="18" charset="0"/>
                <a:ea typeface="+mn-ea"/>
                <a:cs typeface="Times New Roman" pitchFamily="18" charset="0"/>
              </a:rPr>
              <a:t>-</a:t>
            </a:r>
            <a:r>
              <a:rPr kumimoji="0" lang="en-US" sz="2800" b="0" i="0" u="none" strike="noStrike" kern="0" cap="none" spc="0" normalizeH="0" baseline="0" noProof="0" dirty="0" err="1" smtClean="0">
                <a:ln>
                  <a:noFill/>
                </a:ln>
                <a:solidFill>
                  <a:srgbClr val="FFFF00"/>
                </a:solidFill>
                <a:effectLst/>
                <a:uLnTx/>
                <a:uFillTx/>
                <a:latin typeface="Times New Roman" pitchFamily="18" charset="0"/>
                <a:ea typeface="+mn-ea"/>
                <a:cs typeface="Times New Roman" pitchFamily="18" charset="0"/>
              </a:rPr>
              <a:t>Mỗi</a:t>
            </a:r>
            <a:r>
              <a:rPr kumimoji="0" lang="en-US" sz="2800" b="0" i="0" u="none" strike="noStrike" kern="0" cap="none" spc="0" normalizeH="0" baseline="0" noProof="0" dirty="0" smtClean="0">
                <a:ln>
                  <a:noFill/>
                </a:ln>
                <a:solidFill>
                  <a:srgbClr val="FFFF00"/>
                </a:solidFill>
                <a:effectLst/>
                <a:uLnTx/>
                <a:uFillTx/>
                <a:latin typeface="Times New Roman" pitchFamily="18" charset="0"/>
                <a:ea typeface="+mn-ea"/>
                <a:cs typeface="Times New Roman" pitchFamily="18" charset="0"/>
              </a:rPr>
              <a:t> </a:t>
            </a:r>
            <a:r>
              <a:rPr kumimoji="0" lang="en-US" sz="2800" b="0" i="0" u="none" strike="noStrike" kern="0" cap="none" spc="0" normalizeH="0" baseline="0" noProof="0" dirty="0" err="1" smtClean="0">
                <a:ln>
                  <a:noFill/>
                </a:ln>
                <a:solidFill>
                  <a:srgbClr val="FFFF00"/>
                </a:solidFill>
                <a:effectLst/>
                <a:uLnTx/>
                <a:uFillTx/>
                <a:latin typeface="Times New Roman" pitchFamily="18" charset="0"/>
                <a:ea typeface="+mn-ea"/>
                <a:cs typeface="Times New Roman" pitchFamily="18" charset="0"/>
              </a:rPr>
              <a:t>khi</a:t>
            </a:r>
            <a:r>
              <a:rPr kumimoji="0" lang="en-US" sz="2800" b="0" i="0" u="none" strike="noStrike" kern="0" cap="none" spc="0" normalizeH="0" baseline="0" noProof="0" dirty="0" smtClean="0">
                <a:ln>
                  <a:noFill/>
                </a:ln>
                <a:solidFill>
                  <a:srgbClr val="FFFF00"/>
                </a:solidFill>
                <a:effectLst/>
                <a:uLnTx/>
                <a:uFillTx/>
                <a:latin typeface="Times New Roman" pitchFamily="18" charset="0"/>
                <a:ea typeface="+mn-ea"/>
                <a:cs typeface="Times New Roman" pitchFamily="18" charset="0"/>
              </a:rPr>
              <a:t> </a:t>
            </a:r>
            <a:r>
              <a:rPr kumimoji="0" lang="en-US" sz="2800" b="0" i="0" u="none" strike="noStrike" kern="0" cap="none" spc="0" normalizeH="0" baseline="0" noProof="0" dirty="0" err="1" smtClean="0">
                <a:ln>
                  <a:noFill/>
                </a:ln>
                <a:solidFill>
                  <a:srgbClr val="FFFF00"/>
                </a:solidFill>
                <a:effectLst/>
                <a:uLnTx/>
                <a:uFillTx/>
                <a:latin typeface="Times New Roman" pitchFamily="18" charset="0"/>
                <a:ea typeface="+mn-ea"/>
                <a:cs typeface="Times New Roman" pitchFamily="18" charset="0"/>
              </a:rPr>
              <a:t>có</a:t>
            </a:r>
            <a:r>
              <a:rPr kumimoji="0" lang="en-US" sz="2800" b="0" i="0" u="none" strike="noStrike" kern="0" cap="none" spc="0" normalizeH="0" baseline="0" noProof="0" dirty="0" smtClean="0">
                <a:ln>
                  <a:noFill/>
                </a:ln>
                <a:solidFill>
                  <a:srgbClr val="FFFF00"/>
                </a:solidFill>
                <a:effectLst/>
                <a:uLnTx/>
                <a:uFillTx/>
                <a:latin typeface="Times New Roman" pitchFamily="18" charset="0"/>
                <a:ea typeface="+mn-ea"/>
                <a:cs typeface="Times New Roman" pitchFamily="18" charset="0"/>
              </a:rPr>
              <a:t> </a:t>
            </a:r>
            <a:r>
              <a:rPr kumimoji="0" lang="en-US" sz="2800" b="0" i="0" u="none" strike="noStrike" kern="0" cap="none" spc="0" normalizeH="0" baseline="0" noProof="0" dirty="0" err="1" smtClean="0">
                <a:ln>
                  <a:noFill/>
                </a:ln>
                <a:solidFill>
                  <a:srgbClr val="FFFF00"/>
                </a:solidFill>
                <a:effectLst/>
                <a:uLnTx/>
                <a:uFillTx/>
                <a:latin typeface="Times New Roman" pitchFamily="18" charset="0"/>
                <a:ea typeface="+mn-ea"/>
                <a:cs typeface="Times New Roman" pitchFamily="18" charset="0"/>
              </a:rPr>
              <a:t>người</a:t>
            </a:r>
            <a:r>
              <a:rPr kumimoji="0" lang="en-US" sz="2800" b="0" i="0" u="none" strike="noStrike" kern="0" cap="none" spc="0" normalizeH="0" baseline="0" noProof="0" dirty="0" smtClean="0">
                <a:ln>
                  <a:noFill/>
                </a:ln>
                <a:solidFill>
                  <a:srgbClr val="FFFF00"/>
                </a:solidFill>
                <a:effectLst/>
                <a:uLnTx/>
                <a:uFillTx/>
                <a:latin typeface="Times New Roman" pitchFamily="18" charset="0"/>
                <a:ea typeface="+mn-ea"/>
                <a:cs typeface="Times New Roman" pitchFamily="18" charset="0"/>
              </a:rPr>
              <a:t> </a:t>
            </a:r>
            <a:r>
              <a:rPr kumimoji="0" lang="en-US" sz="2800" b="0" i="0" u="none" strike="noStrike" kern="0" cap="none" spc="0" normalizeH="0" baseline="0" noProof="0" dirty="0" err="1" smtClean="0">
                <a:ln>
                  <a:noFill/>
                </a:ln>
                <a:solidFill>
                  <a:srgbClr val="FFFF00"/>
                </a:solidFill>
                <a:effectLst/>
                <a:uLnTx/>
                <a:uFillTx/>
                <a:latin typeface="Times New Roman" pitchFamily="18" charset="0"/>
                <a:ea typeface="+mn-ea"/>
                <a:cs typeface="Times New Roman" pitchFamily="18" charset="0"/>
              </a:rPr>
              <a:t>khen</a:t>
            </a:r>
            <a:r>
              <a:rPr kumimoji="0" lang="en-US" sz="2800" b="0" i="0" u="none" strike="noStrike" kern="0" cap="none" spc="0" normalizeH="0" baseline="0" noProof="0" dirty="0" smtClean="0">
                <a:ln>
                  <a:noFill/>
                </a:ln>
                <a:solidFill>
                  <a:srgbClr val="FFFF00"/>
                </a:solidFill>
                <a:effectLst/>
                <a:uLnTx/>
                <a:uFillTx/>
                <a:latin typeface="Times New Roman" pitchFamily="18" charset="0"/>
                <a:ea typeface="+mn-ea"/>
                <a:cs typeface="Times New Roman" pitchFamily="18" charset="0"/>
              </a:rPr>
              <a:t> </a:t>
            </a:r>
            <a:r>
              <a:rPr kumimoji="0" lang="en-US" sz="2800" b="0" i="0" u="none" strike="noStrike" kern="0" cap="none" spc="0" normalizeH="0" baseline="0" noProof="0" dirty="0" err="1" smtClean="0">
                <a:ln>
                  <a:noFill/>
                </a:ln>
                <a:solidFill>
                  <a:srgbClr val="FFFF00"/>
                </a:solidFill>
                <a:effectLst/>
                <a:uLnTx/>
                <a:uFillTx/>
                <a:latin typeface="Times New Roman" pitchFamily="18" charset="0"/>
                <a:ea typeface="+mn-ea"/>
                <a:cs typeface="Times New Roman" pitchFamily="18" charset="0"/>
              </a:rPr>
              <a:t>những</a:t>
            </a:r>
            <a:r>
              <a:rPr kumimoji="0" lang="en-US" sz="2800" b="0" i="0" u="none" strike="noStrike" kern="0" cap="none" spc="0" normalizeH="0" baseline="0" noProof="0" dirty="0" smtClean="0">
                <a:ln>
                  <a:noFill/>
                </a:ln>
                <a:solidFill>
                  <a:srgbClr val="FFFF00"/>
                </a:solidFill>
                <a:effectLst/>
                <a:uLnTx/>
                <a:uFillTx/>
                <a:latin typeface="Times New Roman" pitchFamily="18" charset="0"/>
                <a:ea typeface="+mn-ea"/>
                <a:cs typeface="Times New Roman" pitchFamily="18" charset="0"/>
              </a:rPr>
              <a:t> </a:t>
            </a:r>
            <a:r>
              <a:rPr kumimoji="0" lang="en-US" sz="2800" b="0" i="0" u="none" strike="noStrike" kern="0" cap="none" spc="0" normalizeH="0" baseline="0" noProof="0" dirty="0" err="1" smtClean="0">
                <a:ln>
                  <a:noFill/>
                </a:ln>
                <a:solidFill>
                  <a:srgbClr val="FFFF00"/>
                </a:solidFill>
                <a:effectLst/>
                <a:uLnTx/>
                <a:uFillTx/>
                <a:latin typeface="Times New Roman" pitchFamily="18" charset="0"/>
                <a:ea typeface="+mn-ea"/>
                <a:cs typeface="Times New Roman" pitchFamily="18" charset="0"/>
              </a:rPr>
              <a:t>chậu</a:t>
            </a:r>
            <a:r>
              <a:rPr kumimoji="0" lang="en-US" sz="2800" b="0" i="0" u="none" strike="noStrike" kern="0" cap="none" spc="0" normalizeH="0" baseline="0" noProof="0" dirty="0" smtClean="0">
                <a:ln>
                  <a:noFill/>
                </a:ln>
                <a:solidFill>
                  <a:srgbClr val="FFFF00"/>
                </a:solidFill>
                <a:effectLst/>
                <a:uLnTx/>
                <a:uFillTx/>
                <a:latin typeface="Times New Roman" pitchFamily="18" charset="0"/>
                <a:ea typeface="+mn-ea"/>
                <a:cs typeface="Times New Roman" pitchFamily="18" charset="0"/>
              </a:rPr>
              <a:t> </a:t>
            </a:r>
            <a:r>
              <a:rPr kumimoji="0" lang="en-US" sz="2800" b="0" i="0" u="none" strike="noStrike" kern="0" cap="none" spc="0" normalizeH="0" baseline="0" noProof="0" dirty="0" err="1" smtClean="0">
                <a:ln>
                  <a:noFill/>
                </a:ln>
                <a:solidFill>
                  <a:srgbClr val="FFFF00"/>
                </a:solidFill>
                <a:effectLst/>
                <a:uLnTx/>
                <a:uFillTx/>
                <a:latin typeface="Times New Roman" pitchFamily="18" charset="0"/>
                <a:ea typeface="+mn-ea"/>
                <a:cs typeface="Times New Roman" pitchFamily="18" charset="0"/>
              </a:rPr>
              <a:t>cây</a:t>
            </a:r>
            <a:r>
              <a:rPr kumimoji="0" lang="en-US" sz="2800" b="0" i="0" u="none" strike="noStrike" kern="0" cap="none" spc="0" normalizeH="0" baseline="0" noProof="0" dirty="0" smtClean="0">
                <a:ln>
                  <a:noFill/>
                </a:ln>
                <a:solidFill>
                  <a:srgbClr val="FFFF00"/>
                </a:solidFill>
                <a:effectLst/>
                <a:uLnTx/>
                <a:uFillTx/>
                <a:latin typeface="Times New Roman" pitchFamily="18" charset="0"/>
                <a:ea typeface="+mn-ea"/>
                <a:cs typeface="Times New Roman" pitchFamily="18" charset="0"/>
              </a:rPr>
              <a:t>, </a:t>
            </a:r>
            <a:r>
              <a:rPr kumimoji="0" lang="en-US" sz="2800" b="0" i="0" u="none" strike="noStrike" kern="0" cap="none" spc="0" normalizeH="0" baseline="0" noProof="0" dirty="0" err="1" smtClean="0">
                <a:ln>
                  <a:noFill/>
                </a:ln>
                <a:solidFill>
                  <a:srgbClr val="FFFF00"/>
                </a:solidFill>
                <a:effectLst/>
                <a:uLnTx/>
                <a:uFillTx/>
                <a:latin typeface="Times New Roman" pitchFamily="18" charset="0"/>
                <a:ea typeface="+mn-ea"/>
                <a:cs typeface="Times New Roman" pitchFamily="18" charset="0"/>
              </a:rPr>
              <a:t>bố</a:t>
            </a:r>
            <a:r>
              <a:rPr kumimoji="0" lang="en-US" sz="2800" b="0" i="0" u="none" strike="noStrike" kern="0" cap="none" spc="0" normalizeH="0" baseline="0" noProof="0" dirty="0" smtClean="0">
                <a:ln>
                  <a:noFill/>
                </a:ln>
                <a:solidFill>
                  <a:srgbClr val="FFFF00"/>
                </a:solidFill>
                <a:effectLst/>
                <a:uLnTx/>
                <a:uFillTx/>
                <a:latin typeface="Times New Roman" pitchFamily="18" charset="0"/>
                <a:ea typeface="+mn-ea"/>
                <a:cs typeface="Times New Roman" pitchFamily="18" charset="0"/>
              </a:rPr>
              <a:t> </a:t>
            </a:r>
            <a:r>
              <a:rPr kumimoji="0" lang="en-US" sz="2800" b="0" i="0" u="none" strike="noStrike" kern="0" cap="none" spc="0" normalizeH="0" baseline="0" noProof="0" dirty="0" err="1" smtClean="0">
                <a:ln>
                  <a:noFill/>
                </a:ln>
                <a:solidFill>
                  <a:srgbClr val="FFFF00"/>
                </a:solidFill>
                <a:effectLst/>
                <a:uLnTx/>
                <a:uFillTx/>
                <a:latin typeface="Times New Roman" pitchFamily="18" charset="0"/>
                <a:ea typeface="+mn-ea"/>
                <a:cs typeface="Times New Roman" pitchFamily="18" charset="0"/>
              </a:rPr>
              <a:t>của</a:t>
            </a:r>
            <a:r>
              <a:rPr kumimoji="0" lang="en-US" sz="2800" b="0" i="0" u="none" strike="noStrike" kern="0" cap="none" spc="0" normalizeH="0" baseline="0" noProof="0" dirty="0" smtClean="0">
                <a:ln>
                  <a:noFill/>
                </a:ln>
                <a:solidFill>
                  <a:srgbClr val="FFFF00"/>
                </a:solidFill>
                <a:effectLst/>
                <a:uLnTx/>
                <a:uFillTx/>
                <a:latin typeface="Times New Roman" pitchFamily="18" charset="0"/>
                <a:ea typeface="+mn-ea"/>
                <a:cs typeface="Times New Roman" pitchFamily="18" charset="0"/>
              </a:rPr>
              <a:t> </a:t>
            </a:r>
            <a:r>
              <a:rPr kumimoji="0" lang="en-US" sz="2800" b="0" i="0" u="none" strike="noStrike" kern="0" cap="none" spc="0" normalizeH="0" baseline="0" noProof="0" dirty="0" err="1" smtClean="0">
                <a:ln>
                  <a:noFill/>
                </a:ln>
                <a:solidFill>
                  <a:srgbClr val="FFFF00"/>
                </a:solidFill>
                <a:effectLst/>
                <a:uLnTx/>
                <a:uFillTx/>
                <a:latin typeface="Times New Roman" pitchFamily="18" charset="0"/>
                <a:ea typeface="+mn-ea"/>
                <a:cs typeface="Times New Roman" pitchFamily="18" charset="0"/>
              </a:rPr>
              <a:t>Việt</a:t>
            </a:r>
            <a:r>
              <a:rPr kumimoji="0" lang="en-US" sz="2800" b="0" i="0" u="none" strike="noStrike" kern="0" cap="none" spc="0" normalizeH="0" baseline="0" noProof="0" dirty="0" smtClean="0">
                <a:ln>
                  <a:noFill/>
                </a:ln>
                <a:solidFill>
                  <a:srgbClr val="FFFF00"/>
                </a:solidFill>
                <a:effectLst/>
                <a:uLnTx/>
                <a:uFillTx/>
                <a:latin typeface="Times New Roman" pitchFamily="18" charset="0"/>
                <a:ea typeface="+mn-ea"/>
                <a:cs typeface="Times New Roman" pitchFamily="18" charset="0"/>
              </a:rPr>
              <a:t> </a:t>
            </a:r>
            <a:r>
              <a:rPr kumimoji="0" lang="en-US" sz="2800" b="0" i="0" u="none" strike="noStrike" kern="0" cap="none" spc="0" normalizeH="0" baseline="0" noProof="0" dirty="0" err="1" smtClean="0">
                <a:ln>
                  <a:noFill/>
                </a:ln>
                <a:solidFill>
                  <a:srgbClr val="FFFF00"/>
                </a:solidFill>
                <a:effectLst/>
                <a:uLnTx/>
                <a:uFillTx/>
                <a:latin typeface="Times New Roman" pitchFamily="18" charset="0"/>
                <a:ea typeface="+mn-ea"/>
                <a:cs typeface="Times New Roman" pitchFamily="18" charset="0"/>
              </a:rPr>
              <a:t>nói</a:t>
            </a:r>
            <a:r>
              <a:rPr kumimoji="0" lang="en-US" sz="2800" b="0" i="0" u="none" strike="noStrike" kern="0" cap="none" spc="0" normalizeH="0" baseline="0" noProof="0" dirty="0" smtClean="0">
                <a:ln>
                  <a:noFill/>
                </a:ln>
                <a:solidFill>
                  <a:srgbClr val="FFFF00"/>
                </a:solidFill>
                <a:effectLst/>
                <a:uLnTx/>
                <a:uFillTx/>
                <a:latin typeface="Times New Roman" pitchFamily="18" charset="0"/>
                <a:ea typeface="+mn-ea"/>
                <a:cs typeface="Times New Roman" pitchFamily="18" charset="0"/>
              </a:rPr>
              <a:t> </a:t>
            </a:r>
            <a:r>
              <a:rPr kumimoji="0" lang="en-US" sz="2800" b="0" i="0" u="none" strike="noStrike" kern="0" cap="none" spc="0" normalizeH="0" baseline="0" noProof="0" dirty="0" err="1" smtClean="0">
                <a:ln>
                  <a:noFill/>
                </a:ln>
                <a:solidFill>
                  <a:srgbClr val="FFFF00"/>
                </a:solidFill>
                <a:effectLst/>
                <a:uLnTx/>
                <a:uFillTx/>
                <a:latin typeface="Times New Roman" pitchFamily="18" charset="0"/>
                <a:ea typeface="+mn-ea"/>
                <a:cs typeface="Times New Roman" pitchFamily="18" charset="0"/>
              </a:rPr>
              <a:t>gì</a:t>
            </a:r>
            <a:r>
              <a:rPr kumimoji="0" lang="en-US" sz="2800" b="0" i="0" u="none" strike="noStrike" kern="0" cap="none" spc="0" normalizeH="0" baseline="0" noProof="0" dirty="0" smtClean="0">
                <a:ln>
                  <a:noFill/>
                </a:ln>
                <a:solidFill>
                  <a:srgbClr val="FFFF00"/>
                </a:solidFill>
                <a:effectLst/>
                <a:uLnTx/>
                <a:uFillTx/>
                <a:latin typeface="Times New Roman" pitchFamily="18" charset="0"/>
                <a:ea typeface="+mn-ea"/>
                <a:cs typeface="Times New Roman" pitchFamily="18" charset="0"/>
              </a:rPr>
              <a:t>?</a:t>
            </a:r>
            <a:endParaRPr kumimoji="0" lang="en-US" sz="2800" b="0" i="0" u="none" strike="noStrike" kern="0" cap="none" spc="0" normalizeH="0" baseline="0" noProof="0" dirty="0">
              <a:ln>
                <a:noFill/>
              </a:ln>
              <a:solidFill>
                <a:srgbClr val="FFFF00"/>
              </a:solidFill>
              <a:effectLst/>
              <a:uLnTx/>
              <a:uFillTx/>
              <a:latin typeface="Times New Roman" pitchFamily="18" charset="0"/>
              <a:ea typeface="+mn-ea"/>
              <a:cs typeface="Times New Roman" pitchFamily="18" charset="0"/>
            </a:endParaRPr>
          </a:p>
        </p:txBody>
      </p:sp>
      <p:sp>
        <p:nvSpPr>
          <p:cNvPr id="3" name="Rounded Rectangle 2"/>
          <p:cNvSpPr/>
          <p:nvPr/>
        </p:nvSpPr>
        <p:spPr>
          <a:xfrm>
            <a:off x="1" y="1429825"/>
            <a:ext cx="12053454" cy="2740394"/>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rgbClr val="000000"/>
              </a:solidFill>
              <a:effectLst/>
              <a:uLnTx/>
              <a:uFillTx/>
              <a:latin typeface="Times New Roman" pitchFamily="18" charset="0"/>
              <a:ea typeface="+mn-ea"/>
              <a:cs typeface="Times New Roman"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vi-VN" sz="2400" b="0" i="0" u="none" strike="noStrike" kern="0" cap="none" spc="0" normalizeH="0" baseline="0" noProof="0" dirty="0">
                <a:ln>
                  <a:noFill/>
                </a:ln>
                <a:solidFill>
                  <a:srgbClr val="000000"/>
                </a:solidFill>
                <a:effectLst/>
                <a:uLnTx/>
                <a:uFillTx/>
                <a:latin typeface="OpenSans"/>
                <a:ea typeface="+mn-ea"/>
                <a:cs typeface="+mn-cs"/>
              </a:rPr>
              <a:t>Khi cây lớn, </a:t>
            </a:r>
            <a:r>
              <a:rPr kumimoji="0" lang="en-US" sz="2400" b="0" i="0" u="none" strike="noStrike" kern="0" cap="none" spc="0" normalizeH="0" baseline="0" noProof="0" dirty="0" err="1" smtClean="0">
                <a:ln>
                  <a:noFill/>
                </a:ln>
                <a:solidFill>
                  <a:srgbClr val="000000"/>
                </a:solidFill>
                <a:effectLst/>
                <a:uLnTx/>
                <a:uFillTx/>
                <a:latin typeface="OpenSans"/>
                <a:ea typeface="+mn-ea"/>
                <a:cs typeface="+mn-cs"/>
              </a:rPr>
              <a:t>sinh</a:t>
            </a:r>
            <a:r>
              <a:rPr kumimoji="0" lang="en-US" sz="2400" b="0" i="0" u="none" strike="noStrike" kern="0" cap="none" spc="0" normalizeH="0" baseline="0" noProof="0" dirty="0" smtClean="0">
                <a:ln>
                  <a:noFill/>
                </a:ln>
                <a:solidFill>
                  <a:srgbClr val="000000"/>
                </a:solidFill>
                <a:effectLst/>
                <a:uLnTx/>
                <a:uFillTx/>
                <a:latin typeface="OpenSans"/>
                <a:ea typeface="+mn-ea"/>
                <a:cs typeface="+mn-cs"/>
              </a:rPr>
              <a:t> </a:t>
            </a:r>
            <a:r>
              <a:rPr kumimoji="0" lang="en-US" sz="2400" b="0" i="0" u="none" strike="noStrike" kern="0" cap="none" spc="0" normalizeH="0" baseline="0" noProof="0" dirty="0" err="1" smtClean="0">
                <a:ln>
                  <a:noFill/>
                </a:ln>
                <a:solidFill>
                  <a:srgbClr val="000000"/>
                </a:solidFill>
                <a:effectLst/>
                <a:uLnTx/>
                <a:uFillTx/>
                <a:latin typeface="OpenSans"/>
                <a:ea typeface="+mn-ea"/>
                <a:cs typeface="+mn-cs"/>
              </a:rPr>
              <a:t>ra</a:t>
            </a:r>
            <a:r>
              <a:rPr kumimoji="0" lang="en-US" sz="2400" b="0" i="0" u="none" strike="noStrike" kern="0" cap="none" spc="0" normalizeH="0" baseline="0" noProof="0" dirty="0" smtClean="0">
                <a:ln>
                  <a:noFill/>
                </a:ln>
                <a:solidFill>
                  <a:srgbClr val="000000"/>
                </a:solidFill>
                <a:effectLst/>
                <a:uLnTx/>
                <a:uFillTx/>
                <a:latin typeface="OpenSans"/>
                <a:ea typeface="+mn-ea"/>
                <a:cs typeface="+mn-cs"/>
              </a:rPr>
              <a:t> </a:t>
            </a:r>
            <a:r>
              <a:rPr kumimoji="0" lang="en-US" sz="2400" b="0" i="0" u="none" strike="noStrike" kern="0" cap="none" spc="0" normalizeH="0" baseline="0" noProof="0" dirty="0" err="1" smtClean="0">
                <a:ln>
                  <a:noFill/>
                </a:ln>
                <a:solidFill>
                  <a:srgbClr val="000000"/>
                </a:solidFill>
                <a:effectLst/>
                <a:uLnTx/>
                <a:uFillTx/>
                <a:latin typeface="OpenSans"/>
                <a:ea typeface="+mn-ea"/>
                <a:cs typeface="+mn-cs"/>
              </a:rPr>
              <a:t>rất</a:t>
            </a:r>
            <a:r>
              <a:rPr kumimoji="0" lang="en-US" sz="2400" b="0" i="0" u="none" strike="noStrike" kern="0" cap="none" spc="0" normalizeH="0" baseline="0" noProof="0" dirty="0" smtClean="0">
                <a:ln>
                  <a:noFill/>
                </a:ln>
                <a:solidFill>
                  <a:srgbClr val="000000"/>
                </a:solidFill>
                <a:effectLst/>
                <a:uLnTx/>
                <a:uFillTx/>
                <a:latin typeface="OpenSans"/>
                <a:ea typeface="+mn-ea"/>
                <a:cs typeface="+mn-cs"/>
              </a:rPr>
              <a:t> </a:t>
            </a:r>
            <a:r>
              <a:rPr kumimoji="0" lang="en-US" sz="2400" b="0" i="0" u="none" strike="noStrike" kern="0" cap="none" spc="0" normalizeH="0" baseline="0" noProof="0" dirty="0" err="1" smtClean="0">
                <a:ln>
                  <a:noFill/>
                </a:ln>
                <a:solidFill>
                  <a:srgbClr val="000000"/>
                </a:solidFill>
                <a:effectLst/>
                <a:uLnTx/>
                <a:uFillTx/>
                <a:latin typeface="OpenSans"/>
                <a:ea typeface="+mn-ea"/>
                <a:cs typeface="+mn-cs"/>
              </a:rPr>
              <a:t>nhiều</a:t>
            </a:r>
            <a:r>
              <a:rPr kumimoji="0" lang="en-US" sz="2400" b="0" i="0" u="none" strike="noStrike" kern="0" cap="none" spc="0" normalizeH="0" baseline="0" noProof="0" dirty="0" smtClean="0">
                <a:ln>
                  <a:noFill/>
                </a:ln>
                <a:solidFill>
                  <a:srgbClr val="000000"/>
                </a:solidFill>
                <a:effectLst/>
                <a:uLnTx/>
                <a:uFillTx/>
                <a:latin typeface="OpenSans"/>
                <a:ea typeface="+mn-ea"/>
                <a:cs typeface="+mn-cs"/>
              </a:rPr>
              <a:t> </a:t>
            </a:r>
            <a:r>
              <a:rPr kumimoji="0" lang="en-US" sz="2400" b="0" i="0" u="none" strike="noStrike" kern="0" cap="none" spc="0" normalizeH="0" baseline="0" noProof="0" dirty="0" err="1" smtClean="0">
                <a:ln>
                  <a:noFill/>
                </a:ln>
                <a:solidFill>
                  <a:srgbClr val="000000"/>
                </a:solidFill>
                <a:effectLst/>
                <a:uLnTx/>
                <a:uFillTx/>
                <a:latin typeface="OpenSans"/>
                <a:ea typeface="+mn-ea"/>
                <a:cs typeface="+mn-cs"/>
              </a:rPr>
              <a:t>cây</a:t>
            </a:r>
            <a:r>
              <a:rPr kumimoji="0" lang="en-US" sz="2400" b="0" i="0" u="none" strike="noStrike" kern="0" cap="none" spc="0" normalizeH="0" baseline="0" noProof="0" dirty="0" smtClean="0">
                <a:ln>
                  <a:noFill/>
                </a:ln>
                <a:solidFill>
                  <a:srgbClr val="000000"/>
                </a:solidFill>
                <a:effectLst/>
                <a:uLnTx/>
                <a:uFillTx/>
                <a:latin typeface="OpenSans"/>
                <a:ea typeface="+mn-ea"/>
                <a:cs typeface="+mn-cs"/>
              </a:rPr>
              <a:t> con.</a:t>
            </a:r>
            <a:r>
              <a:rPr kumimoji="0" lang="vi-VN" sz="2400" b="0" i="0" u="none" strike="noStrike" kern="0" cap="none" spc="0" normalizeH="0" baseline="0" noProof="0" dirty="0" smtClean="0">
                <a:ln>
                  <a:noFill/>
                </a:ln>
                <a:solidFill>
                  <a:srgbClr val="000000"/>
                </a:solidFill>
                <a:effectLst/>
                <a:uLnTx/>
                <a:uFillTx/>
                <a:latin typeface="OpenSans"/>
                <a:ea typeface="+mn-ea"/>
                <a:cs typeface="+mn-cs"/>
              </a:rPr>
              <a:t>Việt </a:t>
            </a:r>
            <a:r>
              <a:rPr kumimoji="0" lang="vi-VN" sz="2400" b="0" i="0" u="none" strike="noStrike" kern="0" cap="none" spc="0" normalizeH="0" baseline="0" noProof="0" dirty="0">
                <a:ln>
                  <a:noFill/>
                </a:ln>
                <a:solidFill>
                  <a:srgbClr val="000000"/>
                </a:solidFill>
                <a:effectLst/>
                <a:uLnTx/>
                <a:uFillTx/>
                <a:latin typeface="OpenSans"/>
                <a:ea typeface="+mn-ea"/>
                <a:cs typeface="+mn-cs"/>
              </a:rPr>
              <a:t>đã tách chùng ra rồi trồng vào nhiều chậu khác nhau và treo lên.</a:t>
            </a:r>
            <a:br>
              <a:rPr kumimoji="0" lang="vi-VN" sz="2400" b="0" i="0" u="none" strike="noStrike" kern="0" cap="none" spc="0" normalizeH="0" baseline="0" noProof="0" dirty="0">
                <a:ln>
                  <a:noFill/>
                </a:ln>
                <a:solidFill>
                  <a:srgbClr val="000000"/>
                </a:solidFill>
                <a:effectLst/>
                <a:uLnTx/>
                <a:uFillTx/>
                <a:latin typeface="OpenSans"/>
                <a:ea typeface="+mn-ea"/>
                <a:cs typeface="+mn-cs"/>
              </a:rPr>
            </a:br>
            <a:r>
              <a:rPr kumimoji="0" lang="vi-VN" sz="2400" b="0" i="0" u="none" strike="noStrike" kern="0" cap="none" spc="0" normalizeH="0" baseline="0" noProof="0" dirty="0">
                <a:ln>
                  <a:noFill/>
                </a:ln>
                <a:solidFill>
                  <a:srgbClr val="000000"/>
                </a:solidFill>
                <a:effectLst/>
                <a:uLnTx/>
                <a:uFillTx/>
                <a:latin typeface="OpenSans"/>
                <a:ea typeface="+mn-ea"/>
                <a:cs typeface="+mn-cs"/>
              </a:rPr>
              <a:t/>
            </a:r>
            <a:br>
              <a:rPr kumimoji="0" lang="vi-VN" sz="2400" b="0" i="0" u="none" strike="noStrike" kern="0" cap="none" spc="0" normalizeH="0" baseline="0" noProof="0" dirty="0">
                <a:ln>
                  <a:noFill/>
                </a:ln>
                <a:solidFill>
                  <a:srgbClr val="000000"/>
                </a:solidFill>
                <a:effectLst/>
                <a:uLnTx/>
                <a:uFillTx/>
                <a:latin typeface="OpenSans"/>
                <a:ea typeface="+mn-ea"/>
                <a:cs typeface="+mn-cs"/>
              </a:rPr>
            </a:br>
            <a:r>
              <a:rPr kumimoji="0" lang="en-US" sz="2400" b="0" i="0" u="none" strike="noStrike" kern="0" cap="none" spc="0" normalizeH="0" baseline="0" noProof="0" dirty="0" smtClean="0">
                <a:ln>
                  <a:noFill/>
                </a:ln>
                <a:solidFill>
                  <a:srgbClr val="000000"/>
                </a:solidFill>
                <a:effectLst/>
                <a:uLnTx/>
                <a:uFillTx/>
                <a:latin typeface="Times New Roman" pitchFamily="18" charset="0"/>
                <a:ea typeface="+mn-ea"/>
                <a:cs typeface="Times New Roman" pitchFamily="18" charset="0"/>
              </a:rPr>
              <a:t>-</a:t>
            </a:r>
            <a:r>
              <a:rPr kumimoji="0" lang="en-US" sz="2400" b="0" i="0" u="none" strike="noStrike" kern="0" cap="none" spc="0" normalizeH="0" baseline="0" noProof="0" dirty="0" err="1" smtClean="0">
                <a:ln>
                  <a:noFill/>
                </a:ln>
                <a:solidFill>
                  <a:srgbClr val="000000"/>
                </a:solidFill>
                <a:effectLst/>
                <a:uLnTx/>
                <a:uFillTx/>
                <a:latin typeface="Times New Roman" pitchFamily="18" charset="0"/>
                <a:ea typeface="+mn-ea"/>
                <a:cs typeface="Times New Roman" pitchFamily="18" charset="0"/>
              </a:rPr>
              <a:t>Bố</a:t>
            </a:r>
            <a:r>
              <a:rPr kumimoji="0" lang="en-US" sz="2400" b="0" i="0" u="none" strike="noStrike" kern="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0" cap="none" spc="0" normalizeH="0" baseline="0" noProof="0" dirty="0" err="1" smtClean="0">
                <a:ln>
                  <a:noFill/>
                </a:ln>
                <a:solidFill>
                  <a:srgbClr val="000000"/>
                </a:solidFill>
                <a:effectLst/>
                <a:uLnTx/>
                <a:uFillTx/>
                <a:latin typeface="Times New Roman" pitchFamily="18" charset="0"/>
                <a:ea typeface="+mn-ea"/>
                <a:cs typeface="Times New Roman" pitchFamily="18" charset="0"/>
              </a:rPr>
              <a:t>của</a:t>
            </a:r>
            <a:r>
              <a:rPr kumimoji="0" lang="en-US" sz="2400" b="0" i="0" u="none" strike="noStrike" kern="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0" cap="none" spc="0" normalizeH="0" baseline="0" noProof="0" dirty="0" err="1" smtClean="0">
                <a:ln>
                  <a:noFill/>
                </a:ln>
                <a:solidFill>
                  <a:srgbClr val="000000"/>
                </a:solidFill>
                <a:effectLst/>
                <a:uLnTx/>
                <a:uFillTx/>
                <a:latin typeface="Times New Roman" pitchFamily="18" charset="0"/>
                <a:ea typeface="+mn-ea"/>
                <a:cs typeface="Times New Roman" pitchFamily="18" charset="0"/>
              </a:rPr>
              <a:t>Việt</a:t>
            </a:r>
            <a:r>
              <a:rPr kumimoji="0" lang="en-US" sz="2400" b="0" i="0" u="none" strike="noStrike" kern="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r>
              <a:rPr kumimoji="0" lang="en-US" sz="2400" b="0" i="0" u="none" strike="noStrike" kern="0" cap="none" spc="0" normalizeH="0" baseline="0" noProof="0" dirty="0" err="1" smtClean="0">
                <a:ln>
                  <a:noFill/>
                </a:ln>
                <a:solidFill>
                  <a:srgbClr val="000000"/>
                </a:solidFill>
                <a:effectLst/>
                <a:uLnTx/>
                <a:uFillTx/>
                <a:latin typeface="Times New Roman" pitchFamily="18" charset="0"/>
                <a:ea typeface="+mn-ea"/>
                <a:cs typeface="Times New Roman" pitchFamily="18" charset="0"/>
              </a:rPr>
              <a:t>nói</a:t>
            </a:r>
            <a:r>
              <a:rPr kumimoji="0" lang="en-US" sz="2400" b="0" i="0" u="none" strike="noStrike" kern="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r>
              <a:rPr kumimoji="0" lang="vi-VN" sz="2400" b="0" i="0" u="none" strike="noStrike" kern="0" cap="none" spc="0" normalizeH="0" baseline="0" noProof="0" dirty="0">
                <a:ln>
                  <a:noFill/>
                </a:ln>
                <a:solidFill>
                  <a:srgbClr val="000000"/>
                </a:solidFill>
                <a:effectLst/>
                <a:uLnTx/>
                <a:uFillTx/>
                <a:latin typeface="OpenSans"/>
                <a:ea typeface="+mn-ea"/>
                <a:cs typeface="+mn-cs"/>
              </a:rPr>
              <a:t>Khi cháu đen chậu cây về, vợ chồng tôi đã mừng rơi nước mắt. Thầy giáo của cháu đã làm thay đổi cháu</a:t>
            </a:r>
            <a:r>
              <a:rPr kumimoji="0" lang="vi-VN" sz="2400" b="0" i="0" u="none" strike="noStrike" kern="0" cap="none" spc="0" normalizeH="0" baseline="0" noProof="0" dirty="0" smtClean="0">
                <a:ln>
                  <a:noFill/>
                </a:ln>
                <a:solidFill>
                  <a:srgbClr val="000000"/>
                </a:solidFill>
                <a:effectLst/>
                <a:uLnTx/>
                <a:uFillTx/>
                <a:latin typeface="OpenSans"/>
                <a:ea typeface="+mn-ea"/>
                <a:cs typeface="+mn-cs"/>
              </a:rPr>
              <a:t>.</a:t>
            </a:r>
            <a:r>
              <a:rPr kumimoji="0" lang="vi-VN" sz="1800" b="0" i="0" u="none" strike="noStrike" kern="0" cap="none" spc="0" normalizeH="0" baseline="0" noProof="0" dirty="0">
                <a:ln>
                  <a:noFill/>
                </a:ln>
                <a:solidFill>
                  <a:srgbClr val="000000"/>
                </a:solidFill>
                <a:effectLst/>
                <a:uLnTx/>
                <a:uFillTx/>
                <a:latin typeface="OpenSans"/>
                <a:ea typeface="+mn-ea"/>
                <a:cs typeface="+mn-cs"/>
              </a:rPr>
              <a:t/>
            </a:r>
            <a:br>
              <a:rPr kumimoji="0" lang="vi-VN" sz="1800" b="0" i="0" u="none" strike="noStrike" kern="0" cap="none" spc="0" normalizeH="0" baseline="0" noProof="0" dirty="0">
                <a:ln>
                  <a:noFill/>
                </a:ln>
                <a:solidFill>
                  <a:srgbClr val="000000"/>
                </a:solidFill>
                <a:effectLst/>
                <a:uLnTx/>
                <a:uFillTx/>
                <a:latin typeface="OpenSans"/>
                <a:ea typeface="+mn-ea"/>
                <a:cs typeface="+mn-cs"/>
              </a:rPr>
            </a:br>
            <a:r>
              <a:rPr kumimoji="0" lang="vi-VN" sz="1800" b="0" i="0" u="none" strike="noStrike" kern="0" cap="none" spc="0" normalizeH="0" baseline="0" noProof="0" dirty="0">
                <a:ln>
                  <a:noFill/>
                </a:ln>
                <a:solidFill>
                  <a:srgbClr val="000000"/>
                </a:solidFill>
                <a:effectLst/>
                <a:uLnTx/>
                <a:uFillTx/>
                <a:latin typeface="OpenSans"/>
                <a:ea typeface="+mn-ea"/>
                <a:cs typeface="+mn-cs"/>
              </a:rPr>
              <a:t/>
            </a:r>
            <a:br>
              <a:rPr kumimoji="0" lang="vi-VN" sz="1800" b="0" i="0" u="none" strike="noStrike" kern="0" cap="none" spc="0" normalizeH="0" baseline="0" noProof="0" dirty="0">
                <a:ln>
                  <a:noFill/>
                </a:ln>
                <a:solidFill>
                  <a:srgbClr val="000000"/>
                </a:solidFill>
                <a:effectLst/>
                <a:uLnTx/>
                <a:uFillTx/>
                <a:latin typeface="OpenSans"/>
                <a:ea typeface="+mn-ea"/>
                <a:cs typeface="+mn-cs"/>
              </a:rPr>
            </a:br>
            <a:endParaRPr kumimoji="0" lang="en-US" sz="1800" b="0" i="0" u="none" strike="noStrike" kern="0" cap="none" spc="0" normalizeH="0" baseline="0" noProof="0" dirty="0">
              <a:ln>
                <a:noFill/>
              </a:ln>
              <a:solidFill>
                <a:srgbClr val="BAE5E4"/>
              </a:solidFill>
              <a:effectLst/>
              <a:uLnTx/>
              <a:uFillTx/>
              <a:latin typeface="Arial"/>
              <a:ea typeface="+mn-ea"/>
              <a:cs typeface="+mn-cs"/>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170218"/>
            <a:ext cx="2854035" cy="2687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4036" y="4170219"/>
            <a:ext cx="2420218" cy="2687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4254" y="4170219"/>
            <a:ext cx="2486025" cy="2687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descr="Cây Hoa đá Là Gì? - Ý Nghĩa Của Cây Hoa đá - Báo Khuyến Nô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60281" y="4170217"/>
            <a:ext cx="2143125" cy="2687783"/>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81327" y="4170218"/>
            <a:ext cx="2288594" cy="2777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10017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DE8CC205-A822-48D6-A9C7-90F62BA03B76}"/>
              </a:ext>
            </a:extLst>
          </p:cNvPr>
          <p:cNvSpPr txBox="1"/>
          <p:nvPr/>
        </p:nvSpPr>
        <p:spPr>
          <a:xfrm>
            <a:off x="166254" y="232297"/>
            <a:ext cx="12025745" cy="1951496"/>
          </a:xfrm>
          <a:prstGeom prst="rect">
            <a:avLst/>
          </a:prstGeom>
          <a:noFill/>
        </p:spPr>
        <p:txBody>
          <a:bodyPr wrap="square" rtlCol="0">
            <a:spAutoFit/>
          </a:bodyPr>
          <a:lstStyle/>
          <a:p>
            <a:pPr algn="just" defTabSz="1219170">
              <a:lnSpc>
                <a:spcPct val="150000"/>
              </a:lnSpc>
              <a:buClr>
                <a:srgbClr val="000000"/>
              </a:buClr>
            </a:pPr>
            <a:r>
              <a:rPr lang="en-US" sz="2800" b="1" kern="0" dirty="0" smtClean="0">
                <a:latin typeface="Arial-Rounded" panose="020B0500000000000000" pitchFamily="34" charset="0"/>
                <a:ea typeface="Arial-Rounded" panose="020B0500000000000000" pitchFamily="34" charset="0"/>
                <a:cs typeface="Arial-Rounded" panose="020B0500000000000000" pitchFamily="34" charset="0"/>
                <a:sym typeface="Arial"/>
              </a:rPr>
              <a:t>2. </a:t>
            </a:r>
            <a:r>
              <a:rPr lang="en-US" sz="2800" b="1" kern="0" dirty="0" err="1" smtClean="0">
                <a:latin typeface="Arial-Rounded" panose="020B0500000000000000" pitchFamily="34" charset="0"/>
                <a:ea typeface="Arial-Rounded" panose="020B0500000000000000" pitchFamily="34" charset="0"/>
                <a:cs typeface="Arial-Rounded" panose="020B0500000000000000" pitchFamily="34" charset="0"/>
                <a:sym typeface="Arial"/>
              </a:rPr>
              <a:t>Tuần</a:t>
            </a:r>
            <a:r>
              <a:rPr lang="en-US" sz="2800" b="1" kern="0" dirty="0" smtClean="0">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latin typeface="Arial-Rounded" panose="020B0500000000000000" pitchFamily="34" charset="0"/>
                <a:ea typeface="Arial-Rounded" panose="020B0500000000000000" pitchFamily="34" charset="0"/>
                <a:cs typeface="Arial-Rounded" panose="020B0500000000000000" pitchFamily="34" charset="0"/>
                <a:sym typeface="Arial"/>
              </a:rPr>
              <a:t>vừa</a:t>
            </a:r>
            <a:r>
              <a:rPr lang="en-US" sz="2800" b="1" kern="0" dirty="0" smtClean="0">
                <a:latin typeface="Arial-Rounded" panose="020B0500000000000000" pitchFamily="34" charset="0"/>
                <a:ea typeface="Arial-Rounded" panose="020B0500000000000000" pitchFamily="34" charset="0"/>
                <a:cs typeface="Arial-Rounded" panose="020B0500000000000000" pitchFamily="34" charset="0"/>
                <a:sym typeface="Arial"/>
              </a:rPr>
              <a:t> qua, </a:t>
            </a:r>
            <a:r>
              <a:rPr lang="en-US" sz="2800" b="1" kern="0" dirty="0" err="1" smtClean="0">
                <a:latin typeface="Arial-Rounded" panose="020B0500000000000000" pitchFamily="34" charset="0"/>
                <a:ea typeface="Arial-Rounded" panose="020B0500000000000000" pitchFamily="34" charset="0"/>
                <a:cs typeface="Arial-Rounded" panose="020B0500000000000000" pitchFamily="34" charset="0"/>
                <a:sym typeface="Arial"/>
              </a:rPr>
              <a:t>bạn</a:t>
            </a:r>
            <a:r>
              <a:rPr lang="en-US" sz="2800" b="1" kern="0" dirty="0" smtClean="0">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latin typeface="Arial-Rounded" panose="020B0500000000000000" pitchFamily="34" charset="0"/>
                <a:ea typeface="Arial-Rounded" panose="020B0500000000000000" pitchFamily="34" charset="0"/>
                <a:cs typeface="Arial-Rounded" panose="020B0500000000000000" pitchFamily="34" charset="0"/>
                <a:sym typeface="Arial"/>
              </a:rPr>
              <a:t>Việt</a:t>
            </a:r>
            <a:r>
              <a:rPr lang="en-US" sz="2800" b="1" kern="0" dirty="0" smtClean="0">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latin typeface="Arial-Rounded" panose="020B0500000000000000" pitchFamily="34" charset="0"/>
                <a:ea typeface="Arial-Rounded" panose="020B0500000000000000" pitchFamily="34" charset="0"/>
                <a:cs typeface="Arial-Rounded" panose="020B0500000000000000" pitchFamily="34" charset="0"/>
                <a:sym typeface="Arial"/>
              </a:rPr>
              <a:t>đạt</a:t>
            </a:r>
            <a:r>
              <a:rPr lang="en-US" sz="2800" b="1" kern="0" dirty="0" smtClean="0">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latin typeface="Arial-Rounded" panose="020B0500000000000000" pitchFamily="34" charset="0"/>
                <a:ea typeface="Arial-Rounded" panose="020B0500000000000000" pitchFamily="34" charset="0"/>
                <a:cs typeface="Arial-Rounded" panose="020B0500000000000000" pitchFamily="34" charset="0"/>
                <a:sym typeface="Arial"/>
              </a:rPr>
              <a:t>kết</a:t>
            </a:r>
            <a:r>
              <a:rPr lang="en-US" sz="2800" b="1" kern="0" dirty="0" smtClean="0">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latin typeface="Arial-Rounded" panose="020B0500000000000000" pitchFamily="34" charset="0"/>
                <a:ea typeface="Arial-Rounded" panose="020B0500000000000000" pitchFamily="34" charset="0"/>
                <a:cs typeface="Arial-Rounded" panose="020B0500000000000000" pitchFamily="34" charset="0"/>
                <a:sym typeface="Arial"/>
              </a:rPr>
              <a:t>quả</a:t>
            </a:r>
            <a:r>
              <a:rPr lang="en-US" sz="2800" b="1" kern="0" dirty="0" smtClean="0">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latin typeface="Arial-Rounded" panose="020B0500000000000000" pitchFamily="34" charset="0"/>
                <a:ea typeface="Arial-Rounded" panose="020B0500000000000000" pitchFamily="34" charset="0"/>
                <a:cs typeface="Arial-Rounded" panose="020B0500000000000000" pitchFamily="34" charset="0"/>
                <a:sym typeface="Arial"/>
              </a:rPr>
              <a:t>học</a:t>
            </a:r>
            <a:r>
              <a:rPr lang="en-US" sz="2800" b="1" kern="0" dirty="0" smtClean="0">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latin typeface="Arial-Rounded" panose="020B0500000000000000" pitchFamily="34" charset="0"/>
                <a:ea typeface="Arial-Rounded" panose="020B0500000000000000" pitchFamily="34" charset="0"/>
                <a:cs typeface="Arial-Rounded" panose="020B0500000000000000" pitchFamily="34" charset="0"/>
                <a:sym typeface="Arial"/>
              </a:rPr>
              <a:t>tập</a:t>
            </a:r>
            <a:r>
              <a:rPr lang="en-US" sz="2800" b="1" kern="0" dirty="0" smtClean="0">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latin typeface="Arial-Rounded" panose="020B0500000000000000" pitchFamily="34" charset="0"/>
                <a:ea typeface="Arial-Rounded" panose="020B0500000000000000" pitchFamily="34" charset="0"/>
                <a:cs typeface="Arial-Rounded" panose="020B0500000000000000" pitchFamily="34" charset="0"/>
                <a:sym typeface="Arial"/>
              </a:rPr>
              <a:t>cao</a:t>
            </a:r>
            <a:r>
              <a:rPr lang="vi-VN" sz="2800" b="1" kern="0" dirty="0" smtClean="0">
                <a:latin typeface="Arial-Rounded" panose="020B0500000000000000" pitchFamily="34" charset="0"/>
                <a:ea typeface="Arial-Rounded" panose="020B0500000000000000" pitchFamily="34" charset="0"/>
                <a:cs typeface="Arial-Rounded" panose="020B0500000000000000" pitchFamily="34" charset="0"/>
                <a:sym typeface="Arial"/>
              </a:rPr>
              <a:t>.</a:t>
            </a:r>
            <a:r>
              <a:rPr lang="en-US" sz="2800" b="1" kern="0" dirty="0" smtClean="0">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latin typeface="Arial-Rounded" panose="020B0500000000000000" pitchFamily="34" charset="0"/>
                <a:ea typeface="Arial-Rounded" panose="020B0500000000000000" pitchFamily="34" charset="0"/>
                <a:cs typeface="Arial-Rounded" panose="020B0500000000000000" pitchFamily="34" charset="0"/>
                <a:sym typeface="Arial"/>
              </a:rPr>
              <a:t>Nếu</a:t>
            </a:r>
            <a:r>
              <a:rPr lang="en-US" sz="2800" b="1" kern="0" dirty="0" smtClean="0">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latin typeface="Arial-Rounded" panose="020B0500000000000000" pitchFamily="34" charset="0"/>
                <a:ea typeface="Arial-Rounded" panose="020B0500000000000000" pitchFamily="34" charset="0"/>
                <a:cs typeface="Arial-Rounded" panose="020B0500000000000000" pitchFamily="34" charset="0"/>
                <a:sym typeface="Arial"/>
              </a:rPr>
              <a:t>em</a:t>
            </a:r>
            <a:r>
              <a:rPr lang="en-US" sz="2800" b="1" kern="0" dirty="0" smtClean="0">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latin typeface="Arial-Rounded" panose="020B0500000000000000" pitchFamily="34" charset="0"/>
                <a:ea typeface="Arial-Rounded" panose="020B0500000000000000" pitchFamily="34" charset="0"/>
                <a:cs typeface="Arial-Rounded" panose="020B0500000000000000" pitchFamily="34" charset="0"/>
                <a:sym typeface="Arial"/>
              </a:rPr>
              <a:t>là</a:t>
            </a:r>
            <a:r>
              <a:rPr lang="en-US" sz="2800" b="1" kern="0" dirty="0" smtClean="0">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latin typeface="Arial-Rounded" panose="020B0500000000000000" pitchFamily="34" charset="0"/>
                <a:ea typeface="Arial-Rounded" panose="020B0500000000000000" pitchFamily="34" charset="0"/>
                <a:cs typeface="Arial-Rounded" panose="020B0500000000000000" pitchFamily="34" charset="0"/>
                <a:sym typeface="Arial"/>
              </a:rPr>
              <a:t>tổ</a:t>
            </a:r>
            <a:r>
              <a:rPr lang="en-US" sz="2800" b="1" kern="0" dirty="0" smtClean="0">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latin typeface="Arial-Rounded" panose="020B0500000000000000" pitchFamily="34" charset="0"/>
                <a:ea typeface="Arial-Rounded" panose="020B0500000000000000" pitchFamily="34" charset="0"/>
                <a:cs typeface="Arial-Rounded" panose="020B0500000000000000" pitchFamily="34" charset="0"/>
                <a:sym typeface="Arial"/>
              </a:rPr>
              <a:t>trưởng</a:t>
            </a:r>
            <a:r>
              <a:rPr lang="en-US" sz="2800" b="1" kern="0" dirty="0" smtClean="0">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latin typeface="Arial-Rounded" panose="020B0500000000000000" pitchFamily="34" charset="0"/>
                <a:ea typeface="Arial-Rounded" panose="020B0500000000000000" pitchFamily="34" charset="0"/>
                <a:cs typeface="Arial-Rounded" panose="020B0500000000000000" pitchFamily="34" charset="0"/>
                <a:sym typeface="Arial"/>
              </a:rPr>
              <a:t>tổ</a:t>
            </a:r>
            <a:r>
              <a:rPr lang="en-US" sz="2800" b="1" kern="0" dirty="0" smtClean="0">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latin typeface="Arial-Rounded" panose="020B0500000000000000" pitchFamily="34" charset="0"/>
                <a:ea typeface="Arial-Rounded" panose="020B0500000000000000" pitchFamily="34" charset="0"/>
                <a:cs typeface="Arial-Rounded" panose="020B0500000000000000" pitchFamily="34" charset="0"/>
                <a:sym typeface="Arial"/>
              </a:rPr>
              <a:t>của</a:t>
            </a:r>
            <a:r>
              <a:rPr lang="en-US" sz="2800" b="1" kern="0" dirty="0" smtClean="0">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latin typeface="Arial-Rounded" panose="020B0500000000000000" pitchFamily="34" charset="0"/>
                <a:ea typeface="Arial-Rounded" panose="020B0500000000000000" pitchFamily="34" charset="0"/>
                <a:cs typeface="Arial-Rounded" panose="020B0500000000000000" pitchFamily="34" charset="0"/>
                <a:sym typeface="Arial"/>
              </a:rPr>
              <a:t>bạn</a:t>
            </a:r>
            <a:r>
              <a:rPr lang="en-US" sz="2800" b="1" kern="0" dirty="0" smtClean="0">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latin typeface="Arial-Rounded" panose="020B0500000000000000" pitchFamily="34" charset="0"/>
                <a:ea typeface="Arial-Rounded" panose="020B0500000000000000" pitchFamily="34" charset="0"/>
                <a:cs typeface="Arial-Rounded" panose="020B0500000000000000" pitchFamily="34" charset="0"/>
                <a:sym typeface="Arial"/>
              </a:rPr>
              <a:t>Việt</a:t>
            </a:r>
            <a:r>
              <a:rPr lang="en-US" sz="2800" b="1" kern="0" dirty="0" smtClean="0">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latin typeface="Arial-Rounded" panose="020B0500000000000000" pitchFamily="34" charset="0"/>
                <a:ea typeface="Arial-Rounded" panose="020B0500000000000000" pitchFamily="34" charset="0"/>
                <a:cs typeface="Arial-Rounded" panose="020B0500000000000000" pitchFamily="34" charset="0"/>
                <a:sym typeface="Arial"/>
              </a:rPr>
              <a:t>em</a:t>
            </a:r>
            <a:r>
              <a:rPr lang="en-US" sz="2800" b="1" kern="0" dirty="0" smtClean="0">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latin typeface="Arial-Rounded" panose="020B0500000000000000" pitchFamily="34" charset="0"/>
                <a:ea typeface="Arial-Rounded" panose="020B0500000000000000" pitchFamily="34" charset="0"/>
                <a:cs typeface="Arial-Rounded" panose="020B0500000000000000" pitchFamily="34" charset="0"/>
                <a:sym typeface="Arial"/>
              </a:rPr>
              <a:t>sẽ</a:t>
            </a:r>
            <a:r>
              <a:rPr lang="en-US" sz="2800" b="1" kern="0" dirty="0" smtClean="0">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latin typeface="Arial-Rounded" panose="020B0500000000000000" pitchFamily="34" charset="0"/>
                <a:ea typeface="Arial-Rounded" panose="020B0500000000000000" pitchFamily="34" charset="0"/>
                <a:cs typeface="Arial-Rounded" panose="020B0500000000000000" pitchFamily="34" charset="0"/>
                <a:sym typeface="Arial"/>
              </a:rPr>
              <a:t>nói</a:t>
            </a:r>
            <a:r>
              <a:rPr lang="en-US" sz="2800" b="1" kern="0" dirty="0" smtClean="0">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latin typeface="Arial-Rounded" panose="020B0500000000000000" pitchFamily="34" charset="0"/>
                <a:ea typeface="Arial-Rounded" panose="020B0500000000000000" pitchFamily="34" charset="0"/>
                <a:cs typeface="Arial-Rounded" panose="020B0500000000000000" pitchFamily="34" charset="0"/>
                <a:sym typeface="Arial"/>
              </a:rPr>
              <a:t>thế</a:t>
            </a:r>
            <a:r>
              <a:rPr lang="en-US" sz="2800" b="1" kern="0" dirty="0" smtClean="0">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latin typeface="Arial-Rounded" panose="020B0500000000000000" pitchFamily="34" charset="0"/>
                <a:ea typeface="Arial-Rounded" panose="020B0500000000000000" pitchFamily="34" charset="0"/>
                <a:cs typeface="Arial-Rounded" panose="020B0500000000000000" pitchFamily="34" charset="0"/>
                <a:sym typeface="Arial"/>
              </a:rPr>
              <a:t>nào</a:t>
            </a:r>
            <a:r>
              <a:rPr lang="en-US" sz="2800" b="1" kern="0" dirty="0" smtClean="0">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latin typeface="Arial-Rounded" panose="020B0500000000000000" pitchFamily="34" charset="0"/>
                <a:ea typeface="Arial-Rounded" panose="020B0500000000000000" pitchFamily="34" charset="0"/>
                <a:cs typeface="Arial-Rounded" panose="020B0500000000000000" pitchFamily="34" charset="0"/>
                <a:sym typeface="Arial"/>
              </a:rPr>
              <a:t>để</a:t>
            </a:r>
            <a:r>
              <a:rPr lang="en-US" sz="2800" b="1" kern="0" dirty="0" smtClean="0">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latin typeface="Arial-Rounded" panose="020B0500000000000000" pitchFamily="34" charset="0"/>
                <a:ea typeface="Arial-Rounded" panose="020B0500000000000000" pitchFamily="34" charset="0"/>
                <a:cs typeface="Arial-Rounded" panose="020B0500000000000000" pitchFamily="34" charset="0"/>
                <a:sym typeface="Arial"/>
              </a:rPr>
              <a:t>đề</a:t>
            </a:r>
            <a:r>
              <a:rPr lang="en-US" sz="2800" b="1" kern="0" dirty="0" smtClean="0">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latin typeface="Arial-Rounded" panose="020B0500000000000000" pitchFamily="34" charset="0"/>
                <a:ea typeface="Arial-Rounded" panose="020B0500000000000000" pitchFamily="34" charset="0"/>
                <a:cs typeface="Arial-Rounded" panose="020B0500000000000000" pitchFamily="34" charset="0"/>
                <a:sym typeface="Arial"/>
              </a:rPr>
              <a:t>nghị</a:t>
            </a:r>
            <a:r>
              <a:rPr lang="en-US" sz="2800" b="1" kern="0" dirty="0" smtClean="0">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latin typeface="Arial-Rounded" panose="020B0500000000000000" pitchFamily="34" charset="0"/>
                <a:ea typeface="Arial-Rounded" panose="020B0500000000000000" pitchFamily="34" charset="0"/>
                <a:cs typeface="Arial-Rounded" panose="020B0500000000000000" pitchFamily="34" charset="0"/>
                <a:sym typeface="Arial"/>
              </a:rPr>
              <a:t>thầy</a:t>
            </a:r>
            <a:r>
              <a:rPr lang="en-US" sz="2800" b="1" kern="0" dirty="0" smtClean="0">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latin typeface="Arial-Rounded" panose="020B0500000000000000" pitchFamily="34" charset="0"/>
                <a:ea typeface="Arial-Rounded" panose="020B0500000000000000" pitchFamily="34" charset="0"/>
                <a:cs typeface="Arial-Rounded" panose="020B0500000000000000" pitchFamily="34" charset="0"/>
                <a:sym typeface="Arial"/>
              </a:rPr>
              <a:t>giáo</a:t>
            </a:r>
            <a:r>
              <a:rPr lang="en-US" sz="2800" b="1" kern="0" dirty="0" smtClean="0">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latin typeface="Arial-Rounded" panose="020B0500000000000000" pitchFamily="34" charset="0"/>
                <a:ea typeface="Arial-Rounded" panose="020B0500000000000000" pitchFamily="34" charset="0"/>
                <a:cs typeface="Arial-Rounded" panose="020B0500000000000000" pitchFamily="34" charset="0"/>
                <a:sym typeface="Arial"/>
              </a:rPr>
              <a:t>thưởng</a:t>
            </a:r>
            <a:r>
              <a:rPr lang="en-US" sz="2800" b="1" kern="0" dirty="0" smtClean="0">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latin typeface="Arial-Rounded" panose="020B0500000000000000" pitchFamily="34" charset="0"/>
                <a:ea typeface="Arial-Rounded" panose="020B0500000000000000" pitchFamily="34" charset="0"/>
                <a:cs typeface="Arial-Rounded" panose="020B0500000000000000" pitchFamily="34" charset="0"/>
                <a:sym typeface="Arial"/>
              </a:rPr>
              <a:t>cây</a:t>
            </a:r>
            <a:r>
              <a:rPr lang="en-US" sz="2800" b="1" kern="0" dirty="0" smtClean="0">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latin typeface="Arial-Rounded" panose="020B0500000000000000" pitchFamily="34" charset="0"/>
                <a:ea typeface="Arial-Rounded" panose="020B0500000000000000" pitchFamily="34" charset="0"/>
                <a:cs typeface="Arial-Rounded" panose="020B0500000000000000" pitchFamily="34" charset="0"/>
                <a:sym typeface="Arial"/>
              </a:rPr>
              <a:t>sen</a:t>
            </a:r>
            <a:r>
              <a:rPr lang="en-US" sz="2800" b="1" kern="0" dirty="0" smtClean="0">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latin typeface="Arial-Rounded" panose="020B0500000000000000" pitchFamily="34" charset="0"/>
                <a:ea typeface="Arial-Rounded" panose="020B0500000000000000" pitchFamily="34" charset="0"/>
                <a:cs typeface="Arial-Rounded" panose="020B0500000000000000" pitchFamily="34" charset="0"/>
                <a:sym typeface="Arial"/>
              </a:rPr>
              <a:t>đá</a:t>
            </a:r>
            <a:r>
              <a:rPr lang="en-US" sz="2800" b="1" kern="0" dirty="0" smtClean="0">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latin typeface="Arial-Rounded" panose="020B0500000000000000" pitchFamily="34" charset="0"/>
                <a:ea typeface="Arial-Rounded" panose="020B0500000000000000" pitchFamily="34" charset="0"/>
                <a:cs typeface="Arial-Rounded" panose="020B0500000000000000" pitchFamily="34" charset="0"/>
                <a:sym typeface="Arial"/>
              </a:rPr>
              <a:t>cho</a:t>
            </a:r>
            <a:r>
              <a:rPr lang="en-US" sz="2800" b="1" kern="0" dirty="0" smtClean="0">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b="1" kern="0" dirty="0" err="1" smtClean="0">
                <a:latin typeface="Arial-Rounded" panose="020B0500000000000000" pitchFamily="34" charset="0"/>
                <a:ea typeface="Arial-Rounded" panose="020B0500000000000000" pitchFamily="34" charset="0"/>
                <a:cs typeface="Arial-Rounded" panose="020B0500000000000000" pitchFamily="34" charset="0"/>
                <a:sym typeface="Arial"/>
              </a:rPr>
              <a:t>bạn</a:t>
            </a:r>
            <a:endParaRPr lang="vi-VN" sz="2800" b="1" kern="0" dirty="0">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5122" name="Picture 2" descr="Download Free png Student Classroom Lesson Cartoon - Vector school children  png ... - DLPNG.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78182"/>
            <a:ext cx="6899564" cy="4779818"/>
          </a:xfrm>
          <a:prstGeom prst="rect">
            <a:avLst/>
          </a:prstGeom>
          <a:noFill/>
          <a:extLst>
            <a:ext uri="{909E8E84-426E-40DD-AFC4-6F175D3DCCD1}">
              <a14:hiddenFill xmlns:a14="http://schemas.microsoft.com/office/drawing/2010/main">
                <a:solidFill>
                  <a:srgbClr val="FFFFFF"/>
                </a:solidFill>
              </a14:hiddenFill>
            </a:ext>
          </a:extLst>
        </p:spPr>
      </p:pic>
      <p:sp>
        <p:nvSpPr>
          <p:cNvPr id="4" name="Cloud Callout 3"/>
          <p:cNvSpPr/>
          <p:nvPr/>
        </p:nvSpPr>
        <p:spPr>
          <a:xfrm>
            <a:off x="6899564" y="1815239"/>
            <a:ext cx="5209275" cy="4100651"/>
          </a:xfrm>
          <a:prstGeom prst="cloudCallout">
            <a:avLst>
              <a:gd name="adj1" fmla="val -59193"/>
              <a:gd name="adj2" fmla="val 21861"/>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OpenSan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OpenSan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smtClean="0">
              <a:ln>
                <a:noFill/>
              </a:ln>
              <a:solidFill>
                <a:srgbClr val="000000"/>
              </a:solidFill>
              <a:effectLst/>
              <a:uLnTx/>
              <a:uFillTx/>
              <a:latin typeface="Times New Roman" pitchFamily="18" charset="0"/>
              <a:ea typeface="+mn-ea"/>
              <a:cs typeface="Times New Roman"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0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Em </a:t>
            </a:r>
            <a:r>
              <a:rPr kumimoji="0" lang="vi-VN" sz="2000" b="1"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rPr>
              <a:t>thưa thầy, tuần vừa qua bạn Việt đã rất cố gắng và đạt kết quả học tập cao. Bạn ấy xứng đáng nhận được một chậu cây sen đá của thầy trong tuần này ạ. Em mong rằng món quà của thầy trong tuần này, sẽ dành cho bạn ấy ạ</a:t>
            </a:r>
            <a:r>
              <a:rPr kumimoji="0" lang="vi-VN" sz="1800" b="0" i="0" u="none" strike="noStrike" kern="0" cap="none" spc="0" normalizeH="0" baseline="0" noProof="0" dirty="0">
                <a:ln>
                  <a:noFill/>
                </a:ln>
                <a:solidFill>
                  <a:srgbClr val="000000"/>
                </a:solidFill>
                <a:effectLst/>
                <a:uLnTx/>
                <a:uFillTx/>
                <a:latin typeface="OpenSans"/>
                <a:ea typeface="+mn-ea"/>
                <a:cs typeface="+mn-cs"/>
              </a:rPr>
              <a:t/>
            </a:r>
            <a:br>
              <a:rPr kumimoji="0" lang="vi-VN" sz="1800" b="0" i="0" u="none" strike="noStrike" kern="0" cap="none" spc="0" normalizeH="0" baseline="0" noProof="0" dirty="0">
                <a:ln>
                  <a:noFill/>
                </a:ln>
                <a:solidFill>
                  <a:srgbClr val="000000"/>
                </a:solidFill>
                <a:effectLst/>
                <a:uLnTx/>
                <a:uFillTx/>
                <a:latin typeface="OpenSans"/>
                <a:ea typeface="+mn-ea"/>
                <a:cs typeface="+mn-cs"/>
              </a:rPr>
            </a:br>
            <a:r>
              <a:rPr kumimoji="0" lang="vi-VN" sz="1800" b="0" i="0" u="none" strike="noStrike" kern="0" cap="none" spc="0" normalizeH="0" baseline="0" noProof="0" dirty="0">
                <a:ln>
                  <a:noFill/>
                </a:ln>
                <a:solidFill>
                  <a:srgbClr val="000000"/>
                </a:solidFill>
                <a:effectLst/>
                <a:uLnTx/>
                <a:uFillTx/>
                <a:latin typeface="OpenSans"/>
                <a:ea typeface="+mn-ea"/>
                <a:cs typeface="+mn-cs"/>
              </a:rPr>
              <a:t/>
            </a:r>
            <a:br>
              <a:rPr kumimoji="0" lang="vi-VN" sz="1800" b="0" i="0" u="none" strike="noStrike" kern="0" cap="none" spc="0" normalizeH="0" baseline="0" noProof="0" dirty="0">
                <a:ln>
                  <a:noFill/>
                </a:ln>
                <a:solidFill>
                  <a:srgbClr val="000000"/>
                </a:solidFill>
                <a:effectLst/>
                <a:uLnTx/>
                <a:uFillTx/>
                <a:latin typeface="OpenSans"/>
                <a:ea typeface="+mn-ea"/>
                <a:cs typeface="+mn-cs"/>
              </a:rPr>
            </a:br>
            <a:endParaRPr kumimoji="0" lang="en-US" sz="1800" b="0" i="0" u="none" strike="noStrike" kern="0" cap="none" spc="0" normalizeH="0" baseline="0" noProof="0" dirty="0">
              <a:ln>
                <a:noFill/>
              </a:ln>
              <a:solidFill>
                <a:srgbClr val="BAE5E4"/>
              </a:solidFill>
              <a:effectLst/>
              <a:uLnTx/>
              <a:uFillTx/>
              <a:latin typeface="Arial"/>
              <a:ea typeface="+mn-ea"/>
              <a:cs typeface="+mn-cs"/>
            </a:endParaRPr>
          </a:p>
        </p:txBody>
      </p:sp>
    </p:spTree>
    <p:extLst>
      <p:ext uri="{BB962C8B-B14F-4D97-AF65-F5344CB8AC3E}">
        <p14:creationId xmlns:p14="http://schemas.microsoft.com/office/powerpoint/2010/main" val="278511078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descr="Illustration Featuring Kids In A Classroom Stock Photo, Picture And Royalty  Free Image. Image 82687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659081"/>
            <a:ext cx="12192001" cy="36749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B98CD261-C0C6-4F9B-9627-8BC42574CEBD}"/>
              </a:ext>
            </a:extLst>
          </p:cNvPr>
          <p:cNvSpPr txBox="1"/>
          <p:nvPr/>
        </p:nvSpPr>
        <p:spPr>
          <a:xfrm>
            <a:off x="2798871" y="5517982"/>
            <a:ext cx="6996293" cy="1107996"/>
          </a:xfrm>
          <a:prstGeom prst="rect">
            <a:avLst/>
          </a:prstGeom>
          <a:noFill/>
        </p:spPr>
        <p:txBody>
          <a:bodyPr wrap="square" rtlCol="0">
            <a:spAutoFit/>
          </a:bodyPr>
          <a:lstStyle/>
          <a:p>
            <a:pPr algn="ctr">
              <a:defRPr/>
            </a:pPr>
            <a:r>
              <a:rPr lang="en-US" sz="66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Chia </a:t>
            </a:r>
            <a:r>
              <a:rPr lang="en-US" sz="66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sẻ</a:t>
            </a:r>
            <a:r>
              <a:rPr lang="en-US" sz="66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66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nhóm</a:t>
            </a:r>
            <a:r>
              <a:rPr lang="en-US" sz="6600" dirty="0"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6600" dirty="0" err="1" smtClean="0">
                <a:solidFill>
                  <a:prstClr val="black"/>
                </a:solidFill>
                <a:latin typeface="Arial-Rounded" panose="020B0500000000000000" pitchFamily="34" charset="0"/>
                <a:ea typeface="Arial-Rounded" panose="020B0500000000000000" pitchFamily="34" charset="0"/>
                <a:cs typeface="Arial-Rounded" panose="020B0500000000000000" pitchFamily="34" charset="0"/>
              </a:rPr>
              <a:t>bàn</a:t>
            </a:r>
            <a:endParaRPr lang="en-US" sz="6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6957972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082104" y="122559"/>
            <a:ext cx="5849815" cy="641643"/>
          </a:xfrm>
          <a:prstGeom prst="roundRect">
            <a:avLst/>
          </a:prstGeom>
          <a:solidFill>
            <a:srgbClr val="BAE5E4">
              <a:lumMod val="75000"/>
            </a:srgbClr>
          </a:solidFill>
          <a:ln w="25400" cap="flat" cmpd="sng" algn="ctr">
            <a:solidFill>
              <a:srgbClr val="FFAB4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rgbClr val="213054"/>
                </a:solidFill>
                <a:effectLst/>
                <a:uLnTx/>
                <a:uFillTx/>
                <a:latin typeface="Times New Roman" pitchFamily="18" charset="0"/>
                <a:ea typeface="+mn-ea"/>
                <a:cs typeface="Times New Roman" pitchFamily="18" charset="0"/>
              </a:rPr>
              <a:t>a) </a:t>
            </a:r>
            <a:r>
              <a:rPr kumimoji="0" lang="en-US" sz="2800" b="0" i="0" u="none" strike="noStrike" kern="0" cap="none" spc="0" normalizeH="0" baseline="0" noProof="0" dirty="0" err="1" smtClean="0">
                <a:ln>
                  <a:noFill/>
                </a:ln>
                <a:solidFill>
                  <a:srgbClr val="213054"/>
                </a:solidFill>
                <a:effectLst/>
                <a:uLnTx/>
                <a:uFillTx/>
                <a:latin typeface="Times New Roman" pitchFamily="18" charset="0"/>
                <a:ea typeface="+mn-ea"/>
                <a:cs typeface="Times New Roman" pitchFamily="18" charset="0"/>
              </a:rPr>
              <a:t>Bạn</a:t>
            </a:r>
            <a:r>
              <a:rPr kumimoji="0" lang="en-US" sz="2800" b="0" i="0" u="none" strike="noStrike" kern="0" cap="none" spc="0" normalizeH="0" baseline="0" noProof="0" dirty="0" smtClean="0">
                <a:ln>
                  <a:noFill/>
                </a:ln>
                <a:solidFill>
                  <a:srgbClr val="213054"/>
                </a:solidFill>
                <a:effectLst/>
                <a:uLnTx/>
                <a:uFillTx/>
                <a:latin typeface="Times New Roman" pitchFamily="18" charset="0"/>
                <a:ea typeface="+mn-ea"/>
                <a:cs typeface="Times New Roman" pitchFamily="18" charset="0"/>
              </a:rPr>
              <a:t> </a:t>
            </a:r>
            <a:r>
              <a:rPr kumimoji="0" lang="en-US" sz="2800" b="0" i="0" u="none" strike="noStrike" kern="0" cap="none" spc="0" normalizeH="0" baseline="0" noProof="0" dirty="0" err="1" smtClean="0">
                <a:ln>
                  <a:noFill/>
                </a:ln>
                <a:solidFill>
                  <a:srgbClr val="213054"/>
                </a:solidFill>
                <a:effectLst/>
                <a:uLnTx/>
                <a:uFillTx/>
                <a:latin typeface="Times New Roman" pitchFamily="18" charset="0"/>
                <a:ea typeface="+mn-ea"/>
                <a:cs typeface="Times New Roman" pitchFamily="18" charset="0"/>
              </a:rPr>
              <a:t>hỏi</a:t>
            </a:r>
            <a:r>
              <a:rPr kumimoji="0" lang="en-US" sz="2800" b="0" i="0" u="none" strike="noStrike" kern="0" cap="none" spc="0" normalizeH="0" baseline="0" noProof="0" dirty="0" smtClean="0">
                <a:ln>
                  <a:noFill/>
                </a:ln>
                <a:solidFill>
                  <a:srgbClr val="213054"/>
                </a:solidFill>
                <a:effectLst/>
                <a:uLnTx/>
                <a:uFillTx/>
                <a:latin typeface="Times New Roman" pitchFamily="18" charset="0"/>
                <a:ea typeface="+mn-ea"/>
                <a:cs typeface="Times New Roman" pitchFamily="18" charset="0"/>
              </a:rPr>
              <a:t> </a:t>
            </a:r>
            <a:r>
              <a:rPr kumimoji="0" lang="en-US" sz="2800" b="0" i="0" u="none" strike="noStrike" kern="0" cap="none" spc="0" normalizeH="0" baseline="0" noProof="0" dirty="0" err="1" smtClean="0">
                <a:ln>
                  <a:noFill/>
                </a:ln>
                <a:solidFill>
                  <a:srgbClr val="213054"/>
                </a:solidFill>
                <a:effectLst/>
                <a:uLnTx/>
                <a:uFillTx/>
                <a:latin typeface="Times New Roman" pitchFamily="18" charset="0"/>
                <a:ea typeface="+mn-ea"/>
                <a:cs typeface="Times New Roman" pitchFamily="18" charset="0"/>
              </a:rPr>
              <a:t>mượn</a:t>
            </a:r>
            <a:r>
              <a:rPr kumimoji="0" lang="en-US" sz="2800" b="0" i="0" u="none" strike="noStrike" kern="0" cap="none" spc="0" normalizeH="0" baseline="0" noProof="0" dirty="0" smtClean="0">
                <a:ln>
                  <a:noFill/>
                </a:ln>
                <a:solidFill>
                  <a:srgbClr val="213054"/>
                </a:solidFill>
                <a:effectLst/>
                <a:uLnTx/>
                <a:uFillTx/>
                <a:latin typeface="Times New Roman" pitchFamily="18" charset="0"/>
                <a:ea typeface="+mn-ea"/>
                <a:cs typeface="Times New Roman" pitchFamily="18" charset="0"/>
              </a:rPr>
              <a:t> </a:t>
            </a:r>
            <a:r>
              <a:rPr kumimoji="0" lang="en-US" sz="2800" b="0" i="0" u="none" strike="noStrike" kern="0" cap="none" spc="0" normalizeH="0" baseline="0" noProof="0" dirty="0" err="1" smtClean="0">
                <a:ln>
                  <a:noFill/>
                </a:ln>
                <a:solidFill>
                  <a:srgbClr val="213054"/>
                </a:solidFill>
                <a:effectLst/>
                <a:uLnTx/>
                <a:uFillTx/>
                <a:latin typeface="Times New Roman" pitchFamily="18" charset="0"/>
                <a:ea typeface="+mn-ea"/>
                <a:cs typeface="Times New Roman" pitchFamily="18" charset="0"/>
              </a:rPr>
              <a:t>em</a:t>
            </a:r>
            <a:r>
              <a:rPr kumimoji="0" lang="en-US" sz="2800" b="0" i="0" u="none" strike="noStrike" kern="0" cap="none" spc="0" normalizeH="0" baseline="0" noProof="0" dirty="0" smtClean="0">
                <a:ln>
                  <a:noFill/>
                </a:ln>
                <a:solidFill>
                  <a:srgbClr val="213054"/>
                </a:solidFill>
                <a:effectLst/>
                <a:uLnTx/>
                <a:uFillTx/>
                <a:latin typeface="Times New Roman" pitchFamily="18" charset="0"/>
                <a:ea typeface="+mn-ea"/>
                <a:cs typeface="Times New Roman" pitchFamily="18" charset="0"/>
              </a:rPr>
              <a:t> </a:t>
            </a:r>
            <a:r>
              <a:rPr kumimoji="0" lang="en-US" sz="2800" b="0" i="0" u="none" strike="noStrike" kern="0" cap="none" spc="0" normalizeH="0" baseline="0" noProof="0" dirty="0" err="1" smtClean="0">
                <a:ln>
                  <a:noFill/>
                </a:ln>
                <a:solidFill>
                  <a:srgbClr val="213054"/>
                </a:solidFill>
                <a:effectLst/>
                <a:uLnTx/>
                <a:uFillTx/>
                <a:latin typeface="Times New Roman" pitchFamily="18" charset="0"/>
                <a:ea typeface="+mn-ea"/>
                <a:cs typeface="Times New Roman" pitchFamily="18" charset="0"/>
              </a:rPr>
              <a:t>chiếc</a:t>
            </a:r>
            <a:r>
              <a:rPr kumimoji="0" lang="en-US" sz="2800" b="0" i="0" u="none" strike="noStrike" kern="0" cap="none" spc="0" normalizeH="0" baseline="0" noProof="0" dirty="0" smtClean="0">
                <a:ln>
                  <a:noFill/>
                </a:ln>
                <a:solidFill>
                  <a:srgbClr val="213054"/>
                </a:solidFill>
                <a:effectLst/>
                <a:uLnTx/>
                <a:uFillTx/>
                <a:latin typeface="Times New Roman" pitchFamily="18" charset="0"/>
                <a:ea typeface="+mn-ea"/>
                <a:cs typeface="Times New Roman" pitchFamily="18" charset="0"/>
              </a:rPr>
              <a:t> </a:t>
            </a:r>
            <a:r>
              <a:rPr kumimoji="0" lang="en-US" sz="2800" b="0" i="0" u="none" strike="noStrike" kern="0" cap="none" spc="0" normalizeH="0" baseline="0" noProof="0" dirty="0" err="1" smtClean="0">
                <a:ln>
                  <a:noFill/>
                </a:ln>
                <a:solidFill>
                  <a:srgbClr val="213054"/>
                </a:solidFill>
                <a:effectLst/>
                <a:uLnTx/>
                <a:uFillTx/>
                <a:latin typeface="Times New Roman" pitchFamily="18" charset="0"/>
                <a:ea typeface="+mn-ea"/>
                <a:cs typeface="Times New Roman" pitchFamily="18" charset="0"/>
              </a:rPr>
              <a:t>bút</a:t>
            </a:r>
            <a:r>
              <a:rPr kumimoji="0" lang="en-US" sz="2800" b="0" i="0" u="none" strike="noStrike" kern="0" cap="none" spc="0" normalizeH="0" baseline="0" noProof="0" dirty="0" smtClean="0">
                <a:ln>
                  <a:noFill/>
                </a:ln>
                <a:solidFill>
                  <a:srgbClr val="213054"/>
                </a:solidFill>
                <a:effectLst/>
                <a:uLnTx/>
                <a:uFillTx/>
                <a:latin typeface="Times New Roman" pitchFamily="18" charset="0"/>
                <a:ea typeface="+mn-ea"/>
                <a:cs typeface="Times New Roman" pitchFamily="18" charset="0"/>
              </a:rPr>
              <a:t> </a:t>
            </a:r>
            <a:r>
              <a:rPr kumimoji="0" lang="en-US" sz="2800" b="0" i="0" u="none" strike="noStrike" kern="0" cap="none" spc="0" normalizeH="0" baseline="0" noProof="0" dirty="0" err="1" smtClean="0">
                <a:ln>
                  <a:noFill/>
                </a:ln>
                <a:solidFill>
                  <a:srgbClr val="213054"/>
                </a:solidFill>
                <a:effectLst/>
                <a:uLnTx/>
                <a:uFillTx/>
                <a:latin typeface="Times New Roman" pitchFamily="18" charset="0"/>
                <a:ea typeface="+mn-ea"/>
                <a:cs typeface="Times New Roman" pitchFamily="18" charset="0"/>
              </a:rPr>
              <a:t>chì</a:t>
            </a:r>
            <a:r>
              <a:rPr kumimoji="0" lang="en-US" sz="2800" b="0" i="0" u="none" strike="noStrike" kern="0" cap="none" spc="0" normalizeH="0" baseline="0" noProof="0" dirty="0" smtClean="0">
                <a:ln>
                  <a:noFill/>
                </a:ln>
                <a:solidFill>
                  <a:srgbClr val="213054"/>
                </a:solidFill>
                <a:effectLst/>
                <a:uLnTx/>
                <a:uFillTx/>
                <a:latin typeface="Times New Roman" pitchFamily="18" charset="0"/>
                <a:ea typeface="+mn-ea"/>
                <a:cs typeface="Times New Roman" pitchFamily="18" charset="0"/>
              </a:rPr>
              <a:t> </a:t>
            </a:r>
            <a:r>
              <a:rPr kumimoji="0" lang="en-US" sz="2800" b="0" i="0" u="none" strike="noStrike" kern="0" cap="none" spc="0" normalizeH="0" baseline="0" noProof="0" dirty="0" err="1" smtClean="0">
                <a:ln>
                  <a:noFill/>
                </a:ln>
                <a:solidFill>
                  <a:srgbClr val="213054"/>
                </a:solidFill>
                <a:effectLst/>
                <a:uLnTx/>
                <a:uFillTx/>
                <a:latin typeface="Times New Roman" pitchFamily="18" charset="0"/>
                <a:ea typeface="+mn-ea"/>
                <a:cs typeface="Times New Roman" pitchFamily="18" charset="0"/>
              </a:rPr>
              <a:t>màu</a:t>
            </a:r>
            <a:endParaRPr kumimoji="0" lang="en-US" sz="2800" b="0" i="0" u="none" strike="noStrike" kern="0" cap="none" spc="0" normalizeH="0" baseline="0" noProof="0" dirty="0">
              <a:ln>
                <a:noFill/>
              </a:ln>
              <a:solidFill>
                <a:srgbClr val="213054"/>
              </a:solidFill>
              <a:effectLst/>
              <a:uLnTx/>
              <a:uFillTx/>
              <a:latin typeface="Times New Roman" pitchFamily="18" charset="0"/>
              <a:ea typeface="+mn-ea"/>
              <a:cs typeface="Times New Roman"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3903" y="2250498"/>
            <a:ext cx="5572125"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Callout 7"/>
          <p:cNvSpPr/>
          <p:nvPr/>
        </p:nvSpPr>
        <p:spPr>
          <a:xfrm>
            <a:off x="8312725" y="641410"/>
            <a:ext cx="3879273" cy="1953490"/>
          </a:xfrm>
          <a:prstGeom prst="wedgeEllipseCallout">
            <a:avLst>
              <a:gd name="adj1" fmla="val -67567"/>
              <a:gd name="adj2" fmla="val 140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lang="en-US" kern="0" dirty="0">
              <a:solidFill>
                <a:srgbClr val="000000"/>
              </a:solidFill>
              <a:latin typeface="Times New Roman" pitchFamily="18" charset="0"/>
              <a:cs typeface="Times New Roman" pitchFamily="18" charset="0"/>
            </a:endParaRPr>
          </a:p>
          <a:p>
            <a:pPr lvl="0" algn="ctr">
              <a:defRPr/>
            </a:pPr>
            <a:r>
              <a:rPr lang="en-US" sz="2800" kern="0" dirty="0" err="1">
                <a:solidFill>
                  <a:srgbClr val="FFFF00"/>
                </a:solidFill>
                <a:latin typeface="Times New Roman" pitchFamily="18" charset="0"/>
                <a:cs typeface="Times New Roman" pitchFamily="18" charset="0"/>
              </a:rPr>
              <a:t>Hoa</a:t>
            </a:r>
            <a:r>
              <a:rPr lang="en-US" sz="2800" kern="0" dirty="0">
                <a:solidFill>
                  <a:srgbClr val="FFFF00"/>
                </a:solidFill>
                <a:latin typeface="Times New Roman" pitchFamily="18" charset="0"/>
                <a:cs typeface="Times New Roman" pitchFamily="18" charset="0"/>
              </a:rPr>
              <a:t> </a:t>
            </a:r>
            <a:r>
              <a:rPr lang="en-US" sz="2800" kern="0" dirty="0" err="1">
                <a:solidFill>
                  <a:srgbClr val="FFFF00"/>
                </a:solidFill>
                <a:latin typeface="Times New Roman" pitchFamily="18" charset="0"/>
                <a:cs typeface="Times New Roman" pitchFamily="18" charset="0"/>
              </a:rPr>
              <a:t>ơi</a:t>
            </a:r>
            <a:r>
              <a:rPr lang="en-US" sz="2800" kern="0" dirty="0">
                <a:solidFill>
                  <a:srgbClr val="FFFF00"/>
                </a:solidFill>
                <a:latin typeface="Times New Roman" pitchFamily="18" charset="0"/>
                <a:cs typeface="Times New Roman" pitchFamily="18" charset="0"/>
              </a:rPr>
              <a:t>! Cho </a:t>
            </a:r>
            <a:r>
              <a:rPr lang="en-US" sz="2800" kern="0" dirty="0" err="1">
                <a:solidFill>
                  <a:srgbClr val="FFFF00"/>
                </a:solidFill>
                <a:latin typeface="Times New Roman" pitchFamily="18" charset="0"/>
                <a:cs typeface="Times New Roman" pitchFamily="18" charset="0"/>
              </a:rPr>
              <a:t>mình</a:t>
            </a:r>
            <a:r>
              <a:rPr lang="en-US" sz="2800" kern="0" dirty="0">
                <a:solidFill>
                  <a:srgbClr val="FFFF00"/>
                </a:solidFill>
                <a:latin typeface="Times New Roman" pitchFamily="18" charset="0"/>
                <a:cs typeface="Times New Roman" pitchFamily="18" charset="0"/>
              </a:rPr>
              <a:t> </a:t>
            </a:r>
            <a:r>
              <a:rPr lang="en-US" sz="2800" kern="0" dirty="0" err="1">
                <a:solidFill>
                  <a:srgbClr val="FFFF00"/>
                </a:solidFill>
                <a:latin typeface="Times New Roman" pitchFamily="18" charset="0"/>
                <a:cs typeface="Times New Roman" pitchFamily="18" charset="0"/>
              </a:rPr>
              <a:t>mượn</a:t>
            </a:r>
            <a:r>
              <a:rPr lang="en-US" sz="2800" kern="0" dirty="0">
                <a:solidFill>
                  <a:srgbClr val="FFFF00"/>
                </a:solidFill>
                <a:latin typeface="Times New Roman" pitchFamily="18" charset="0"/>
                <a:cs typeface="Times New Roman" pitchFamily="18" charset="0"/>
              </a:rPr>
              <a:t> </a:t>
            </a:r>
            <a:r>
              <a:rPr lang="en-US" sz="2800" kern="0" dirty="0" err="1">
                <a:solidFill>
                  <a:srgbClr val="FFFF00"/>
                </a:solidFill>
                <a:latin typeface="Times New Roman" pitchFamily="18" charset="0"/>
                <a:cs typeface="Times New Roman" pitchFamily="18" charset="0"/>
              </a:rPr>
              <a:t>chiếc</a:t>
            </a:r>
            <a:r>
              <a:rPr lang="en-US" sz="2800" kern="0" dirty="0">
                <a:solidFill>
                  <a:srgbClr val="FFFF00"/>
                </a:solidFill>
                <a:latin typeface="Times New Roman" pitchFamily="18" charset="0"/>
                <a:cs typeface="Times New Roman" pitchFamily="18" charset="0"/>
              </a:rPr>
              <a:t> </a:t>
            </a:r>
            <a:r>
              <a:rPr lang="en-US" sz="2800" kern="0" dirty="0" err="1">
                <a:solidFill>
                  <a:srgbClr val="FFFF00"/>
                </a:solidFill>
                <a:latin typeface="Times New Roman" pitchFamily="18" charset="0"/>
                <a:cs typeface="Times New Roman" pitchFamily="18" charset="0"/>
              </a:rPr>
              <a:t>bút</a:t>
            </a:r>
            <a:r>
              <a:rPr lang="en-US" sz="2800" kern="0" dirty="0">
                <a:solidFill>
                  <a:srgbClr val="FFFF00"/>
                </a:solidFill>
                <a:latin typeface="Times New Roman" pitchFamily="18" charset="0"/>
                <a:cs typeface="Times New Roman" pitchFamily="18" charset="0"/>
              </a:rPr>
              <a:t> </a:t>
            </a:r>
            <a:r>
              <a:rPr lang="en-US" sz="2800" kern="0" dirty="0" err="1">
                <a:solidFill>
                  <a:srgbClr val="FFFF00"/>
                </a:solidFill>
                <a:latin typeface="Times New Roman" pitchFamily="18" charset="0"/>
                <a:cs typeface="Times New Roman" pitchFamily="18" charset="0"/>
              </a:rPr>
              <a:t>chì</a:t>
            </a:r>
            <a:r>
              <a:rPr lang="en-US" sz="2800" kern="0" dirty="0">
                <a:solidFill>
                  <a:srgbClr val="FFFF00"/>
                </a:solidFill>
                <a:latin typeface="Times New Roman" pitchFamily="18" charset="0"/>
                <a:cs typeface="Times New Roman" pitchFamily="18" charset="0"/>
              </a:rPr>
              <a:t> </a:t>
            </a:r>
            <a:r>
              <a:rPr lang="en-US" sz="2800" kern="0" dirty="0" err="1">
                <a:solidFill>
                  <a:srgbClr val="FFFF00"/>
                </a:solidFill>
                <a:latin typeface="Times New Roman" pitchFamily="18" charset="0"/>
                <a:cs typeface="Times New Roman" pitchFamily="18" charset="0"/>
              </a:rPr>
              <a:t>với</a:t>
            </a:r>
            <a:r>
              <a:rPr lang="en-US" sz="2800" kern="0" dirty="0">
                <a:solidFill>
                  <a:srgbClr val="FFFF00"/>
                </a:solidFill>
                <a:latin typeface="Times New Roman" pitchFamily="18" charset="0"/>
                <a:cs typeface="Times New Roman" pitchFamily="18" charset="0"/>
              </a:rPr>
              <a:t>!</a:t>
            </a:r>
            <a:endParaRPr lang="en-US" sz="2800" kern="0" dirty="0">
              <a:solidFill>
                <a:srgbClr val="FFFF00"/>
              </a:solidFill>
              <a:latin typeface="Arial"/>
            </a:endParaRPr>
          </a:p>
          <a:p>
            <a:pPr algn="ctr"/>
            <a:endParaRPr lang="en-US" sz="2800" dirty="0">
              <a:solidFill>
                <a:srgbClr val="FFFF00"/>
              </a:solidFill>
            </a:endParaRPr>
          </a:p>
        </p:txBody>
      </p:sp>
      <p:sp>
        <p:nvSpPr>
          <p:cNvPr id="10" name="Oval Callout 9"/>
          <p:cNvSpPr/>
          <p:nvPr/>
        </p:nvSpPr>
        <p:spPr>
          <a:xfrm>
            <a:off x="3503903" y="1905000"/>
            <a:ext cx="3229406" cy="1724891"/>
          </a:xfrm>
          <a:prstGeom prst="wedgeEllipseCallout">
            <a:avLst>
              <a:gd name="adj1" fmla="val -8151"/>
              <a:gd name="adj2" fmla="val 801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0000"/>
                </a:solidFill>
                <a:latin typeface="Times New Roman" pitchFamily="18" charset="0"/>
                <a:cs typeface="Times New Roman" pitchFamily="18" charset="0"/>
              </a:rPr>
              <a:t>Đây</a:t>
            </a:r>
            <a:r>
              <a:rPr lang="en-US" sz="2800" dirty="0">
                <a:solidFill>
                  <a:srgbClr val="000000"/>
                </a:solidFill>
                <a:latin typeface="Times New Roman" pitchFamily="18" charset="0"/>
                <a:cs typeface="Times New Roman" pitchFamily="18" charset="0"/>
              </a:rPr>
              <a:t> </a:t>
            </a:r>
            <a:r>
              <a:rPr lang="vi-VN" sz="2800" dirty="0">
                <a:solidFill>
                  <a:srgbClr val="000000"/>
                </a:solidFill>
                <a:latin typeface="Times New Roman" pitchFamily="18" charset="0"/>
                <a:cs typeface="Times New Roman" pitchFamily="18" charset="0"/>
              </a:rPr>
              <a:t>, cậu  dùng đi</a:t>
            </a:r>
            <a:r>
              <a:rPr lang="en-US" dirty="0">
                <a:solidFill>
                  <a:srgbClr val="000000"/>
                </a:solidFill>
                <a:latin typeface="Times New Roman" pitchFamily="18" charset="0"/>
                <a:cs typeface="Times New Roman" pitchFamily="18" charset="0"/>
              </a:rPr>
              <a:t>!</a:t>
            </a:r>
            <a:endParaRPr lang="en-US" dirty="0">
              <a:latin typeface="Times New Roman" pitchFamily="18" charset="0"/>
              <a:cs typeface="Times New Roman" pitchFamily="18" charset="0"/>
            </a:endParaRPr>
          </a:p>
          <a:p>
            <a:pPr algn="ctr"/>
            <a:endParaRPr lang="en-US" dirty="0"/>
          </a:p>
        </p:txBody>
      </p:sp>
      <p:sp>
        <p:nvSpPr>
          <p:cNvPr id="11" name="Oval Callout 10"/>
          <p:cNvSpPr/>
          <p:nvPr/>
        </p:nvSpPr>
        <p:spPr>
          <a:xfrm>
            <a:off x="8186057" y="443381"/>
            <a:ext cx="3931051" cy="3186510"/>
          </a:xfrm>
          <a:prstGeom prst="wedgeEllipseCallout">
            <a:avLst>
              <a:gd name="adj1" fmla="val -74927"/>
              <a:gd name="adj2" fmla="val 723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solidFill>
                  <a:srgbClr val="FF0000"/>
                </a:solidFill>
                <a:latin typeface="Times New Roman" pitchFamily="18" charset="0"/>
                <a:cs typeface="Times New Roman" pitchFamily="18" charset="0"/>
              </a:rPr>
              <a:t>Mình</a:t>
            </a:r>
            <a:r>
              <a:rPr lang="en-US" sz="4400" dirty="0">
                <a:solidFill>
                  <a:srgbClr val="FF0000"/>
                </a:solidFill>
                <a:latin typeface="Times New Roman" pitchFamily="18" charset="0"/>
                <a:cs typeface="Times New Roman" pitchFamily="18" charset="0"/>
              </a:rPr>
              <a:t> </a:t>
            </a:r>
            <a:r>
              <a:rPr lang="en-US" sz="4400" dirty="0" err="1">
                <a:solidFill>
                  <a:srgbClr val="FF0000"/>
                </a:solidFill>
                <a:latin typeface="Times New Roman" pitchFamily="18" charset="0"/>
                <a:cs typeface="Times New Roman" pitchFamily="18" charset="0"/>
              </a:rPr>
              <a:t>cảm</a:t>
            </a:r>
            <a:r>
              <a:rPr lang="en-US" sz="4400" dirty="0">
                <a:solidFill>
                  <a:srgbClr val="FF0000"/>
                </a:solidFill>
                <a:latin typeface="Times New Roman" pitchFamily="18" charset="0"/>
                <a:cs typeface="Times New Roman" pitchFamily="18" charset="0"/>
              </a:rPr>
              <a:t> </a:t>
            </a:r>
            <a:r>
              <a:rPr lang="en-US" sz="4400" dirty="0" err="1">
                <a:solidFill>
                  <a:srgbClr val="FF0000"/>
                </a:solidFill>
                <a:latin typeface="Times New Roman" pitchFamily="18" charset="0"/>
                <a:cs typeface="Times New Roman" pitchFamily="18" charset="0"/>
              </a:rPr>
              <a:t>ơn</a:t>
            </a:r>
            <a:r>
              <a:rPr lang="en-US" sz="4400" dirty="0">
                <a:solidFill>
                  <a:srgbClr val="FF0000"/>
                </a:solidFill>
                <a:latin typeface="Times New Roman" pitchFamily="18" charset="0"/>
                <a:cs typeface="Times New Roman" pitchFamily="18" charset="0"/>
              </a:rPr>
              <a:t> </a:t>
            </a:r>
            <a:r>
              <a:rPr lang="en-US" dirty="0">
                <a:solidFill>
                  <a:srgbClr val="FF0000"/>
                </a:solidFill>
                <a:latin typeface="Times New Roman" pitchFamily="18" charset="0"/>
                <a:cs typeface="Times New Roman" pitchFamily="18" charset="0"/>
              </a:rPr>
              <a:t>!</a:t>
            </a:r>
          </a:p>
          <a:p>
            <a:pPr algn="ctr"/>
            <a:endParaRPr lang="en-US" dirty="0"/>
          </a:p>
        </p:txBody>
      </p:sp>
    </p:spTree>
    <p:extLst>
      <p:ext uri="{BB962C8B-B14F-4D97-AF65-F5344CB8AC3E}">
        <p14:creationId xmlns:p14="http://schemas.microsoft.com/office/powerpoint/2010/main" val="12579021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477</TotalTime>
  <Words>459</Words>
  <Application>Microsoft Office PowerPoint</Application>
  <PresentationFormat>Custom</PresentationFormat>
  <Paragraphs>49</Paragraphs>
  <Slides>13</Slides>
  <Notes>1</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Office 主题</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RedStar</cp:lastModifiedBy>
  <cp:revision>47</cp:revision>
  <dcterms:created xsi:type="dcterms:W3CDTF">2021-06-07T06:59:14Z</dcterms:created>
  <dcterms:modified xsi:type="dcterms:W3CDTF">2021-10-27T12:43:58Z</dcterms:modified>
</cp:coreProperties>
</file>