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2" r:id="rId3"/>
    <p:sldMasterId id="2147483723" r:id="rId4"/>
    <p:sldMasterId id="2147483748" r:id="rId5"/>
    <p:sldMasterId id="2147483754" r:id="rId6"/>
    <p:sldMasterId id="2147483766" r:id="rId7"/>
  </p:sldMasterIdLst>
  <p:notesMasterIdLst>
    <p:notesMasterId r:id="rId22"/>
  </p:notesMasterIdLst>
  <p:sldIdLst>
    <p:sldId id="297" r:id="rId8"/>
    <p:sldId id="263" r:id="rId9"/>
    <p:sldId id="265" r:id="rId10"/>
    <p:sldId id="278" r:id="rId11"/>
    <p:sldId id="281" r:id="rId12"/>
    <p:sldId id="290" r:id="rId13"/>
    <p:sldId id="296" r:id="rId14"/>
    <p:sldId id="295" r:id="rId15"/>
    <p:sldId id="294" r:id="rId16"/>
    <p:sldId id="288" r:id="rId17"/>
    <p:sldId id="285" r:id="rId18"/>
    <p:sldId id="268" r:id="rId19"/>
    <p:sldId id="276"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1297" autoAdjust="0"/>
  </p:normalViewPr>
  <p:slideViewPr>
    <p:cSldViewPr snapToGrid="0">
      <p:cViewPr varScale="1">
        <p:scale>
          <a:sx n="66" d="100"/>
          <a:sy n="66" d="100"/>
        </p:scale>
        <p:origin x="94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0172E-5B3D-480E-881F-CCE4632EBE0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16FA7-7B68-4DB8-90C3-564FB317E4D0}" type="slidenum">
              <a:rPr lang="en-US" smtClean="0"/>
              <a:t>‹#›</a:t>
            </a:fld>
            <a:endParaRPr lang="en-US"/>
          </a:p>
        </p:txBody>
      </p:sp>
    </p:spTree>
    <p:extLst>
      <p:ext uri="{BB962C8B-B14F-4D97-AF65-F5344CB8AC3E}">
        <p14:creationId xmlns:p14="http://schemas.microsoft.com/office/powerpoint/2010/main" val="123678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50351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93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777B884C-8C00-4394-9DB6-15A5CAE11C79}" type="slidenum">
              <a:rPr lang="zh-CN" altLang="en-US" smtClean="0">
                <a:solidFill>
                  <a:prstClr val="black"/>
                </a:solidFill>
                <a:latin typeface="等线" panose="020F0502020204030204"/>
                <a:ea typeface="宋体"/>
              </a:rPr>
              <a:pPr>
                <a:defRPr/>
              </a:pPr>
              <a:t>6</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87298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panose="020F0502020204030204"/>
              </a:rPr>
              <a:pPr>
                <a:def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6893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23499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BBF25CAA-ED89-46F7-A4DF-AB72F87F1FB3}" type="slidenum">
              <a:rPr lang="zh-CN" altLang="en-US" smtClean="0">
                <a:solidFill>
                  <a:prstClr val="black"/>
                </a:solidFill>
                <a:latin typeface="等线" panose="020F0502020204030204"/>
                <a:ea typeface="宋体"/>
              </a:rPr>
              <a:pPr>
                <a:defRPr/>
              </a:pPr>
              <a:t>9</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71149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65AD207-BB59-4E66-B47E-5301CF7BB295}" type="slidenum">
              <a:rPr lang="zh-CN" altLang="en-US" smtClean="0">
                <a:solidFill>
                  <a:prstClr val="black"/>
                </a:solidFill>
                <a:latin typeface="等线" panose="020F0502020204030204"/>
              </a:rPr>
              <a:pPr>
                <a:defRPr/>
              </a:pPr>
              <a:t>11</a:t>
            </a:fld>
            <a:endParaRPr lang="zh-CN" altLang="en-US">
              <a:solidFill>
                <a:prstClr val="black"/>
              </a:solidFill>
              <a:latin typeface="等线"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A536-BD6F-4BD2-A58A-67A17F1C02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D7091-83FD-436F-864E-4CF300DA1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92C83-D66E-46D6-A2C6-CB1153FCDA23}"/>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59FA9D5E-6269-4E59-AEFA-CA4EE0107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11219-99E3-4D89-8F31-14DE15A01C37}"/>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2689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A25A-2F9F-48D1-B399-6EC5A03388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4A65E-0B92-4579-AC24-B8C8F5D62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E434A-C0AB-4935-87AA-7B2AAD7F9F1A}"/>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58663479-CAE2-46C0-ABB4-CD73DD0BD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920B0-9DF4-4D4D-A499-3F5709544E1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99709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93AE7-50D0-45F5-BB1D-80956051F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B5B865-7645-4F7B-A3B4-3163A1B80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649AF-BA0B-4EB6-9795-0F28F1DF6A23}"/>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1D660033-04BF-4F7E-AF7C-E01D72240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226BF-4F27-48FE-8B41-7F83C4B1843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00451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5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8639063"/>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78056375"/>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201797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2869552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1887642"/>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662197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0196749"/>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831D-4E33-4D18-A318-E675558DE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D5A4A-2A12-439D-80BE-A7812FA11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24A9-28D6-4A12-9267-46E2DA1F9669}"/>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181E9FA5-7D88-458D-9EBF-81A02CC79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906D0-2BB5-4FB1-B7AF-52B014A3AEAE}"/>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023287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1676640"/>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1280368"/>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71099785"/>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94618537"/>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802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3759300357"/>
      </p:ext>
    </p:extLst>
  </p:cSld>
  <p:clrMapOvr>
    <a:masterClrMapping/>
  </p:clrMapOvr>
  <p:transition spd="slow" advClick="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57772"/>
      </p:ext>
    </p:extLst>
  </p:cSld>
  <p:clrMapOvr>
    <a:masterClrMapping/>
  </p:clrMapOvr>
  <p:transition spd="slow" advClick="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3909289412"/>
      </p:ext>
    </p:extLst>
  </p:cSld>
  <p:clrMapOvr>
    <a:masterClrMapping/>
  </p:clrMapOvr>
  <p:transition spd="slow" advClick="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06691990"/>
      </p:ext>
    </p:extLst>
  </p:cSld>
  <p:clrMapOvr>
    <a:masterClrMapping/>
  </p:clrMapOvr>
  <p:transition spd="slow" advClick="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725032824"/>
      </p:ext>
    </p:extLst>
  </p:cSld>
  <p:clrMapOvr>
    <a:masterClrMapping/>
  </p:clrMapOvr>
  <p:transition spd="slow" advClick="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4258-1406-412E-8C2B-92E638CC1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FFA6A-2665-4E93-BD0B-26D99BAC2C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29733-4E8F-42F5-8171-53A22997B60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9F51EBA7-72AE-46AB-80C3-D71B05FF1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D12CD-4016-424B-BE86-A5088B7649E0}"/>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103765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004660"/>
      </p:ext>
    </p:extLst>
  </p:cSld>
  <p:clrMapOvr>
    <a:masterClrMapping/>
  </p:clrMapOvr>
  <p:transition spd="slow" advClick="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461364592"/>
      </p:ext>
    </p:extLst>
  </p:cSld>
  <p:clrMapOvr>
    <a:masterClrMapping/>
  </p:clrMapOvr>
  <p:transition spd="slow" advClick="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88239"/>
      </p:ext>
    </p:extLst>
  </p:cSld>
  <p:clrMapOvr>
    <a:masterClrMapping/>
  </p:clrMapOvr>
  <p:transition spd="slow" advClick="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140913"/>
      </p:ext>
    </p:extLst>
  </p:cSld>
  <p:clrMapOvr>
    <a:masterClrMapping/>
  </p:clrMapOvr>
  <p:transition spd="slow" advClick="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127013"/>
      </p:ext>
    </p:extLst>
  </p:cSld>
  <p:clrMapOvr>
    <a:masterClrMapping/>
  </p:clrMapOvr>
  <p:transition spd="slow" advClick="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6551176"/>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0195159"/>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411400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0600183"/>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224785"/>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BC76-1F7B-4BAE-93C6-BE1B2119F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E1E48-9A79-4664-A513-EE3EB19E59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E9184-7C96-46D2-B04F-DB06849EF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CB0DA3-E1B7-492A-B0D3-6739E3433550}"/>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A01F546B-7030-4C79-ADA0-AEF92DE2B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0D678-7276-4D92-B9EC-162EABAB3A3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665690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830694"/>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3719848"/>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893584"/>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2479598"/>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315133"/>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9740750"/>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23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5546575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2899051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58596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9F03-731D-4777-A6CF-7631F2FBC2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D490-BD0B-46B4-969D-56C9D0E14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CA0BC-EF6E-428B-9DFA-50275B82EF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7A5E06-FAA6-4425-999B-3AD13F976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EC67A-8E5F-4DCA-AFFC-C8838D171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78E95-FEEE-4FEA-81FE-8973B77989D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8" name="Footer Placeholder 7">
            <a:extLst>
              <a:ext uri="{FF2B5EF4-FFF2-40B4-BE49-F238E27FC236}">
                <a16:creationId xmlns:a16="http://schemas.microsoft.com/office/drawing/2014/main" id="{0B623891-2CFB-40FF-A50C-E49DD1E59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49B9F-0609-4173-9A5B-DD8F88923AC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736570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068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0397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8440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58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4256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651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4536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9004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6171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404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E979-50E5-4D7F-9919-9F803A533C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08DD7-E7E6-407B-9775-779AC10A0FF2}"/>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4" name="Footer Placeholder 3">
            <a:extLst>
              <a:ext uri="{FF2B5EF4-FFF2-40B4-BE49-F238E27FC236}">
                <a16:creationId xmlns:a16="http://schemas.microsoft.com/office/drawing/2014/main" id="{5A361F7D-BA26-45BD-9C96-A9FE8FC8F7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A13EA-481F-43A0-979A-59E72E3F25AC}"/>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928826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9784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165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2044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460454"/>
      </p:ext>
    </p:extLst>
  </p:cSld>
  <p:clrMapOvr>
    <a:masterClrMapping/>
  </p:clrMapOvr>
  <p:transition spd="slow" advClick="0" advTm="1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6636960"/>
      </p:ext>
    </p:extLst>
  </p:cSld>
  <p:clrMapOvr>
    <a:masterClrMapping/>
  </p:clrMapOvr>
  <p:transition spd="slow" advClick="0" advTm="1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0607789"/>
      </p:ext>
    </p:extLst>
  </p:cSld>
  <p:clrMapOvr>
    <a:masterClrMapping/>
  </p:clrMapOvr>
  <p:transition spd="slow" advClick="0" advTm="1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6000021"/>
      </p:ext>
    </p:extLst>
  </p:cSld>
  <p:clrMapOvr>
    <a:masterClrMapping/>
  </p:clrMapOvr>
  <p:transition spd="slow" advClick="0" advTm="1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3191033"/>
      </p:ext>
    </p:extLst>
  </p:cSld>
  <p:clrMapOvr>
    <a:masterClrMapping/>
  </p:clrMapOvr>
  <p:transition spd="slow" advClick="0" advTm="1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5610442"/>
      </p:ext>
    </p:extLst>
  </p:cSld>
  <p:clrMapOvr>
    <a:masterClrMapping/>
  </p:clrMapOvr>
  <p:transition spd="slow" advClick="0" advTm="1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863939"/>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53C32-2790-42EE-974D-DF17915FB27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3" name="Footer Placeholder 2">
            <a:extLst>
              <a:ext uri="{FF2B5EF4-FFF2-40B4-BE49-F238E27FC236}">
                <a16:creationId xmlns:a16="http://schemas.microsoft.com/office/drawing/2014/main" id="{28953ACF-68BB-4CDB-881F-6EC8A28D2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21BB72-FEBA-4FEA-B5EA-084713B7C3EA}"/>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1852558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77956"/>
      </p:ext>
    </p:extLst>
  </p:cSld>
  <p:clrMapOvr>
    <a:masterClrMapping/>
  </p:clrMapOvr>
  <p:transition spd="slow" advClick="0" advTm="1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8041635"/>
      </p:ext>
    </p:extLst>
  </p:cSld>
  <p:clrMapOvr>
    <a:masterClrMapping/>
  </p:clrMapOvr>
  <p:transition spd="slow" advClick="0" advTm="1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7560904"/>
      </p:ext>
    </p:extLst>
  </p:cSld>
  <p:clrMapOvr>
    <a:masterClrMapping/>
  </p:clrMapOvr>
  <p:transition spd="slow" advClick="0" advTm="1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2315933"/>
      </p:ext>
    </p:extLst>
  </p:cSld>
  <p:clrMapOvr>
    <a:masterClrMapping/>
  </p:clrMapOvr>
  <p:transition spd="slow" advClick="0" advTm="100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29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3CD3-F07F-4936-8C8B-F8770694F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37CEA-8B99-4837-B51A-4DF6A8496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41FEE-A85E-492F-82C4-BC7FF3AD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1D7C2-31BA-4F93-AE47-7F13C7952DB4}"/>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EDDCDB29-3978-4BCA-A445-A3ACC0DA0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3376E-6156-497C-A5A7-61C4C5D04D6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141679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9E4A-7C16-4960-BBE1-D9BF87DEC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BE7208-61D7-4C7E-A82E-3FCDF0660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380DF3-0AD3-49DB-A779-B9B634A39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6B130-26A6-4905-B2B7-F5309882FC3D}"/>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AA3ECE9B-102E-4349-A14C-38B06D23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2FFF2-5A57-46B3-8ADD-8E190F7B1CE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9516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F90BE-2D67-44AF-8D46-287B4F768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41727-5672-4D91-B19E-F944195DA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F43A4-6DF9-4560-AA1B-0963C6048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94794A2A-6D14-48BB-BB7F-62E935618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EF1E9-0943-4CB8-B213-CFC2DE2E5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DF85CA-D00E-4F5A-94A5-1B3D2E5ED15A}" type="slidenum">
              <a:rPr lang="en-US" smtClean="0"/>
              <a:t>‹#›</a:t>
            </a:fld>
            <a:endParaRPr lang="en-US"/>
          </a:p>
        </p:txBody>
      </p:sp>
    </p:spTree>
    <p:extLst>
      <p:ext uri="{BB962C8B-B14F-4D97-AF65-F5344CB8AC3E}">
        <p14:creationId xmlns:p14="http://schemas.microsoft.com/office/powerpoint/2010/main" val="237323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2401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5590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ransition spd="slow" advClick="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19122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766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99693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405300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svg"/><Relationship Id="rId21" Type="http://schemas.openxmlformats.org/officeDocument/2006/relationships/image" Target="../media/image94.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19.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97.pn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sv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svg"/></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37490" y="-7048332"/>
            <a:ext cx="3717021" cy="13516439"/>
          </a:xfrm>
          <a:prstGeom prst="rect">
            <a:avLst/>
          </a:prstGeom>
        </p:spPr>
      </p:pic>
      <p:sp>
        <p:nvSpPr>
          <p:cNvPr id="4" name="TextBox 4"/>
          <p:cNvSpPr txBox="1"/>
          <p:nvPr/>
        </p:nvSpPr>
        <p:spPr>
          <a:xfrm>
            <a:off x="2438400" y="2456250"/>
            <a:ext cx="9169063" cy="1667123"/>
          </a:xfrm>
          <a:prstGeom prst="rect">
            <a:avLst/>
          </a:prstGeom>
        </p:spPr>
        <p:txBody>
          <a:bodyPr wrap="square" lIns="0" tIns="0" rIns="0" bIns="0" rtlCol="0" anchor="t">
            <a:spAutoFit/>
          </a:bodyPr>
          <a:lstStyle/>
          <a:p>
            <a:pPr algn="ctr">
              <a:lnSpc>
                <a:spcPts val="6539"/>
              </a:lnSpc>
            </a:pPr>
            <a:r>
              <a:rPr lang="en-US" sz="4500" b="1" dirty="0">
                <a:solidFill>
                  <a:srgbClr val="FF914C"/>
                </a:solidFill>
                <a:latin typeface="Arial" panose="020B0604020202020204" pitchFamily="34" charset="0"/>
                <a:cs typeface="Arial" panose="020B0604020202020204" pitchFamily="34" charset="0"/>
              </a:rPr>
              <a:t>CHÀO MỪNG CÁC EM ĐẾN VỚI BÀI HỌC NGÀY HÔM NAY!</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27740" y="-394155"/>
            <a:ext cx="3343371" cy="2844905"/>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259419"/>
            <a:ext cx="2540000" cy="3591259"/>
          </a:xfrm>
          <a:prstGeom prst="rect">
            <a:avLst/>
          </a:prstGeom>
        </p:spPr>
      </p:pic>
      <p:grpSp>
        <p:nvGrpSpPr>
          <p:cNvPr id="8" name="Group 2"/>
          <p:cNvGrpSpPr/>
          <p:nvPr/>
        </p:nvGrpSpPr>
        <p:grpSpPr>
          <a:xfrm>
            <a:off x="4555740" y="4813796"/>
            <a:ext cx="4572000" cy="712970"/>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5200" y="4954837"/>
            <a:ext cx="1781684" cy="430887"/>
          </a:xfrm>
          <a:prstGeom prst="rect">
            <a:avLst/>
          </a:prstGeom>
        </p:spPr>
        <p:txBody>
          <a:bodyPr wrap="none" lIns="60954" tIns="30477" rIns="60954" bIns="30477">
            <a:spAutoFit/>
          </a:bodyPr>
          <a:lstStyle/>
          <a:p>
            <a:r>
              <a:rPr lang="en-US" sz="2400" b="1" dirty="0" err="1">
                <a:latin typeface="Arial" pitchFamily="34" charset="0"/>
                <a:cs typeface="Arial" pitchFamily="34" charset="0"/>
              </a:rPr>
              <a:t>Giáo</a:t>
            </a:r>
            <a:r>
              <a:rPr lang="en-US" sz="2400" b="1" dirty="0">
                <a:latin typeface="Arial" pitchFamily="34" charset="0"/>
                <a:cs typeface="Arial" pitchFamily="34" charset="0"/>
              </a:rPr>
              <a:t> </a:t>
            </a:r>
            <a:r>
              <a:rPr lang="en-US" sz="2400" b="1" dirty="0" err="1">
                <a:latin typeface="Arial" pitchFamily="34" charset="0"/>
                <a:cs typeface="Arial" pitchFamily="34" charset="0"/>
              </a:rPr>
              <a:t>viên</a:t>
            </a:r>
            <a:r>
              <a:rPr lang="en-US" sz="2400" b="1" dirty="0">
                <a:latin typeface="Arial" pitchFamily="34" charset="0"/>
                <a:cs typeface="Arial" pitchFamily="34" charset="0"/>
              </a:rPr>
              <a:t>: </a:t>
            </a:r>
            <a:r>
              <a:rPr lang="vi-VN" sz="2400" b="1" dirty="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3213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AFF1A-1D69-4F82-BB3C-AE7182B772B9}"/>
              </a:ext>
            </a:extLst>
          </p:cNvPr>
          <p:cNvGrpSpPr/>
          <p:nvPr/>
        </p:nvGrpSpPr>
        <p:grpSpPr>
          <a:xfrm>
            <a:off x="443769" y="902694"/>
            <a:ext cx="4480858" cy="5768270"/>
            <a:chOff x="6747587" y="1089730"/>
            <a:chExt cx="4480858" cy="5768270"/>
          </a:xfrm>
        </p:grpSpPr>
        <p:pic>
          <p:nvPicPr>
            <p:cNvPr id="4" name="Picture 3">
              <a:extLst>
                <a:ext uri="{FF2B5EF4-FFF2-40B4-BE49-F238E27FC236}">
                  <a16:creationId xmlns:a16="http://schemas.microsoft.com/office/drawing/2014/main" id="{5376CCEB-9158-4DC0-8C64-F07388393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6747587" y="1089730"/>
              <a:ext cx="4480858" cy="5768270"/>
            </a:xfrm>
            <a:prstGeom prst="rect">
              <a:avLst/>
            </a:prstGeom>
          </p:spPr>
        </p:pic>
        <p:sp>
          <p:nvSpPr>
            <p:cNvPr id="5" name="TextBox 4">
              <a:extLst>
                <a:ext uri="{FF2B5EF4-FFF2-40B4-BE49-F238E27FC236}">
                  <a16:creationId xmlns:a16="http://schemas.microsoft.com/office/drawing/2014/main" id="{155516BC-28BE-420D-B617-14D7C87CE113}"/>
                </a:ext>
              </a:extLst>
            </p:cNvPr>
            <p:cNvSpPr txBox="1"/>
            <p:nvPr/>
          </p:nvSpPr>
          <p:spPr>
            <a:xfrm>
              <a:off x="6886318" y="1854060"/>
              <a:ext cx="4203395" cy="646331"/>
            </a:xfrm>
            <a:prstGeom prst="rect">
              <a:avLst/>
            </a:prstGeom>
            <a:noFill/>
          </p:spPr>
          <p:txBody>
            <a:bodyPr wrap="none" rtlCol="0">
              <a:spAutoFit/>
            </a:bodyPr>
            <a:lstStyle/>
            <a:p>
              <a:r>
                <a:rPr lang="en-US" sz="3600" b="1" dirty="0">
                  <a:solidFill>
                    <a:srgbClr val="FF0000"/>
                  </a:solidFill>
                  <a:latin typeface="Arial" pitchFamily="34" charset="0"/>
                  <a:cs typeface="Arial" pitchFamily="34" charset="0"/>
                </a:rPr>
                <a:t>Chia </a:t>
              </a:r>
              <a:r>
                <a:rPr lang="en-US" sz="3600" b="1" dirty="0" err="1">
                  <a:solidFill>
                    <a:srgbClr val="FF0000"/>
                  </a:solidFill>
                  <a:latin typeface="Arial" pitchFamily="34" charset="0"/>
                  <a:cs typeface="Arial" pitchFamily="34" charset="0"/>
                </a:rPr>
                <a:t>sẻ</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trước</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lớp</a:t>
              </a:r>
              <a:r>
                <a:rPr lang="en-US" sz="3600" b="1" dirty="0">
                  <a:solidFill>
                    <a:srgbClr val="FF0000"/>
                  </a:solidFill>
                  <a:latin typeface="Arial" pitchFamily="34" charset="0"/>
                  <a:cs typeface="Arial" pitchFamily="34" charset="0"/>
                </a:rPr>
                <a:t> </a:t>
              </a:r>
            </a:p>
          </p:txBody>
        </p:sp>
      </p:grpSp>
      <p:grpSp>
        <p:nvGrpSpPr>
          <p:cNvPr id="6" name="Group 5">
            <a:extLst>
              <a:ext uri="{FF2B5EF4-FFF2-40B4-BE49-F238E27FC236}">
                <a16:creationId xmlns:a16="http://schemas.microsoft.com/office/drawing/2014/main" id="{07888DB0-B609-4E89-8FBE-9643EE514B98}"/>
              </a:ext>
            </a:extLst>
          </p:cNvPr>
          <p:cNvGrpSpPr/>
          <p:nvPr/>
        </p:nvGrpSpPr>
        <p:grpSpPr>
          <a:xfrm>
            <a:off x="5844140" y="1518360"/>
            <a:ext cx="5553459" cy="3346516"/>
            <a:chOff x="631792" y="3110845"/>
            <a:chExt cx="5948314" cy="3346516"/>
          </a:xfrm>
        </p:grpSpPr>
        <p:sp>
          <p:nvSpPr>
            <p:cNvPr id="7" name="Rectangle 6">
              <a:extLst>
                <a:ext uri="{FF2B5EF4-FFF2-40B4-BE49-F238E27FC236}">
                  <a16:creationId xmlns:a16="http://schemas.microsoft.com/office/drawing/2014/main" id="{A9C0C3D3-F499-41EB-AD77-D266501D16B2}"/>
                </a:ext>
              </a:extLst>
            </p:cNvPr>
            <p:cNvSpPr/>
            <p:nvPr/>
          </p:nvSpPr>
          <p:spPr>
            <a:xfrm>
              <a:off x="631792" y="3110845"/>
              <a:ext cx="5948314" cy="33465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id="{CC0E080D-92DE-4F80-9DA1-136A1E97A914}"/>
                </a:ext>
              </a:extLst>
            </p:cNvPr>
            <p:cNvGrpSpPr/>
            <p:nvPr/>
          </p:nvGrpSpPr>
          <p:grpSpPr>
            <a:xfrm>
              <a:off x="754405" y="3110845"/>
              <a:ext cx="5317161" cy="3054818"/>
              <a:chOff x="559946" y="3108602"/>
              <a:chExt cx="5317161" cy="3054818"/>
            </a:xfrm>
          </p:grpSpPr>
          <p:sp>
            <p:nvSpPr>
              <p:cNvPr id="9" name="TextBox 8">
                <a:extLst>
                  <a:ext uri="{FF2B5EF4-FFF2-40B4-BE49-F238E27FC236}">
                    <a16:creationId xmlns:a16="http://schemas.microsoft.com/office/drawing/2014/main" id="{8C7392A8-D829-4E8E-9E6F-EBF5C761FE06}"/>
                  </a:ext>
                </a:extLst>
              </p:cNvPr>
              <p:cNvSpPr txBox="1"/>
              <p:nvPr/>
            </p:nvSpPr>
            <p:spPr>
              <a:xfrm>
                <a:off x="1836236" y="3108602"/>
                <a:ext cx="3448035" cy="523220"/>
              </a:xfrm>
              <a:prstGeom prst="rect">
                <a:avLst/>
              </a:prstGeom>
              <a:noFill/>
            </p:spPr>
            <p:txBody>
              <a:bodyPr wrap="none" rtlCol="0">
                <a:spAutoFit/>
              </a:bodyPr>
              <a:lstStyle/>
              <a:p>
                <a:pPr>
                  <a:defRPr/>
                </a:pPr>
                <a:r>
                  <a:rPr lang="vi-VN" sz="2800" b="1" kern="0" dirty="0">
                    <a:solidFill>
                      <a:srgbClr val="ED7D31">
                        <a:lumMod val="50000"/>
                      </a:srgbClr>
                    </a:solidFill>
                    <a:latin typeface="Arial" pitchFamily="34" charset="0"/>
                    <a:cs typeface="Arial" pitchFamily="34" charset="0"/>
                  </a:rPr>
                  <a:t>Tiêu chí đánh giá </a:t>
                </a:r>
                <a:endParaRPr lang="en-US" sz="2800" b="1" kern="0" dirty="0">
                  <a:solidFill>
                    <a:srgbClr val="ED7D31">
                      <a:lumMod val="50000"/>
                    </a:srgbClr>
                  </a:solidFill>
                  <a:latin typeface="Arial" pitchFamily="34" charset="0"/>
                  <a:cs typeface="Arial" pitchFamily="34" charset="0"/>
                </a:endParaRPr>
              </a:p>
            </p:txBody>
          </p:sp>
          <p:grpSp>
            <p:nvGrpSpPr>
              <p:cNvPr id="10" name="Group 9">
                <a:extLst>
                  <a:ext uri="{FF2B5EF4-FFF2-40B4-BE49-F238E27FC236}">
                    <a16:creationId xmlns:a16="http://schemas.microsoft.com/office/drawing/2014/main" id="{302C542F-C8DF-48C3-B7AA-28CDAD1F927D}"/>
                  </a:ext>
                </a:extLst>
              </p:cNvPr>
              <p:cNvGrpSpPr/>
              <p:nvPr/>
            </p:nvGrpSpPr>
            <p:grpSpPr>
              <a:xfrm>
                <a:off x="559946" y="3778768"/>
                <a:ext cx="5317161" cy="2384652"/>
                <a:chOff x="559946" y="3778768"/>
                <a:chExt cx="5317161" cy="2384652"/>
              </a:xfrm>
            </p:grpSpPr>
            <p:grpSp>
              <p:nvGrpSpPr>
                <p:cNvPr id="11" name="Group 10">
                  <a:extLst>
                    <a:ext uri="{FF2B5EF4-FFF2-40B4-BE49-F238E27FC236}">
                      <a16:creationId xmlns:a16="http://schemas.microsoft.com/office/drawing/2014/main" id="{C215B8DF-732A-4919-BD4D-79DF6FBC297A}"/>
                    </a:ext>
                  </a:extLst>
                </p:cNvPr>
                <p:cNvGrpSpPr/>
                <p:nvPr/>
              </p:nvGrpSpPr>
              <p:grpSpPr>
                <a:xfrm>
                  <a:off x="571788" y="5412427"/>
                  <a:ext cx="2891232" cy="727912"/>
                  <a:chOff x="7235770" y="101606"/>
                  <a:chExt cx="1809028" cy="410161"/>
                </a:xfrm>
              </p:grpSpPr>
              <p:sp>
                <p:nvSpPr>
                  <p:cNvPr id="28" name="Rectangle: Rounded Corners 27">
                    <a:extLst>
                      <a:ext uri="{FF2B5EF4-FFF2-40B4-BE49-F238E27FC236}">
                        <a16:creationId xmlns:a16="http://schemas.microsoft.com/office/drawing/2014/main" id="{87EC06B7-3D64-41B3-9B7F-4C655F0340E2}"/>
                      </a:ext>
                    </a:extLst>
                  </p:cNvPr>
                  <p:cNvSpPr/>
                  <p:nvPr/>
                </p:nvSpPr>
                <p:spPr>
                  <a:xfrm>
                    <a:off x="7349794" y="104038"/>
                    <a:ext cx="1695004" cy="398416"/>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Arial" panose="020B0604020202020204" pitchFamily="34" charset="0"/>
                      </a:rPr>
                      <a:t>Trình</a:t>
                    </a:r>
                    <a:r>
                      <a:rPr lang="en-US" b="1" kern="0" dirty="0">
                        <a:solidFill>
                          <a:prstClr val="black"/>
                        </a:solidFill>
                        <a:latin typeface="Arial" panose="020B0604020202020204" pitchFamily="34" charset="0"/>
                      </a:rPr>
                      <a:t> </a:t>
                    </a:r>
                    <a:r>
                      <a:rPr lang="en-US" b="1" kern="0" dirty="0" err="1">
                        <a:solidFill>
                          <a:prstClr val="black"/>
                        </a:solidFill>
                        <a:latin typeface="Arial" panose="020B0604020202020204" pitchFamily="34" charset="0"/>
                      </a:rPr>
                      <a:t>bày</a:t>
                    </a:r>
                    <a:r>
                      <a:rPr lang="en-US" b="1" kern="0" dirty="0">
                        <a:solidFill>
                          <a:prstClr val="black"/>
                        </a:solidFill>
                        <a:latin typeface="Arial" panose="020B0604020202020204" pitchFamily="34" charset="0"/>
                      </a:rPr>
                      <a:t> </a:t>
                    </a:r>
                    <a:endParaRPr lang="en-US" b="1" kern="0" dirty="0">
                      <a:solidFill>
                        <a:prstClr val="black"/>
                      </a:solidFill>
                      <a:latin typeface="Calibri" panose="020F0502020204030204"/>
                    </a:endParaRPr>
                  </a:p>
                </p:txBody>
              </p:sp>
              <p:sp>
                <p:nvSpPr>
                  <p:cNvPr id="29" name="Oval 28">
                    <a:extLst>
                      <a:ext uri="{FF2B5EF4-FFF2-40B4-BE49-F238E27FC236}">
                        <a16:creationId xmlns:a16="http://schemas.microsoft.com/office/drawing/2014/main" id="{D0A1F085-2909-4BC6-9548-230BD7857229}"/>
                      </a:ext>
                    </a:extLst>
                  </p:cNvPr>
                  <p:cNvSpPr/>
                  <p:nvPr/>
                </p:nvSpPr>
                <p:spPr>
                  <a:xfrm>
                    <a:off x="7235770" y="101606"/>
                    <a:ext cx="425593" cy="410161"/>
                  </a:xfrm>
                  <a:prstGeom prst="ellipse">
                    <a:avLst/>
                  </a:prstGeom>
                  <a:solidFill>
                    <a:schemeClr val="accent5">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r>
                      <a:rPr lang="en-US" sz="2000" b="1" kern="0" dirty="0">
                        <a:solidFill>
                          <a:prstClr val="black"/>
                        </a:solidFill>
                        <a:latin typeface="Arial" panose="020B0604020202020204" pitchFamily="34" charset="0"/>
                      </a:rPr>
                      <a:t>3</a:t>
                    </a:r>
                    <a:endParaRPr lang="en-US" sz="2000" b="1" kern="0" dirty="0">
                      <a:solidFill>
                        <a:prstClr val="black"/>
                      </a:solidFill>
                      <a:latin typeface="Calibri" panose="020F0502020204030204"/>
                    </a:endParaRPr>
                  </a:p>
                </p:txBody>
              </p:sp>
            </p:grpSp>
            <p:grpSp>
              <p:nvGrpSpPr>
                <p:cNvPr id="12" name="Group 11">
                  <a:extLst>
                    <a:ext uri="{FF2B5EF4-FFF2-40B4-BE49-F238E27FC236}">
                      <a16:creationId xmlns:a16="http://schemas.microsoft.com/office/drawing/2014/main" id="{1E0A3C62-B84C-4027-AA91-18C7659F9FAF}"/>
                    </a:ext>
                  </a:extLst>
                </p:cNvPr>
                <p:cNvGrpSpPr/>
                <p:nvPr/>
              </p:nvGrpSpPr>
              <p:grpSpPr>
                <a:xfrm>
                  <a:off x="571786" y="3778768"/>
                  <a:ext cx="5273456" cy="727910"/>
                  <a:chOff x="7750998" y="590582"/>
                  <a:chExt cx="4095603" cy="532791"/>
                </a:xfrm>
              </p:grpSpPr>
              <p:grpSp>
                <p:nvGrpSpPr>
                  <p:cNvPr id="22" name="Group 21">
                    <a:extLst>
                      <a:ext uri="{FF2B5EF4-FFF2-40B4-BE49-F238E27FC236}">
                        <a16:creationId xmlns:a16="http://schemas.microsoft.com/office/drawing/2014/main" id="{02552527-F55A-4FB2-808A-12F03657E3DB}"/>
                      </a:ext>
                    </a:extLst>
                  </p:cNvPr>
                  <p:cNvGrpSpPr/>
                  <p:nvPr/>
                </p:nvGrpSpPr>
                <p:grpSpPr>
                  <a:xfrm>
                    <a:off x="7750998" y="590582"/>
                    <a:ext cx="2245462" cy="532791"/>
                    <a:chOff x="7305133" y="272309"/>
                    <a:chExt cx="1809030" cy="410161"/>
                  </a:xfrm>
                </p:grpSpPr>
                <p:sp>
                  <p:nvSpPr>
                    <p:cNvPr id="26" name="Rectangle: Rounded Corners 25">
                      <a:extLst>
                        <a:ext uri="{FF2B5EF4-FFF2-40B4-BE49-F238E27FC236}">
                          <a16:creationId xmlns:a16="http://schemas.microsoft.com/office/drawing/2014/main" id="{E7706A03-D926-4F6A-A1BC-CB7000630E07}"/>
                        </a:ext>
                      </a:extLst>
                    </p:cNvPr>
                    <p:cNvSpPr/>
                    <p:nvPr/>
                  </p:nvSpPr>
                  <p:spPr>
                    <a:xfrm>
                      <a:off x="7430007" y="279289"/>
                      <a:ext cx="1684156"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Arial" panose="020B0604020202020204" pitchFamily="34" charset="0"/>
                        </a:rPr>
                        <a:t>Nội</a:t>
                      </a:r>
                      <a:r>
                        <a:rPr lang="en-US" b="1" kern="0" dirty="0">
                          <a:solidFill>
                            <a:prstClr val="black"/>
                          </a:solidFill>
                          <a:latin typeface="Arial" panose="020B0604020202020204" pitchFamily="34" charset="0"/>
                        </a:rPr>
                        <a:t> dung </a:t>
                      </a:r>
                      <a:endParaRPr lang="en-US" b="1" kern="0" dirty="0">
                        <a:solidFill>
                          <a:prstClr val="black"/>
                        </a:solidFill>
                        <a:latin typeface="Calibri" panose="020F0502020204030204"/>
                      </a:endParaRPr>
                    </a:p>
                  </p:txBody>
                </p:sp>
                <p:sp>
                  <p:nvSpPr>
                    <p:cNvPr id="27" name="Oval 26">
                      <a:extLst>
                        <a:ext uri="{FF2B5EF4-FFF2-40B4-BE49-F238E27FC236}">
                          <a16:creationId xmlns:a16="http://schemas.microsoft.com/office/drawing/2014/main" id="{B8F62A61-B1C5-4162-AB8C-8097148D0155}"/>
                        </a:ext>
                      </a:extLst>
                    </p:cNvPr>
                    <p:cNvSpPr/>
                    <p:nvPr/>
                  </p:nvSpPr>
                  <p:spPr>
                    <a:xfrm>
                      <a:off x="7305133" y="272309"/>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1</a:t>
                      </a:r>
                      <a:endParaRPr lang="en-US" b="1" kern="0" dirty="0">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15AE7EF0-E57F-42F8-BDF9-732AFA45A1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24" name="Picture 23">
                    <a:extLst>
                      <a:ext uri="{FF2B5EF4-FFF2-40B4-BE49-F238E27FC236}">
                        <a16:creationId xmlns:a16="http://schemas.microsoft.com/office/drawing/2014/main" id="{F00710CA-DE19-4599-A9D7-9DDD49051A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25" name="Picture 24">
                    <a:extLst>
                      <a:ext uri="{FF2B5EF4-FFF2-40B4-BE49-F238E27FC236}">
                        <a16:creationId xmlns:a16="http://schemas.microsoft.com/office/drawing/2014/main" id="{5C889EF4-CE0E-4B29-8CB4-E60CB4DEDF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13" name="Picture 12">
                  <a:extLst>
                    <a:ext uri="{FF2B5EF4-FFF2-40B4-BE49-F238E27FC236}">
                      <a16:creationId xmlns:a16="http://schemas.microsoft.com/office/drawing/2014/main" id="{96986958-1989-4CB5-8BF4-A84EE24B6A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3665786" y="4728634"/>
                  <a:ext cx="646862" cy="545676"/>
                </a:xfrm>
                <a:prstGeom prst="rect">
                  <a:avLst/>
                </a:prstGeom>
              </p:spPr>
            </p:pic>
            <p:pic>
              <p:nvPicPr>
                <p:cNvPr id="14" name="Picture 13">
                  <a:extLst>
                    <a:ext uri="{FF2B5EF4-FFF2-40B4-BE49-F238E27FC236}">
                      <a16:creationId xmlns:a16="http://schemas.microsoft.com/office/drawing/2014/main" id="{3F4EDAC2-BDF4-4F4A-AEA1-96A1FCF711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4408525" y="4728633"/>
                  <a:ext cx="646862" cy="545676"/>
                </a:xfrm>
                <a:prstGeom prst="rect">
                  <a:avLst/>
                </a:prstGeom>
              </p:spPr>
            </p:pic>
            <p:pic>
              <p:nvPicPr>
                <p:cNvPr id="15" name="Picture 14">
                  <a:extLst>
                    <a:ext uri="{FF2B5EF4-FFF2-40B4-BE49-F238E27FC236}">
                      <a16:creationId xmlns:a16="http://schemas.microsoft.com/office/drawing/2014/main" id="{99C8F979-BB5D-47AA-A09C-239F9D262D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151265" y="4739055"/>
                  <a:ext cx="646862" cy="545676"/>
                </a:xfrm>
                <a:prstGeom prst="rect">
                  <a:avLst/>
                </a:prstGeom>
              </p:spPr>
            </p:pic>
            <p:grpSp>
              <p:nvGrpSpPr>
                <p:cNvPr id="16" name="Group 15">
                  <a:extLst>
                    <a:ext uri="{FF2B5EF4-FFF2-40B4-BE49-F238E27FC236}">
                      <a16:creationId xmlns:a16="http://schemas.microsoft.com/office/drawing/2014/main" id="{FE831E02-1EC5-45A6-86D5-EEDAB83EC784}"/>
                    </a:ext>
                  </a:extLst>
                </p:cNvPr>
                <p:cNvGrpSpPr/>
                <p:nvPr/>
              </p:nvGrpSpPr>
              <p:grpSpPr>
                <a:xfrm>
                  <a:off x="559946" y="4585803"/>
                  <a:ext cx="2879931" cy="731401"/>
                  <a:chOff x="7252985" y="170583"/>
                  <a:chExt cx="1801957" cy="412127"/>
                </a:xfrm>
              </p:grpSpPr>
              <p:sp>
                <p:nvSpPr>
                  <p:cNvPr id="20" name="Rectangle: Rounded Corners 19">
                    <a:extLst>
                      <a:ext uri="{FF2B5EF4-FFF2-40B4-BE49-F238E27FC236}">
                        <a16:creationId xmlns:a16="http://schemas.microsoft.com/office/drawing/2014/main" id="{C846A07C-DD54-4454-8118-C9047A145172}"/>
                      </a:ext>
                    </a:extLst>
                  </p:cNvPr>
                  <p:cNvSpPr/>
                  <p:nvPr/>
                </p:nvSpPr>
                <p:spPr>
                  <a:xfrm>
                    <a:off x="7378560" y="170583"/>
                    <a:ext cx="1676382"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Calibri" panose="020F0502020204030204"/>
                      </a:rPr>
                      <a:t>Từ</a:t>
                    </a:r>
                    <a:r>
                      <a:rPr lang="en-US" b="1" kern="0" dirty="0">
                        <a:solidFill>
                          <a:prstClr val="black"/>
                        </a:solidFill>
                        <a:latin typeface="Calibri" panose="020F0502020204030204"/>
                      </a:rPr>
                      <a:t> </a:t>
                    </a:r>
                    <a:r>
                      <a:rPr lang="en-US" b="1" kern="0" dirty="0" err="1">
                        <a:solidFill>
                          <a:prstClr val="black"/>
                        </a:solidFill>
                        <a:latin typeface="Calibri" panose="020F0502020204030204"/>
                      </a:rPr>
                      <a:t>ngữ</a:t>
                    </a:r>
                    <a:r>
                      <a:rPr lang="en-US" b="1" kern="0" dirty="0">
                        <a:solidFill>
                          <a:prstClr val="black"/>
                        </a:solidFill>
                        <a:latin typeface="Calibri" panose="020F0502020204030204"/>
                      </a:rPr>
                      <a:t> </a:t>
                    </a:r>
                  </a:p>
                </p:txBody>
              </p:sp>
              <p:sp>
                <p:nvSpPr>
                  <p:cNvPr id="21" name="Oval 20">
                    <a:extLst>
                      <a:ext uri="{FF2B5EF4-FFF2-40B4-BE49-F238E27FC236}">
                        <a16:creationId xmlns:a16="http://schemas.microsoft.com/office/drawing/2014/main" id="{D1C76E2D-544D-403A-AE7D-B2BCEAA7C8B2}"/>
                      </a:ext>
                    </a:extLst>
                  </p:cNvPr>
                  <p:cNvSpPr/>
                  <p:nvPr/>
                </p:nvSpPr>
                <p:spPr>
                  <a:xfrm>
                    <a:off x="7252985" y="172549"/>
                    <a:ext cx="408019"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2</a:t>
                    </a:r>
                    <a:endParaRPr lang="en-US" b="1" kern="0" dirty="0">
                      <a:solidFill>
                        <a:prstClr val="black"/>
                      </a:solidFill>
                      <a:latin typeface="Calibri" panose="020F0502020204030204"/>
                    </a:endParaRPr>
                  </a:p>
                </p:txBody>
              </p:sp>
            </p:grpSp>
            <p:pic>
              <p:nvPicPr>
                <p:cNvPr id="17" name="Picture 16">
                  <a:extLst>
                    <a:ext uri="{FF2B5EF4-FFF2-40B4-BE49-F238E27FC236}">
                      <a16:creationId xmlns:a16="http://schemas.microsoft.com/office/drawing/2014/main" id="{B12AD269-7AF2-4D5A-B5F3-8353276E61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3744766" y="5626505"/>
                  <a:ext cx="646862" cy="526494"/>
                </a:xfrm>
                <a:prstGeom prst="rect">
                  <a:avLst/>
                </a:prstGeom>
              </p:spPr>
            </p:pic>
            <p:pic>
              <p:nvPicPr>
                <p:cNvPr id="18" name="Picture 17">
                  <a:extLst>
                    <a:ext uri="{FF2B5EF4-FFF2-40B4-BE49-F238E27FC236}">
                      <a16:creationId xmlns:a16="http://schemas.microsoft.com/office/drawing/2014/main" id="{EEDFC4F3-7AF9-4B85-9210-49BA854870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4487505" y="5626504"/>
                  <a:ext cx="646862" cy="526494"/>
                </a:xfrm>
                <a:prstGeom prst="rect">
                  <a:avLst/>
                </a:prstGeom>
              </p:spPr>
            </p:pic>
            <p:pic>
              <p:nvPicPr>
                <p:cNvPr id="19" name="Picture 18">
                  <a:extLst>
                    <a:ext uri="{FF2B5EF4-FFF2-40B4-BE49-F238E27FC236}">
                      <a16:creationId xmlns:a16="http://schemas.microsoft.com/office/drawing/2014/main" id="{BA1EB47D-D270-4C2E-AA53-263BE19380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230245" y="5636926"/>
                  <a:ext cx="646862" cy="526494"/>
                </a:xfrm>
                <a:prstGeom prst="rect">
                  <a:avLst/>
                </a:prstGeom>
              </p:spPr>
            </p:pic>
          </p:grpSp>
        </p:grpSp>
      </p:grpSp>
    </p:spTree>
    <p:extLst>
      <p:ext uri="{BB962C8B-B14F-4D97-AF65-F5344CB8AC3E}">
        <p14:creationId xmlns:p14="http://schemas.microsoft.com/office/powerpoint/2010/main" val="25218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sp>
        <p:nvSpPr>
          <p:cNvPr id="15" name="圆角矩形 1"/>
          <p:cNvSpPr/>
          <p:nvPr/>
        </p:nvSpPr>
        <p:spPr>
          <a:xfrm>
            <a:off x="1892590" y="1500572"/>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6000" b="1" dirty="0" err="1">
                <a:solidFill>
                  <a:srgbClr val="FF0000"/>
                </a:solidFill>
                <a:latin typeface="Arial" pitchFamily="34" charset="0"/>
                <a:ea typeface="Calibri" panose="020F0502020204030204" pitchFamily="34" charset="0"/>
                <a:cs typeface="Arial" pitchFamily="34" charset="0"/>
              </a:rPr>
              <a:t>Bình</a:t>
            </a:r>
            <a:r>
              <a:rPr lang="en-US" sz="6000" b="1" dirty="0">
                <a:solidFill>
                  <a:srgbClr val="FF0000"/>
                </a:solidFill>
                <a:latin typeface="Arial" pitchFamily="34" charset="0"/>
                <a:ea typeface="Calibri" panose="020F0502020204030204" pitchFamily="34" charset="0"/>
                <a:cs typeface="Arial" pitchFamily="34" charset="0"/>
              </a:rPr>
              <a:t> </a:t>
            </a:r>
            <a:r>
              <a:rPr lang="en-US" sz="6000" b="1" dirty="0" err="1">
                <a:solidFill>
                  <a:srgbClr val="FF0000"/>
                </a:solidFill>
                <a:latin typeface="Arial" pitchFamily="34" charset="0"/>
                <a:ea typeface="Calibri" panose="020F0502020204030204" pitchFamily="34" charset="0"/>
                <a:cs typeface="Arial" pitchFamily="34" charset="0"/>
              </a:rPr>
              <a:t>chọn</a:t>
            </a:r>
            <a:endParaRPr lang="zh-CN" altLang="en-US" sz="6000" b="1" dirty="0">
              <a:solidFill>
                <a:srgbClr val="DEB313">
                  <a:lumMod val="50000"/>
                </a:srgbClr>
              </a:solidFill>
              <a:latin typeface="Arial" pitchFamily="34" charset="0"/>
              <a:ea typeface="方正黑体简体" panose="03000509000000000000" pitchFamily="65" charset="-122"/>
              <a:cs typeface="Arial" pitchFamily="34" charset="0"/>
              <a:sym typeface="+mn-lt"/>
            </a:endParaRPr>
          </a:p>
        </p:txBody>
      </p:sp>
      <p:pic>
        <p:nvPicPr>
          <p:cNvPr id="23" name="图片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34524" y="-506572"/>
            <a:ext cx="3529769" cy="3529769"/>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130" y="2903029"/>
            <a:ext cx="2302699" cy="2185214"/>
          </a:xfrm>
          <a:prstGeom prst="rect">
            <a:avLst/>
          </a:prstGeom>
        </p:spPr>
      </p:pic>
      <p:pic>
        <p:nvPicPr>
          <p:cNvPr id="10" name="图片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4021" y="1258313"/>
            <a:ext cx="1798569" cy="217068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8140" y="791429"/>
            <a:ext cx="2155720" cy="628650"/>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3819" y="704697"/>
            <a:ext cx="1480533" cy="62865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1" name="图片 2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extLst>
      <p:ext uri="{BB962C8B-B14F-4D97-AF65-F5344CB8AC3E}">
        <p14:creationId xmlns:p14="http://schemas.microsoft.com/office/powerpoint/2010/main" val="1783234950"/>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6F2CDE-F575-4B8E-A5EE-7E63808CC0D8}"/>
              </a:ext>
            </a:extLst>
          </p:cNvPr>
          <p:cNvGrpSpPr/>
          <p:nvPr/>
        </p:nvGrpSpPr>
        <p:grpSpPr>
          <a:xfrm>
            <a:off x="3476354" y="664727"/>
            <a:ext cx="4480858" cy="5768270"/>
            <a:chOff x="3476354" y="664727"/>
            <a:chExt cx="4480858" cy="5768270"/>
          </a:xfrm>
        </p:grpSpPr>
        <p:pic>
          <p:nvPicPr>
            <p:cNvPr id="8" name="Picture 7">
              <a:extLst>
                <a:ext uri="{FF2B5EF4-FFF2-40B4-BE49-F238E27FC236}">
                  <a16:creationId xmlns:a16="http://schemas.microsoft.com/office/drawing/2014/main" id="{E800135B-50F7-40AA-BA14-E6AFD8372B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3476354" y="664727"/>
              <a:ext cx="4480858" cy="5768270"/>
            </a:xfrm>
            <a:prstGeom prst="rect">
              <a:avLst/>
            </a:prstGeom>
          </p:spPr>
        </p:pic>
        <p:sp>
          <p:nvSpPr>
            <p:cNvPr id="9" name="TextBox 8">
              <a:extLst>
                <a:ext uri="{FF2B5EF4-FFF2-40B4-BE49-F238E27FC236}">
                  <a16:creationId xmlns:a16="http://schemas.microsoft.com/office/drawing/2014/main" id="{6BBCAD2A-21E8-4640-8ABF-A9239181189A}"/>
                </a:ext>
              </a:extLst>
            </p:cNvPr>
            <p:cNvSpPr txBox="1"/>
            <p:nvPr/>
          </p:nvSpPr>
          <p:spPr>
            <a:xfrm>
              <a:off x="4372504" y="1320263"/>
              <a:ext cx="2688557" cy="707886"/>
            </a:xfrm>
            <a:prstGeom prst="rect">
              <a:avLst/>
            </a:prstGeom>
            <a:noFill/>
          </p:spPr>
          <p:txBody>
            <a:bodyPr wrap="none" rtlCol="0">
              <a:spAutoFit/>
            </a:bodyPr>
            <a:lstStyle/>
            <a:p>
              <a:r>
                <a:rPr lang="en-US" sz="4000" b="1" dirty="0" err="1">
                  <a:solidFill>
                    <a:srgbClr val="FF0000"/>
                  </a:solidFill>
                  <a:latin typeface="Arial" pitchFamily="34" charset="0"/>
                  <a:cs typeface="Arial" pitchFamily="34" charset="0"/>
                </a:rPr>
                <a:t>Bình</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chọn</a:t>
              </a:r>
              <a:endParaRPr lang="en-US" sz="40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32050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49E67-D3E8-4A4F-A97F-F61044D1BB47}"/>
              </a:ext>
            </a:extLst>
          </p:cNvPr>
          <p:cNvPicPr>
            <a:picLocks noChangeAspect="1"/>
          </p:cNvPicPr>
          <p:nvPr/>
        </p:nvPicPr>
        <p:blipFill>
          <a:blip r:embed="rId2"/>
          <a:stretch>
            <a:fillRect/>
          </a:stretch>
        </p:blipFill>
        <p:spPr>
          <a:xfrm>
            <a:off x="0" y="0"/>
            <a:ext cx="12191999" cy="7017327"/>
          </a:xfrm>
          <a:prstGeom prst="rect">
            <a:avLst/>
          </a:prstGeom>
        </p:spPr>
      </p:pic>
      <p:sp>
        <p:nvSpPr>
          <p:cNvPr id="4" name="TextBox 3">
            <a:extLst>
              <a:ext uri="{FF2B5EF4-FFF2-40B4-BE49-F238E27FC236}">
                <a16:creationId xmlns:a16="http://schemas.microsoft.com/office/drawing/2014/main" id="{9E1EA11F-5F99-485E-9018-11FE205B4246}"/>
              </a:ext>
            </a:extLst>
          </p:cNvPr>
          <p:cNvSpPr txBox="1"/>
          <p:nvPr/>
        </p:nvSpPr>
        <p:spPr>
          <a:xfrm>
            <a:off x="2334492" y="1989681"/>
            <a:ext cx="6179126" cy="24006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Cùng</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nhau</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đánh</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giá</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tiết</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học</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này</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của</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các</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uLnTx/>
                <a:uFillTx/>
                <a:latin typeface="Arial" pitchFamily="34" charset="0"/>
                <a:ea typeface="方正黑体简体" panose="03000509000000000000" pitchFamily="65" charset="-122"/>
                <a:cs typeface="Arial" pitchFamily="34" charset="0"/>
                <a:sym typeface="+mn-lt"/>
              </a:rPr>
              <a:t>bạn</a:t>
            </a:r>
            <a:r>
              <a:rPr kumimoji="0" lang="en-US" altLang="zh-CN"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rPr>
              <a:t>!</a:t>
            </a:r>
            <a:endParaRPr kumimoji="0" lang="zh-CN" altLang="en-US" sz="5000" b="1" i="0" u="none" strike="noStrike" kern="1200" cap="none" spc="0" normalizeH="0" baseline="0" noProof="0" dirty="0">
              <a:ln>
                <a:noFill/>
              </a:ln>
              <a:solidFill>
                <a:srgbClr val="FF0000"/>
              </a:solidFill>
              <a:uLnTx/>
              <a:uFillTx/>
              <a:latin typeface="Arial" pitchFamily="34" charset="0"/>
              <a:ea typeface="方正黑体简体" panose="03000509000000000000" pitchFamily="65" charset="-122"/>
              <a:cs typeface="Arial" pitchFamily="34" charset="0"/>
              <a:sym typeface="+mn-lt"/>
            </a:endParaRPr>
          </a:p>
        </p:txBody>
      </p:sp>
    </p:spTree>
    <p:extLst>
      <p:ext uri="{BB962C8B-B14F-4D97-AF65-F5344CB8AC3E}">
        <p14:creationId xmlns:p14="http://schemas.microsoft.com/office/powerpoint/2010/main" val="396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3102872" y="274579"/>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907002" y="154556"/>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363128" y="317821"/>
            <a:ext cx="868995" cy="80105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438273">
            <a:off x="2064119" y="1113216"/>
            <a:ext cx="266654" cy="123243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659741">
            <a:off x="2253602" y="5706660"/>
            <a:ext cx="609209" cy="622797"/>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2138168" y="737475"/>
            <a:ext cx="8090845" cy="4679781"/>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20420" y="0"/>
              <a:ext cx="4027218" cy="961150"/>
            </a:xfrm>
            <a:prstGeom prst="rect">
              <a:avLst/>
            </a:prstGeom>
          </p:spPr>
        </p:pic>
      </p:grpSp>
      <p:sp>
        <p:nvSpPr>
          <p:cNvPr id="24" name="Rectangle 23"/>
          <p:cNvSpPr/>
          <p:nvPr/>
        </p:nvSpPr>
        <p:spPr>
          <a:xfrm>
            <a:off x="2245135" y="2147305"/>
            <a:ext cx="7892949" cy="2277541"/>
          </a:xfrm>
          <a:prstGeom prst="rect">
            <a:avLst/>
          </a:prstGeom>
        </p:spPr>
        <p:txBody>
          <a:bodyPr wrap="square" lIns="60954" tIns="30477" rIns="60954" bIns="30477">
            <a:spAutoFit/>
          </a:bodyPr>
          <a:lstStyle/>
          <a:p>
            <a:pPr algn="ctr">
              <a:lnSpc>
                <a:spcPct val="150000"/>
              </a:lnSpc>
            </a:pPr>
            <a:r>
              <a:rPr lang="en-US" sz="4800" b="1" dirty="0">
                <a:solidFill>
                  <a:srgbClr val="002060"/>
                </a:solidFill>
                <a:latin typeface="Arial" pitchFamily="34" charset="0"/>
                <a:cs typeface="Arial" pitchFamily="34" charset="0"/>
              </a:rPr>
              <a:t>HẸN GẶP LẠI CÁC EM TRONG TIẾT HỌC SAU!</a:t>
            </a:r>
          </a:p>
        </p:txBody>
      </p:sp>
      <p:pic>
        <p:nvPicPr>
          <p:cNvPr id="25" name="Picture 24"/>
          <p:cNvPicPr>
            <a:picLocks noChangeAspect="1"/>
          </p:cNvPicPr>
          <p:nvPr/>
        </p:nvPicPr>
        <p:blipFill>
          <a:blip r:embed="rId28"/>
          <a:stretch>
            <a:fillRect/>
          </a:stretch>
        </p:blipFill>
        <p:spPr>
          <a:xfrm>
            <a:off x="8976049" y="2006600"/>
            <a:ext cx="3860800" cy="4851400"/>
          </a:xfrm>
          <a:prstGeom prst="rect">
            <a:avLst/>
          </a:prstGeom>
        </p:spPr>
      </p:pic>
    </p:spTree>
    <p:extLst>
      <p:ext uri="{BB962C8B-B14F-4D97-AF65-F5344CB8AC3E}">
        <p14:creationId xmlns:p14="http://schemas.microsoft.com/office/powerpoint/2010/main" val="39138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12" name="龚芝怡 - 卓别林">
            <a:hlinkClick r:id="" action="ppaction://media"/>
            <a:extLst>
              <a:ext uri="{FF2B5EF4-FFF2-40B4-BE49-F238E27FC236}">
                <a16:creationId xmlns:a16="http://schemas.microsoft.com/office/drawing/2014/main" id="{E2E2DAA7-8599-47C5-87B5-5D8532D5D2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080" y="-1599830"/>
            <a:ext cx="609459" cy="609459"/>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3"/>
            </p:custDataLst>
          </p:nvPr>
        </p:nvSpPr>
        <p:spPr bwMode="auto">
          <a:xfrm>
            <a:off x="2424470" y="481158"/>
            <a:ext cx="7790808"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rgbClr val="7CAE6E"/>
                </a:solidFill>
                <a:latin typeface="Arial" pitchFamily="34" charset="0"/>
                <a:ea typeface="微软雅黑" panose="020B0503020204020204" pitchFamily="34" charset="-122"/>
                <a:cs typeface="Arial" pitchFamily="34" charset="0"/>
              </a:rPr>
              <a:t>Bài</a:t>
            </a:r>
            <a:r>
              <a:rPr lang="en-US" altLang="zh-CN" sz="8798" b="1" dirty="0">
                <a:solidFill>
                  <a:srgbClr val="7CAE6E"/>
                </a:solidFill>
                <a:latin typeface="Arial" pitchFamily="34" charset="0"/>
                <a:ea typeface="微软雅黑" panose="020B0503020204020204" pitchFamily="34" charset="-122"/>
                <a:cs typeface="Arial" pitchFamily="34" charset="0"/>
              </a:rPr>
              <a:t> </a:t>
            </a:r>
            <a:r>
              <a:rPr lang="en-US" altLang="zh-CN" sz="8798" b="1" dirty="0" err="1">
                <a:solidFill>
                  <a:srgbClr val="7CAE6E"/>
                </a:solidFill>
                <a:latin typeface="Arial" pitchFamily="34" charset="0"/>
                <a:ea typeface="微软雅黑" panose="020B0503020204020204" pitchFamily="34" charset="-122"/>
                <a:cs typeface="Arial" pitchFamily="34" charset="0"/>
              </a:rPr>
              <a:t>viết</a:t>
            </a:r>
            <a:r>
              <a:rPr lang="en-US" altLang="zh-CN" sz="8798" b="1" dirty="0">
                <a:solidFill>
                  <a:srgbClr val="7CAE6E"/>
                </a:solidFill>
                <a:latin typeface="Arial" pitchFamily="34" charset="0"/>
                <a:ea typeface="微软雅黑" panose="020B0503020204020204" pitchFamily="34" charset="-122"/>
                <a:cs typeface="Arial" pitchFamily="34" charset="0"/>
              </a:rPr>
              <a:t> 2</a:t>
            </a:r>
          </a:p>
        </p:txBody>
      </p:sp>
      <p:sp>
        <p:nvSpPr>
          <p:cNvPr id="22" name="矩形: 圆角 10">
            <a:extLst>
              <a:ext uri="{FF2B5EF4-FFF2-40B4-BE49-F238E27FC236}">
                <a16:creationId xmlns:a16="http://schemas.microsoft.com/office/drawing/2014/main" id="{80760708-23EA-4382-9AD0-CEF2BEF30249}"/>
              </a:ext>
            </a:extLst>
          </p:cNvPr>
          <p:cNvSpPr/>
          <p:nvPr/>
        </p:nvSpPr>
        <p:spPr>
          <a:xfrm>
            <a:off x="2410027" y="2085722"/>
            <a:ext cx="7376353" cy="1776830"/>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white"/>
                </a:solidFill>
                <a:latin typeface="Arial" pitchFamily="34" charset="0"/>
                <a:ea typeface="Times New Roman" panose="02020603050405020304" pitchFamily="18" charset="0"/>
                <a:cs typeface="Arial" pitchFamily="34" charset="0"/>
              </a:rPr>
              <a:t>Viết</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về</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thầy</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cô</a:t>
            </a:r>
            <a:endParaRPr lang="zh-CN" altLang="en-US" sz="5400" b="1" dirty="0">
              <a:solidFill>
                <a:srgbClr val="B68452"/>
              </a:solidFill>
              <a:latin typeface="Arial" pitchFamily="34" charset="0"/>
              <a:ea typeface="微软雅黑" panose="020B0503020204020204" pitchFamily="34" charset="-122"/>
              <a:cs typeface="Arial" pitchFamily="34"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9"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9"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08" y="261012"/>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2129240" y="1808658"/>
            <a:ext cx="8637497" cy="2480007"/>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10AA9E"/>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5C56F526-8363-4E00-81FD-FB4C2CFD3E3E}"/>
              </a:ext>
            </a:extLst>
          </p:cNvPr>
          <p:cNvSpPr txBox="1"/>
          <p:nvPr/>
        </p:nvSpPr>
        <p:spPr>
          <a:xfrm>
            <a:off x="2784265" y="2327585"/>
            <a:ext cx="7415802" cy="1323439"/>
          </a:xfrm>
          <a:prstGeom prst="rect">
            <a:avLst/>
          </a:prstGeom>
          <a:noFill/>
        </p:spPr>
        <p:txBody>
          <a:bodyPr wrap="square" rtlCol="0">
            <a:spAutoFit/>
          </a:bodyPr>
          <a:lstStyle/>
          <a:p>
            <a:pPr algn="just"/>
            <a:r>
              <a:rPr lang="en-US" sz="4000" b="1" dirty="0">
                <a:solidFill>
                  <a:schemeClr val="bg1"/>
                </a:solidFill>
                <a:effectLst/>
                <a:latin typeface="Arial" pitchFamily="34" charset="0"/>
                <a:ea typeface="Times New Roman" panose="02020603050405020304" pitchFamily="18" charset="0"/>
                <a:cs typeface="Arial" pitchFamily="34" charset="0"/>
              </a:rPr>
              <a:t>1- </a:t>
            </a:r>
            <a:r>
              <a:rPr lang="en-US" sz="4000" b="1" dirty="0" err="1">
                <a:solidFill>
                  <a:schemeClr val="bg1"/>
                </a:solidFill>
                <a:effectLst/>
                <a:latin typeface="Arial" pitchFamily="34" charset="0"/>
                <a:ea typeface="Times New Roman" panose="02020603050405020304" pitchFamily="18" charset="0"/>
                <a:cs typeface="Arial" pitchFamily="34" charset="0"/>
              </a:rPr>
              <a:t>Kể</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về</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cô</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giáo</a:t>
            </a:r>
            <a:r>
              <a:rPr lang="en-US" sz="4000" b="1" dirty="0">
                <a:solidFill>
                  <a:schemeClr val="bg1"/>
                </a:solidFill>
                <a:latin typeface="Arial" pitchFamily="34" charset="0"/>
                <a:ea typeface="Times New Roman" panose="02020603050405020304" pitchFamily="18" charset="0"/>
                <a:cs typeface="Arial" pitchFamily="34" charset="0"/>
              </a:rPr>
              <a:t> ( </a:t>
            </a:r>
            <a:r>
              <a:rPr lang="en-US" sz="4000" b="1" dirty="0" err="1">
                <a:solidFill>
                  <a:schemeClr val="bg1"/>
                </a:solidFill>
                <a:latin typeface="Arial" pitchFamily="34" charset="0"/>
                <a:ea typeface="Times New Roman" panose="02020603050405020304" pitchFamily="18" charset="0"/>
                <a:cs typeface="Arial" pitchFamily="34" charset="0"/>
              </a:rPr>
              <a:t>hoặc</a:t>
            </a:r>
            <a:r>
              <a:rPr lang="en-US" sz="4000" b="1" dirty="0">
                <a:solidFill>
                  <a:schemeClr val="bg1"/>
                </a:solidFill>
                <a:latin typeface="Arial" pitchFamily="34" charset="0"/>
                <a:ea typeface="Times New Roman" panose="02020603050405020304" pitchFamily="18" charset="0"/>
                <a:cs typeface="Arial" pitchFamily="34" charset="0"/>
              </a:rPr>
              <a:t> </a:t>
            </a:r>
            <a:r>
              <a:rPr lang="en-US" sz="4000" b="1" dirty="0" err="1">
                <a:solidFill>
                  <a:schemeClr val="bg1"/>
                </a:solidFill>
                <a:latin typeface="Arial" pitchFamily="34" charset="0"/>
                <a:ea typeface="Times New Roman" panose="02020603050405020304" pitchFamily="18" charset="0"/>
                <a:cs typeface="Arial" pitchFamily="34" charset="0"/>
              </a:rPr>
              <a:t>thầy</a:t>
            </a:r>
            <a:r>
              <a:rPr lang="en-US" sz="4000" b="1" dirty="0">
                <a:solidFill>
                  <a:schemeClr val="bg1"/>
                </a:solidFill>
                <a:latin typeface="Arial" pitchFamily="34" charset="0"/>
                <a:ea typeface="Times New Roman" panose="02020603050405020304" pitchFamily="18" charset="0"/>
                <a:cs typeface="Arial" pitchFamily="34" charset="0"/>
              </a:rPr>
              <a:t> </a:t>
            </a:r>
            <a:r>
              <a:rPr lang="en-US" sz="4000" b="1" dirty="0" err="1">
                <a:solidFill>
                  <a:schemeClr val="bg1"/>
                </a:solidFill>
                <a:latin typeface="Arial" pitchFamily="34" charset="0"/>
                <a:ea typeface="Times New Roman" panose="02020603050405020304" pitchFamily="18" charset="0"/>
                <a:cs typeface="Arial" pitchFamily="34" charset="0"/>
              </a:rPr>
              <a:t>giáo</a:t>
            </a:r>
            <a:r>
              <a:rPr lang="en-US" sz="4000" b="1" dirty="0">
                <a:solidFill>
                  <a:schemeClr val="bg1"/>
                </a:solidFill>
                <a:latin typeface="Arial" pitchFamily="34" charset="0"/>
                <a:ea typeface="Times New Roman" panose="02020603050405020304" pitchFamily="18" charset="0"/>
                <a:cs typeface="Arial" pitchFamily="34" charset="0"/>
              </a:rPr>
              <a:t> </a:t>
            </a:r>
            <a:r>
              <a:rPr lang="en-US" sz="4000" b="1" dirty="0" err="1">
                <a:solidFill>
                  <a:schemeClr val="bg1"/>
                </a:solidFill>
                <a:latin typeface="Arial" pitchFamily="34" charset="0"/>
                <a:ea typeface="Times New Roman" panose="02020603050405020304" pitchFamily="18" charset="0"/>
                <a:cs typeface="Arial" pitchFamily="34" charset="0"/>
              </a:rPr>
              <a:t>của</a:t>
            </a:r>
            <a:r>
              <a:rPr lang="en-US" sz="4000" b="1" dirty="0">
                <a:solidFill>
                  <a:schemeClr val="bg1"/>
                </a:solidFill>
                <a:latin typeface="Arial" pitchFamily="34" charset="0"/>
                <a:ea typeface="Times New Roman" panose="02020603050405020304" pitchFamily="18" charset="0"/>
                <a:cs typeface="Arial" pitchFamily="34" charset="0"/>
              </a:rPr>
              <a:t> </a:t>
            </a:r>
            <a:r>
              <a:rPr lang="en-US" sz="4000" b="1" dirty="0" err="1">
                <a:solidFill>
                  <a:schemeClr val="bg1"/>
                </a:solidFill>
                <a:latin typeface="Arial" pitchFamily="34" charset="0"/>
                <a:ea typeface="Times New Roman" panose="02020603050405020304" pitchFamily="18" charset="0"/>
                <a:cs typeface="Arial" pitchFamily="34" charset="0"/>
              </a:rPr>
              <a:t>em</a:t>
            </a:r>
            <a:r>
              <a:rPr lang="en-US" sz="4000" b="1" dirty="0">
                <a:solidFill>
                  <a:schemeClr val="bg1"/>
                </a:solidFill>
                <a:latin typeface="Arial" pitchFamily="34" charset="0"/>
                <a:ea typeface="Times New Roman" panose="02020603050405020304" pitchFamily="18" charset="0"/>
                <a:cs typeface="Arial" pitchFamily="34" charset="0"/>
              </a:rPr>
              <a:t>)</a:t>
            </a:r>
            <a:endParaRPr lang="en-US" sz="4000" b="1" dirty="0">
              <a:solidFill>
                <a:schemeClr val="bg1"/>
              </a:solidFill>
              <a:effectLst/>
              <a:latin typeface="Arial" pitchFamily="34" charset="0"/>
              <a:ea typeface="Times New Roman" panose="02020603050405020304" pitchFamily="18" charset="0"/>
              <a:cs typeface="Arial" pitchFamily="34"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989F77-F078-4567-8A65-50A68E3E544C}"/>
              </a:ext>
            </a:extLst>
          </p:cNvPr>
          <p:cNvGrpSpPr/>
          <p:nvPr/>
        </p:nvGrpSpPr>
        <p:grpSpPr>
          <a:xfrm>
            <a:off x="1440149" y="440265"/>
            <a:ext cx="8580349" cy="5152167"/>
            <a:chOff x="768927" y="1641595"/>
            <a:chExt cx="5340928" cy="2511698"/>
          </a:xfrm>
        </p:grpSpPr>
        <p:grpSp>
          <p:nvGrpSpPr>
            <p:cNvPr id="9" name="Group 8">
              <a:extLst>
                <a:ext uri="{FF2B5EF4-FFF2-40B4-BE49-F238E27FC236}">
                  <a16:creationId xmlns:a16="http://schemas.microsoft.com/office/drawing/2014/main" id="{8841594E-DFA5-4446-9E39-BCE706D4D78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2B982613-E5FA-4F7A-982D-9BEFA33B684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B7408A3-08E7-42E8-8D73-7CC09797D40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CCBA1109-11A3-48C9-935D-6608039FA8E7}"/>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B28F325E-1287-4074-B23D-B29BECB82E6F}"/>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9A030AFC-F4D3-4520-BC64-52F53608CC5E}"/>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763F274-7D0D-419C-9827-5186DB1972E2}"/>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FE73D55A-286F-477D-8334-3D8181D0A75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29B570B2-90FB-49DE-9781-4D9120C23078}"/>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C537AE36-089E-45C7-9DE8-AECE8EA3879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E4905894-EFC3-4271-8E12-E711E2348ADB}"/>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C31A674C-53EC-4EE8-88BC-F46452761019}"/>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063146C6-DAA6-477F-B096-B41219E9C32B}"/>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ABD5FDBB-D4E4-4295-9216-65FCBA44133B}"/>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AFBC7510-6EF3-4904-9089-1C741B1D5E04}"/>
                </a:ext>
              </a:extLst>
            </p:cNvPr>
            <p:cNvSpPr txBox="1"/>
            <p:nvPr/>
          </p:nvSpPr>
          <p:spPr>
            <a:xfrm>
              <a:off x="3042838" y="1831120"/>
              <a:ext cx="1129909" cy="285080"/>
            </a:xfrm>
            <a:prstGeom prst="rect">
              <a:avLst/>
            </a:prstGeom>
            <a:noFill/>
          </p:spPr>
          <p:txBody>
            <a:bodyPr wrap="square" rtlCol="0">
              <a:spAutoFit/>
            </a:bodyPr>
            <a:lstStyle/>
            <a:p>
              <a:pPr defTabSz="1219170">
                <a:buClr>
                  <a:srgbClr val="000000"/>
                </a:buClr>
              </a:pPr>
              <a:r>
                <a:rPr lang="en-US" sz="3200" b="1" kern="0" dirty="0" err="1">
                  <a:solidFill>
                    <a:srgbClr val="000000"/>
                  </a:solidFill>
                  <a:latin typeface="Arial" pitchFamily="34" charset="0"/>
                  <a:ea typeface="Arial-Rounded" panose="020B0500000000000000" pitchFamily="34" charset="0"/>
                  <a:cs typeface="Arial" pitchFamily="34" charset="0"/>
                  <a:sym typeface="Arial"/>
                </a:rPr>
                <a:t>Gợi</a:t>
              </a:r>
              <a:r>
                <a:rPr lang="en-US" sz="3200" b="1" kern="0" dirty="0">
                  <a:solidFill>
                    <a:srgbClr val="000000"/>
                  </a:solidFill>
                  <a:latin typeface="Arial" pitchFamily="34" charset="0"/>
                  <a:ea typeface="Arial-Rounded" panose="020B0500000000000000" pitchFamily="34" charset="0"/>
                  <a:cs typeface="Arial" pitchFamily="34" charset="0"/>
                  <a:sym typeface="Arial"/>
                </a:rPr>
                <a:t> ý</a:t>
              </a:r>
            </a:p>
          </p:txBody>
        </p:sp>
      </p:grpSp>
      <p:sp>
        <p:nvSpPr>
          <p:cNvPr id="25" name="TextBox 24">
            <a:extLst>
              <a:ext uri="{FF2B5EF4-FFF2-40B4-BE49-F238E27FC236}">
                <a16:creationId xmlns:a16="http://schemas.microsoft.com/office/drawing/2014/main" id="{39F8038D-373D-40B3-A508-9A9CE484C44D}"/>
              </a:ext>
            </a:extLst>
          </p:cNvPr>
          <p:cNvSpPr txBox="1"/>
          <p:nvPr/>
        </p:nvSpPr>
        <p:spPr>
          <a:xfrm>
            <a:off x="2182977" y="2058898"/>
            <a:ext cx="7104855"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Cô</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giáo</a:t>
            </a:r>
            <a:r>
              <a:rPr lang="en-US" sz="3200" kern="0" dirty="0">
                <a:solidFill>
                  <a:srgbClr val="000000"/>
                </a:solidFill>
                <a:latin typeface="Arial" pitchFamily="34" charset="0"/>
                <a:ea typeface="Arial-Rounded" panose="020B0500000000000000" pitchFamily="34" charset="0"/>
                <a:cs typeface="Arial" pitchFamily="34" charset="0"/>
                <a:sym typeface="Arial"/>
              </a:rPr>
              <a:t> ( </a:t>
            </a:r>
            <a:r>
              <a:rPr lang="en-US" sz="3200" kern="0" dirty="0" err="1">
                <a:solidFill>
                  <a:srgbClr val="000000"/>
                </a:solidFill>
                <a:latin typeface="Arial" pitchFamily="34" charset="0"/>
                <a:ea typeface="Arial-Rounded" panose="020B0500000000000000" pitchFamily="34" charset="0"/>
                <a:cs typeface="Arial" pitchFamily="34" charset="0"/>
                <a:sym typeface="Arial"/>
              </a:rPr>
              <a:t>thầy</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giáo</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của</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tên</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là</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vi-VN"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Cô</a:t>
            </a:r>
            <a:r>
              <a:rPr lang="en-US" sz="3200" kern="0" dirty="0">
                <a:solidFill>
                  <a:srgbClr val="000000"/>
                </a:solidFill>
                <a:latin typeface="Arial" pitchFamily="34" charset="0"/>
                <a:ea typeface="Arial-Rounded" panose="020B0500000000000000" pitchFamily="34" charset="0"/>
                <a:cs typeface="Arial" pitchFamily="34" charset="0"/>
                <a:sym typeface="Arial"/>
              </a:rPr>
              <a:t> ( </a:t>
            </a:r>
            <a:r>
              <a:rPr lang="en-US" sz="3200" kern="0" dirty="0" err="1">
                <a:solidFill>
                  <a:srgbClr val="000000"/>
                </a:solidFill>
                <a:latin typeface="Arial" pitchFamily="34" charset="0"/>
                <a:ea typeface="Arial-Rounded" panose="020B0500000000000000" pitchFamily="34" charset="0"/>
                <a:cs typeface="Arial" pitchFamily="34" charset="0"/>
                <a:sym typeface="Arial"/>
              </a:rPr>
              <a:t>thầy</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dạy</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ở </a:t>
            </a:r>
            <a:r>
              <a:rPr lang="en-US" sz="3200" kern="0" dirty="0" err="1">
                <a:solidFill>
                  <a:srgbClr val="000000"/>
                </a:solidFill>
                <a:latin typeface="Arial" pitchFamily="34" charset="0"/>
                <a:ea typeface="Arial-Rounded" panose="020B0500000000000000" pitchFamily="34" charset="0"/>
                <a:cs typeface="Arial" pitchFamily="34" charset="0"/>
                <a:sym typeface="Arial"/>
              </a:rPr>
              <a:t>lớp</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mấy</a:t>
            </a:r>
            <a:r>
              <a:rPr lang="en-US"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thích</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nhất</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điều</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en-US" sz="3200" kern="0" dirty="0">
                <a:solidFill>
                  <a:srgbClr val="000000"/>
                </a:solidFill>
                <a:latin typeface="Arial" pitchFamily="34" charset="0"/>
                <a:ea typeface="Arial-Rounded" panose="020B0500000000000000" pitchFamily="34" charset="0"/>
                <a:cs typeface="Arial" pitchFamily="34" charset="0"/>
                <a:sym typeface="Arial"/>
              </a:rPr>
              <a:t> ở </a:t>
            </a:r>
            <a:r>
              <a:rPr lang="en-US" sz="3200" kern="0" dirty="0" err="1">
                <a:solidFill>
                  <a:srgbClr val="000000"/>
                </a:solidFill>
                <a:latin typeface="Arial" pitchFamily="34" charset="0"/>
                <a:ea typeface="Arial-Rounded" panose="020B0500000000000000" pitchFamily="34" charset="0"/>
                <a:cs typeface="Arial" pitchFamily="34" charset="0"/>
                <a:sym typeface="Arial"/>
              </a:rPr>
              <a:t>cô</a:t>
            </a:r>
            <a:r>
              <a:rPr lang="en-US" sz="3200" kern="0" dirty="0">
                <a:solidFill>
                  <a:srgbClr val="000000"/>
                </a:solidFill>
                <a:latin typeface="Arial" pitchFamily="34" charset="0"/>
                <a:ea typeface="Arial-Rounded" panose="020B0500000000000000" pitchFamily="34" charset="0"/>
                <a:cs typeface="Arial" pitchFamily="34" charset="0"/>
                <a:sym typeface="Arial"/>
              </a:rPr>
              <a:t> ( </a:t>
            </a:r>
            <a:r>
              <a:rPr lang="en-US" sz="3200" kern="0" dirty="0" err="1">
                <a:solidFill>
                  <a:srgbClr val="000000"/>
                </a:solidFill>
                <a:latin typeface="Arial" pitchFamily="34" charset="0"/>
                <a:ea typeface="Arial-Rounded" panose="020B0500000000000000" pitchFamily="34" charset="0"/>
                <a:cs typeface="Arial" pitchFamily="34" charset="0"/>
                <a:sym typeface="Arial"/>
              </a:rPr>
              <a:t>thầy</a:t>
            </a:r>
            <a:r>
              <a:rPr lang="en-US" sz="3200" kern="0" dirty="0">
                <a:solidFill>
                  <a:srgbClr val="000000"/>
                </a:solidFill>
                <a:latin typeface="Arial" pitchFamily="34" charset="0"/>
                <a:ea typeface="Arial-Rounded" panose="020B0500000000000000" pitchFamily="34" charset="0"/>
                <a:cs typeface="Arial" pitchFamily="34" charset="0"/>
                <a:sym typeface="Arial"/>
              </a:rPr>
              <a:t>)</a:t>
            </a:r>
            <a:r>
              <a:rPr lang="vi-VN" sz="3200" kern="0" dirty="0">
                <a:solidFill>
                  <a:srgbClr val="000000"/>
                </a:solidFill>
                <a:latin typeface="Arial" pitchFamily="34" charset="0"/>
                <a:ea typeface="Arial-Rounded" panose="020B0500000000000000" pitchFamily="34" charset="0"/>
                <a:cs typeface="Arial" pitchFamily="34" charset="0"/>
                <a:sym typeface="Arial"/>
              </a:rPr>
              <a:t>?</a:t>
            </a:r>
          </a:p>
        </p:txBody>
      </p:sp>
      <p:grpSp>
        <p:nvGrpSpPr>
          <p:cNvPr id="26" name="Google Shape;1029;p42">
            <a:extLst>
              <a:ext uri="{FF2B5EF4-FFF2-40B4-BE49-F238E27FC236}">
                <a16:creationId xmlns:a16="http://schemas.microsoft.com/office/drawing/2014/main" id="{FCC90080-4EE6-433A-9C65-74AEAC6932B9}"/>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259832DC-62F4-4D96-8100-ACBA61B5838B}"/>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2BBAFBE0-651D-4101-A3DE-FBAE6C696E1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06F0B66A-6E08-40D8-A45D-AA8AD6729B9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29AE5076-A0DC-491D-A4D4-7BECDD2113E9}"/>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415ECBF9-90C1-47DB-A14B-1AE732DE044C}"/>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E7C94B6F-8228-4DCD-BD7A-55DE1EC841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9C4B2612-E9F2-49A7-9370-FF70BAABC76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C3BF6108-3E96-4E52-B76C-346A13403E2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799EDF1-3746-494E-BA00-F490B87B36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2A1C8433-E301-45FD-A14E-73067BB0AD80}"/>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B689D522-AF05-453C-B33C-CA0B6AB5F2D0}"/>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9D42DEDB-A5CC-47A8-A6F2-8E0E87DF46E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C8E7CDD5-C52C-447B-859E-62519001F48C}"/>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F0C2A785-518B-4D15-92BD-704A0C58958E}"/>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6725A4F4-AC66-495D-B15B-9601CDC6411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006BC873-B71B-455B-B70C-072CE627BB69}"/>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D4C28F63-FA58-487E-98C2-8B33E65B6B2E}"/>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4CEEC824-55B0-481E-91A5-65964557D17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27C4D04F-DC4E-4279-BEF9-8E4CD4EA32A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A45D790-9B37-492C-ACDD-2C84829DB2EF}"/>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B2FF3754-E9FB-40F2-9F67-D908E7E9FC5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47A3C8C1-05E4-4E88-A5A7-703F39780BB0}"/>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1A7F1FDD-A555-4152-908A-7F9B2769355C}"/>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3259419"/>
            <a:ext cx="2540000" cy="3591259"/>
          </a:xfrm>
          <a:prstGeom prst="rect">
            <a:avLst/>
          </a:prstGeom>
        </p:spPr>
      </p:pic>
    </p:spTree>
    <p:extLst>
      <p:ext uri="{BB962C8B-B14F-4D97-AF65-F5344CB8AC3E}">
        <p14:creationId xmlns:p14="http://schemas.microsoft.com/office/powerpoint/2010/main" val="35140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 descr="Trường Phổ thông Nhiều cấp Hai Bà Trưng, Hải Phò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2" descr="Ngày Nhà Giáo Phim Hoạt Hình Vẽ Tay Yếu Tố Miễn Phí Giáo Viên Hình ảnh |  Định dạng hình ảnh PSD 611018243|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269" y="2128285"/>
            <a:ext cx="4729714" cy="4729715"/>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Callout 11"/>
          <p:cNvSpPr/>
          <p:nvPr/>
        </p:nvSpPr>
        <p:spPr>
          <a:xfrm>
            <a:off x="7677807" y="155022"/>
            <a:ext cx="4254835" cy="1973263"/>
          </a:xfrm>
          <a:prstGeom prst="cloudCallout">
            <a:avLst>
              <a:gd name="adj1" fmla="val -35580"/>
              <a:gd name="adj2" fmla="val 680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0000"/>
                </a:solidFill>
                <a:latin typeface="OpenSans"/>
              </a:rPr>
              <a:t> </a:t>
            </a:r>
            <a:r>
              <a:rPr lang="vi-VN" b="1" dirty="0">
                <a:solidFill>
                  <a:schemeClr val="bg1"/>
                </a:solidFill>
                <a:latin typeface="OpenSans"/>
              </a:rPr>
              <a:t> </a:t>
            </a:r>
            <a:endParaRPr lang="en-US" b="1" dirty="0">
              <a:solidFill>
                <a:schemeClr val="bg1"/>
              </a:solidFill>
              <a:latin typeface="OpenSans"/>
            </a:endParaRPr>
          </a:p>
          <a:p>
            <a:pPr algn="ctr"/>
            <a:endParaRPr lang="en-US" b="1" dirty="0">
              <a:solidFill>
                <a:schemeClr val="bg1"/>
              </a:solidFill>
              <a:latin typeface="OpenSans"/>
            </a:endParaRPr>
          </a:p>
          <a:p>
            <a:pPr algn="ctr"/>
            <a:r>
              <a:rPr lang="vi-VN" sz="2400" b="1" dirty="0">
                <a:solidFill>
                  <a:schemeClr val="bg1"/>
                </a:solidFill>
                <a:latin typeface="+mj-lt"/>
              </a:rPr>
              <a:t> </a:t>
            </a:r>
            <a:r>
              <a:rPr lang="vi-VN" sz="2400" b="1" dirty="0">
                <a:solidFill>
                  <a:schemeClr val="bg1"/>
                </a:solidFill>
                <a:latin typeface="Times New Roman" pitchFamily="18" charset="0"/>
                <a:cs typeface="Times New Roman" pitchFamily="18" charset="0"/>
              </a:rPr>
              <a:t> </a:t>
            </a:r>
            <a:endParaRPr lang="en-US" sz="2400" b="1" dirty="0">
              <a:solidFill>
                <a:schemeClr val="bg1"/>
              </a:solidFill>
              <a:latin typeface="Times New Roman" pitchFamily="18" charset="0"/>
              <a:cs typeface="Times New Roman" pitchFamily="18" charset="0"/>
            </a:endParaRPr>
          </a:p>
          <a:p>
            <a:pPr algn="ctr"/>
            <a:r>
              <a:rPr lang="en-US" sz="2800" dirty="0" err="1">
                <a:solidFill>
                  <a:schemeClr val="bg1"/>
                </a:solidFill>
                <a:latin typeface="Arial" pitchFamily="34" charset="0"/>
                <a:cs typeface="Arial" pitchFamily="34" charset="0"/>
              </a:rPr>
              <a:t>Cô</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giáo</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của</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em</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tên</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là</a:t>
            </a:r>
            <a:r>
              <a:rPr lang="en-US" sz="2800" dirty="0">
                <a:solidFill>
                  <a:schemeClr val="bg1"/>
                </a:solidFill>
                <a:latin typeface="Arial" pitchFamily="34" charset="0"/>
                <a:cs typeface="Arial" pitchFamily="34" charset="0"/>
              </a:rPr>
              <a:t> Thu </a:t>
            </a:r>
            <a:r>
              <a:rPr lang="en-US" sz="2800" dirty="0" err="1">
                <a:solidFill>
                  <a:schemeClr val="bg1"/>
                </a:solidFill>
                <a:latin typeface="Arial" pitchFamily="34" charset="0"/>
                <a:cs typeface="Arial" pitchFamily="34" charset="0"/>
              </a:rPr>
              <a:t>Thủy</a:t>
            </a:r>
            <a:br>
              <a:rPr lang="en-US" sz="2400" dirty="0">
                <a:solidFill>
                  <a:srgbClr val="000000"/>
                </a:solidFill>
                <a:latin typeface="Arial" pitchFamily="34" charset="0"/>
                <a:cs typeface="Arial" pitchFamily="34" charset="0"/>
              </a:rPr>
            </a:br>
            <a:br>
              <a:rPr lang="en-US" sz="2400" dirty="0">
                <a:solidFill>
                  <a:srgbClr val="000000"/>
                </a:solidFill>
                <a:latin typeface="Arial" pitchFamily="34" charset="0"/>
                <a:cs typeface="Arial" pitchFamily="34" charset="0"/>
              </a:rPr>
            </a:br>
            <a:br>
              <a:rPr lang="vi-VN" dirty="0">
                <a:solidFill>
                  <a:srgbClr val="000000"/>
                </a:solidFill>
                <a:latin typeface="Arial" pitchFamily="34" charset="0"/>
                <a:cs typeface="Arial" pitchFamily="34" charset="0"/>
              </a:rPr>
            </a:br>
            <a:br>
              <a:rPr lang="vi-VN" dirty="0">
                <a:solidFill>
                  <a:srgbClr val="000000"/>
                </a:solidFill>
                <a:latin typeface="OpenSans"/>
              </a:rPr>
            </a:br>
            <a:endParaRPr lang="en-US" dirty="0"/>
          </a:p>
        </p:txBody>
      </p:sp>
      <p:sp>
        <p:nvSpPr>
          <p:cNvPr id="15" name="Rounded Rectangular Callout 14"/>
          <p:cNvSpPr/>
          <p:nvPr/>
        </p:nvSpPr>
        <p:spPr>
          <a:xfrm>
            <a:off x="9232901" y="3373102"/>
            <a:ext cx="2988610" cy="1980935"/>
          </a:xfrm>
          <a:prstGeom prst="wedgeRoundRectCallout">
            <a:avLst>
              <a:gd name="adj1" fmla="val -83890"/>
              <a:gd name="adj2" fmla="val 5516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Sans"/>
            </a:endParaRPr>
          </a:p>
          <a:p>
            <a:pPr algn="ctr"/>
            <a:endParaRPr lang="en-US" sz="2800" dirty="0">
              <a:solidFill>
                <a:schemeClr val="bg1"/>
              </a:solidFill>
              <a:latin typeface="Times New Roman" pitchFamily="18" charset="0"/>
              <a:cs typeface="Times New Roman" pitchFamily="18" charset="0"/>
            </a:endParaRPr>
          </a:p>
          <a:p>
            <a:pPr algn="ctr"/>
            <a:r>
              <a:rPr lang="vi-VN" sz="2800" dirty="0">
                <a:solidFill>
                  <a:srgbClr val="000000"/>
                </a:solidFill>
                <a:latin typeface="Arial" pitchFamily="34" charset="0"/>
                <a:cs typeface="Arial" pitchFamily="34" charset="0"/>
              </a:rPr>
              <a:t>Cô dạy em năm lớp 1 và lớp 2</a:t>
            </a:r>
            <a:br>
              <a:rPr lang="vi-VN" sz="2400" dirty="0">
                <a:solidFill>
                  <a:srgbClr val="000000"/>
                </a:solidFill>
                <a:latin typeface="Arial" pitchFamily="34" charset="0"/>
                <a:cs typeface="Arial" pitchFamily="34" charset="0"/>
              </a:rPr>
            </a:br>
            <a:br>
              <a:rPr lang="vi-VN" sz="2400" dirty="0">
                <a:solidFill>
                  <a:srgbClr val="000000"/>
                </a:solidFill>
                <a:latin typeface="Arial" pitchFamily="34" charset="0"/>
                <a:cs typeface="Arial" pitchFamily="34" charset="0"/>
              </a:rPr>
            </a:br>
            <a:endParaRPr lang="en-US" dirty="0">
              <a:latin typeface="Arial" pitchFamily="34" charset="0"/>
              <a:cs typeface="Arial" pitchFamily="34" charset="0"/>
            </a:endParaRPr>
          </a:p>
        </p:txBody>
      </p:sp>
      <p:sp>
        <p:nvSpPr>
          <p:cNvPr id="16" name="Cloud Callout 15"/>
          <p:cNvSpPr/>
          <p:nvPr/>
        </p:nvSpPr>
        <p:spPr>
          <a:xfrm>
            <a:off x="-1" y="2620575"/>
            <a:ext cx="3939833" cy="2902246"/>
          </a:xfrm>
          <a:prstGeom prst="cloudCallout">
            <a:avLst>
              <a:gd name="adj1" fmla="val 47363"/>
              <a:gd name="adj2" fmla="val 6477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sz="2000" dirty="0">
              <a:solidFill>
                <a:schemeClr val="bg1"/>
              </a:solidFill>
              <a:latin typeface="Times New Roman" pitchFamily="18" charset="0"/>
              <a:cs typeface="Times New Roman" pitchFamily="18" charset="0"/>
            </a:endParaRPr>
          </a:p>
          <a:p>
            <a:pPr algn="just"/>
            <a:endParaRPr lang="en-US" sz="2400" dirty="0">
              <a:solidFill>
                <a:schemeClr val="bg1"/>
              </a:solidFill>
              <a:latin typeface="Times New Roman" pitchFamily="18" charset="0"/>
              <a:cs typeface="Times New Roman" pitchFamily="18" charset="0"/>
            </a:endParaRPr>
          </a:p>
          <a:p>
            <a:pPr algn="ctr"/>
            <a:r>
              <a:rPr lang="en-US" sz="2800" dirty="0" err="1">
                <a:solidFill>
                  <a:schemeClr val="bg1"/>
                </a:solidFill>
                <a:latin typeface="Arial" pitchFamily="34" charset="0"/>
                <a:cs typeface="Arial" pitchFamily="34" charset="0"/>
              </a:rPr>
              <a:t>Điều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mà</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em</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thích</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nhất</a:t>
            </a:r>
            <a:r>
              <a:rPr lang="en-US" sz="2800" dirty="0">
                <a:solidFill>
                  <a:schemeClr val="bg1"/>
                </a:solidFill>
                <a:latin typeface="Arial" pitchFamily="34" charset="0"/>
                <a:cs typeface="Arial" pitchFamily="34" charset="0"/>
              </a:rPr>
              <a:t> ở </a:t>
            </a:r>
            <a:r>
              <a:rPr lang="en-US" sz="2800" dirty="0" err="1">
                <a:solidFill>
                  <a:schemeClr val="bg1"/>
                </a:solidFill>
                <a:latin typeface="Arial" pitchFamily="34" charset="0"/>
                <a:cs typeface="Arial" pitchFamily="34" charset="0"/>
              </a:rPr>
              <a:t>cô</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là</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cô</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rất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xinh</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và</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hiền</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dịu</a:t>
            </a:r>
            <a:br>
              <a:rPr lang="en-US" sz="2400" dirty="0">
                <a:solidFill>
                  <a:srgbClr val="000000"/>
                </a:solidFill>
                <a:latin typeface="Arial" pitchFamily="34" charset="0"/>
                <a:cs typeface="Arial" pitchFamily="34" charset="0"/>
              </a:rPr>
            </a:br>
            <a:br>
              <a:rPr lang="en-US" sz="2400" dirty="0">
                <a:solidFill>
                  <a:srgbClr val="000000"/>
                </a:solidFill>
                <a:latin typeface="Arial" pitchFamily="34" charset="0"/>
                <a:cs typeface="Arial" pitchFamily="34" charset="0"/>
              </a:rPr>
            </a:br>
            <a:br>
              <a:rPr lang="vi-VN" sz="2000" dirty="0">
                <a:solidFill>
                  <a:srgbClr val="000000"/>
                </a:solidFill>
                <a:latin typeface="OpenSans"/>
              </a:rPr>
            </a:br>
            <a:br>
              <a:rPr lang="vi-VN" sz="2000" dirty="0">
                <a:solidFill>
                  <a:srgbClr val="000000"/>
                </a:solidFill>
                <a:latin typeface="OpenSans"/>
              </a:rPr>
            </a:br>
            <a:endParaRPr lang="en-US" dirty="0"/>
          </a:p>
        </p:txBody>
      </p:sp>
      <p:sp>
        <p:nvSpPr>
          <p:cNvPr id="17" name="Oval Callout 16"/>
          <p:cNvSpPr/>
          <p:nvPr/>
        </p:nvSpPr>
        <p:spPr>
          <a:xfrm>
            <a:off x="0" y="-144463"/>
            <a:ext cx="5230977" cy="2385638"/>
          </a:xfrm>
          <a:prstGeom prst="wedgeEllipseCallout">
            <a:avLst>
              <a:gd name="adj1" fmla="val 58221"/>
              <a:gd name="adj2" fmla="val 5257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itchFamily="18" charset="0"/>
              <a:cs typeface="Times New Roman" pitchFamily="18" charset="0"/>
            </a:endParaRPr>
          </a:p>
          <a:p>
            <a:pPr algn="ctr"/>
            <a:endParaRPr lang="en-US" sz="2000" dirty="0">
              <a:solidFill>
                <a:schemeClr val="tx1"/>
              </a:solidFill>
              <a:latin typeface="Times New Roman" pitchFamily="18" charset="0"/>
              <a:cs typeface="Times New Roman" pitchFamily="18" charset="0"/>
            </a:endParaRPr>
          </a:p>
          <a:p>
            <a:pPr algn="ctr"/>
            <a:r>
              <a:rPr lang="en-US" sz="2800" dirty="0" err="1">
                <a:solidFill>
                  <a:srgbClr val="000000"/>
                </a:solidFill>
                <a:latin typeface="Arial" pitchFamily="34" charset="0"/>
                <a:cs typeface="Arial" pitchFamily="34" charset="0"/>
              </a:rPr>
              <a:t>Em</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rất</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yêu</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cô</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và</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em</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mong</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sẽ</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đươc</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học</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cô</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thật</a:t>
            </a:r>
            <a:r>
              <a:rPr lang="en-US" sz="2800" dirty="0">
                <a:solidFill>
                  <a:srgbClr val="000000"/>
                </a:solidFill>
                <a:latin typeface="Arial" pitchFamily="34" charset="0"/>
                <a:cs typeface="Arial" pitchFamily="34" charset="0"/>
              </a:rPr>
              <a:t> </a:t>
            </a:r>
            <a:r>
              <a:rPr lang="en-US" sz="2800" dirty="0" err="1">
                <a:solidFill>
                  <a:srgbClr val="000000"/>
                </a:solidFill>
                <a:latin typeface="Arial" pitchFamily="34" charset="0"/>
                <a:cs typeface="Arial" pitchFamily="34" charset="0"/>
              </a:rPr>
              <a:t>lâu</a:t>
            </a:r>
            <a:br>
              <a:rPr lang="vi-VN" sz="2000" dirty="0">
                <a:solidFill>
                  <a:srgbClr val="000000"/>
                </a:solidFill>
                <a:latin typeface="Arial" pitchFamily="34" charset="0"/>
                <a:cs typeface="Arial" pitchFamily="34" charset="0"/>
              </a:rPr>
            </a:br>
            <a:endParaRPr lang="en-US" dirty="0">
              <a:latin typeface="Arial" pitchFamily="34" charset="0"/>
              <a:cs typeface="Arial" pitchFamily="34" charset="0"/>
            </a:endParaRPr>
          </a:p>
        </p:txBody>
      </p:sp>
    </p:spTree>
    <p:extLst>
      <p:ext uri="{BB962C8B-B14F-4D97-AF65-F5344CB8AC3E}">
        <p14:creationId xmlns:p14="http://schemas.microsoft.com/office/powerpoint/2010/main" val="17211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6639341" y="1624798"/>
            <a:ext cx="5064982" cy="1754326"/>
          </a:xfrm>
          <a:prstGeom prst="rect">
            <a:avLst/>
          </a:prstGeom>
          <a:noFill/>
        </p:spPr>
        <p:txBody>
          <a:bodyPr wrap="square" rtlCol="0">
            <a:spAutoFit/>
          </a:bodyPr>
          <a:lstStyle/>
          <a:p>
            <a:pPr algn="ctr">
              <a:defRPr/>
            </a:pPr>
            <a:r>
              <a:rPr lang="en-US" sz="5400" dirty="0" err="1">
                <a:solidFill>
                  <a:prstClr val="black"/>
                </a:solidFill>
                <a:latin typeface="Arial" pitchFamily="34" charset="0"/>
                <a:ea typeface="Arial-Rounded" panose="020B0500000000000000" pitchFamily="34" charset="0"/>
                <a:cs typeface="Arial" pitchFamily="34" charset="0"/>
              </a:rPr>
              <a:t>Làm</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việc</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nhóm</a:t>
            </a:r>
            <a:r>
              <a:rPr lang="en-US" sz="5400" dirty="0">
                <a:solidFill>
                  <a:prstClr val="black"/>
                </a:solidFill>
                <a:latin typeface="Arial" pitchFamily="34" charset="0"/>
                <a:ea typeface="Arial-Rounded" panose="020B0500000000000000" pitchFamily="34" charset="0"/>
                <a:cs typeface="Arial" pitchFamily="34" charset="0"/>
              </a:rPr>
              <a:t> </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7213A542-7A81-4F06-BAD5-89787D734E35}"/>
              </a:ext>
            </a:extLst>
          </p:cNvPr>
          <p:cNvSpPr txBox="1"/>
          <p:nvPr/>
        </p:nvSpPr>
        <p:spPr>
          <a:xfrm>
            <a:off x="6709468" y="3355628"/>
            <a:ext cx="5064982" cy="1754326"/>
          </a:xfrm>
          <a:prstGeom prst="rect">
            <a:avLst/>
          </a:prstGeom>
          <a:noFill/>
        </p:spPr>
        <p:txBody>
          <a:bodyPr wrap="square" rtlCol="0">
            <a:spAutoFit/>
          </a:bodyPr>
          <a:lstStyle/>
          <a:p>
            <a:pPr algn="ctr">
              <a:defRPr/>
            </a:pPr>
            <a:r>
              <a:rPr lang="en-US" sz="5400" dirty="0" err="1">
                <a:solidFill>
                  <a:prstClr val="black"/>
                </a:solidFill>
                <a:latin typeface="Arial" pitchFamily="34" charset="0"/>
                <a:ea typeface="Arial-Rounded" panose="020B0500000000000000" pitchFamily="34" charset="0"/>
                <a:cs typeface="Arial" pitchFamily="34" charset="0"/>
              </a:rPr>
              <a:t>Nói</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cho</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nhau</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nghe</a:t>
            </a:r>
            <a:endParaRPr lang="en-US" sz="5400" dirty="0">
              <a:solidFill>
                <a:prstClr val="black"/>
              </a:solidFill>
              <a:latin typeface="Arial" pitchFamily="34" charset="0"/>
              <a:ea typeface="Arial-Rounded" panose="020B0500000000000000" pitchFamily="34" charset="0"/>
              <a:cs typeface="Arial" pitchFamily="34" charset="0"/>
            </a:endParaRPr>
          </a:p>
        </p:txBody>
      </p:sp>
    </p:spTree>
    <p:extLst>
      <p:ext uri="{BB962C8B-B14F-4D97-AF65-F5344CB8AC3E}">
        <p14:creationId xmlns:p14="http://schemas.microsoft.com/office/powerpoint/2010/main" val="238757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08" y="261012"/>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2129240" y="1808658"/>
            <a:ext cx="8637497" cy="2480007"/>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10AA9E"/>
              </a:solidFill>
              <a:latin typeface="微软雅黑" panose="020B0503020204020204" pitchFamily="34" charset="-122"/>
              <a:ea typeface="微软雅黑" panose="020B0503020204020204" pitchFamily="34" charset="-122"/>
            </a:endParaRPr>
          </a:p>
        </p:txBody>
      </p:sp>
      <p:sp>
        <p:nvSpPr>
          <p:cNvPr id="2" name="TextBox 1">
            <a:extLst>
              <a:ext uri="{FF2B5EF4-FFF2-40B4-BE49-F238E27FC236}">
                <a16:creationId xmlns:a16="http://schemas.microsoft.com/office/drawing/2014/main" id="{5C56F526-8363-4E00-81FD-FB4C2CFD3E3E}"/>
              </a:ext>
            </a:extLst>
          </p:cNvPr>
          <p:cNvSpPr txBox="1"/>
          <p:nvPr/>
        </p:nvSpPr>
        <p:spPr>
          <a:xfrm>
            <a:off x="2784265" y="1981103"/>
            <a:ext cx="7415802" cy="1938992"/>
          </a:xfrm>
          <a:prstGeom prst="rect">
            <a:avLst/>
          </a:prstGeom>
          <a:noFill/>
        </p:spPr>
        <p:txBody>
          <a:bodyPr wrap="square" rtlCol="0">
            <a:spAutoFit/>
          </a:bodyPr>
          <a:lstStyle/>
          <a:p>
            <a:pPr algn="just"/>
            <a:r>
              <a:rPr lang="en-US" sz="4000" b="1" dirty="0">
                <a:solidFill>
                  <a:prstClr val="white"/>
                </a:solidFill>
                <a:latin typeface="Arial" pitchFamily="34" charset="0"/>
                <a:ea typeface="Times New Roman" panose="02020603050405020304" pitchFamily="18" charset="0"/>
                <a:cs typeface="Arial" pitchFamily="34" charset="0"/>
              </a:rPr>
              <a:t>2- </a:t>
            </a:r>
            <a:r>
              <a:rPr lang="en-US" sz="4000" b="1" dirty="0" err="1">
                <a:solidFill>
                  <a:prstClr val="white"/>
                </a:solidFill>
                <a:latin typeface="Arial" pitchFamily="34" charset="0"/>
                <a:ea typeface="Times New Roman" panose="02020603050405020304" pitchFamily="18" charset="0"/>
                <a:cs typeface="Arial" pitchFamily="34" charset="0"/>
              </a:rPr>
              <a:t>Viết</a:t>
            </a:r>
            <a:r>
              <a:rPr lang="en-US" sz="4000" b="1" dirty="0">
                <a:solidFill>
                  <a:prstClr val="white"/>
                </a:solidFill>
                <a:latin typeface="Arial" pitchFamily="34" charset="0"/>
                <a:ea typeface="Times New Roman" panose="02020603050405020304" pitchFamily="18" charset="0"/>
                <a:cs typeface="Arial" pitchFamily="34" charset="0"/>
              </a:rPr>
              <a:t> 4-5 </a:t>
            </a:r>
            <a:r>
              <a:rPr lang="en-US" sz="4000" b="1" dirty="0" err="1">
                <a:solidFill>
                  <a:prstClr val="white"/>
                </a:solidFill>
                <a:latin typeface="Arial" pitchFamily="34" charset="0"/>
                <a:ea typeface="Times New Roman" panose="02020603050405020304" pitchFamily="18" charset="0"/>
                <a:cs typeface="Arial" pitchFamily="34" charset="0"/>
              </a:rPr>
              <a:t>câu</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về</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những</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điều</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em</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vừa</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kể</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Đặt</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tên</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cho</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đoạn</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văn</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của</a:t>
            </a:r>
            <a:r>
              <a:rPr lang="en-US" sz="4000" b="1" dirty="0">
                <a:solidFill>
                  <a:prstClr val="white"/>
                </a:solidFill>
                <a:latin typeface="Arial" pitchFamily="34" charset="0"/>
                <a:ea typeface="Times New Roman" panose="02020603050405020304" pitchFamily="18" charset="0"/>
                <a:cs typeface="Arial" pitchFamily="34" charset="0"/>
              </a:rPr>
              <a:t> </a:t>
            </a:r>
            <a:r>
              <a:rPr lang="en-US" sz="4000" b="1" dirty="0" err="1">
                <a:solidFill>
                  <a:prstClr val="white"/>
                </a:solidFill>
                <a:latin typeface="Arial" pitchFamily="34" charset="0"/>
                <a:ea typeface="Times New Roman" panose="02020603050405020304" pitchFamily="18" charset="0"/>
                <a:cs typeface="Arial" pitchFamily="34" charset="0"/>
              </a:rPr>
              <a:t>em</a:t>
            </a:r>
            <a:r>
              <a:rPr lang="en-US" sz="4000" b="1" dirty="0">
                <a:solidFill>
                  <a:prstClr val="white"/>
                </a:solidFill>
                <a:latin typeface="Arial" pitchFamily="34" charset="0"/>
                <a:ea typeface="Times New Roman" panose="02020603050405020304" pitchFamily="18" charset="0"/>
                <a:cs typeface="Arial" pitchFamily="34" charset="0"/>
              </a:rPr>
              <a:t>.</a:t>
            </a:r>
          </a:p>
        </p:txBody>
      </p:sp>
    </p:spTree>
    <p:extLst>
      <p:ext uri="{BB962C8B-B14F-4D97-AF65-F5344CB8AC3E}">
        <p14:creationId xmlns:p14="http://schemas.microsoft.com/office/powerpoint/2010/main" val="319504419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029" y="1737704"/>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4247" y="-48375"/>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0706" y="-30834"/>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1" y="1212735"/>
            <a:ext cx="8583768" cy="4951125"/>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03959" y="83434"/>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301792" y="1047784"/>
            <a:ext cx="8263391" cy="7817525"/>
          </a:xfrm>
          <a:prstGeom prst="rect">
            <a:avLst/>
          </a:prstGeom>
          <a:noFill/>
        </p:spPr>
        <p:txBody>
          <a:bodyPr wrap="square" rtlCol="0">
            <a:spAutoFit/>
          </a:bodyPr>
          <a:lstStyle/>
          <a:p>
            <a:pPr defTabSz="914377">
              <a:defRPr/>
            </a:pPr>
            <a:r>
              <a:rPr lang="vi-VN" sz="2400" dirty="0">
                <a:solidFill>
                  <a:prstClr val="white"/>
                </a:solidFill>
                <a:latin typeface="Times New Roman" pitchFamily="18" charset="0"/>
                <a:cs typeface="Times New Roman" pitchFamily="18" charset="0"/>
              </a:rPr>
              <a:t> </a:t>
            </a:r>
            <a:r>
              <a:rPr lang="vi-VN" sz="2400" dirty="0">
                <a:solidFill>
                  <a:srgbClr val="000000"/>
                </a:solidFill>
                <a:latin typeface="OpenSans"/>
              </a:rPr>
              <a:t>     </a:t>
            </a:r>
            <a:r>
              <a:rPr lang="vi-VN" sz="4000" dirty="0">
                <a:solidFill>
                  <a:srgbClr val="000000"/>
                </a:solidFill>
                <a:latin typeface="Times New Roman" pitchFamily="18" charset="0"/>
                <a:cs typeface="Times New Roman" pitchFamily="18" charset="0"/>
              </a:rPr>
              <a:t> </a:t>
            </a:r>
            <a:r>
              <a:rPr lang="vi-VN" sz="4000" dirty="0">
                <a:solidFill>
                  <a:prstClr val="white"/>
                </a:solidFill>
                <a:latin typeface="Times New Roman" pitchFamily="18" charset="0"/>
                <a:cs typeface="Times New Roman" pitchFamily="18" charset="0"/>
              </a:rPr>
              <a:t>  </a:t>
            </a:r>
            <a:endParaRPr lang="en-US" sz="4000" dirty="0">
              <a:solidFill>
                <a:prstClr val="white"/>
              </a:solidFill>
              <a:latin typeface="Times New Roman" pitchFamily="18" charset="0"/>
              <a:cs typeface="Times New Roman" pitchFamily="18" charset="0"/>
            </a:endParaRPr>
          </a:p>
          <a:p>
            <a:pPr algn="just" defTabSz="914377">
              <a:defRPr/>
            </a:pPr>
            <a:r>
              <a:rPr lang="vi-VN" sz="3600" dirty="0">
                <a:solidFill>
                  <a:schemeClr val="bg1"/>
                </a:solidFill>
                <a:latin typeface="Arial" pitchFamily="34" charset="0"/>
                <a:cs typeface="Arial" pitchFamily="34" charset="0"/>
              </a:rPr>
              <a:t>Cô giáo mà em yêu quý là cô Thu Thủy. Cô là giáo viên chủ nhiệm của chúng em từ năm lớp 1. Cô rất trẻ và xinh đẹp. Tính cách cô rất hiền lành và dịu dàng. Cô dạy chúng em rất nhiều bài học lí thú. Em mong sẽ được học cô thật lâu</a:t>
            </a:r>
            <a:r>
              <a:rPr lang="en-US" sz="3600" dirty="0">
                <a:solidFill>
                  <a:schemeClr val="bg1"/>
                </a:solidFill>
                <a:latin typeface="Arial" pitchFamily="34" charset="0"/>
                <a:cs typeface="Arial" pitchFamily="34" charset="0"/>
              </a:rPr>
              <a:t>.</a:t>
            </a:r>
          </a:p>
          <a:p>
            <a:pPr algn="just" defTabSz="914377">
              <a:defRPr/>
            </a:pPr>
            <a:r>
              <a:rPr lang="vi-VN" sz="3600" dirty="0">
                <a:solidFill>
                  <a:schemeClr val="bg1"/>
                </a:solidFill>
                <a:latin typeface="Arial" pitchFamily="34" charset="0"/>
                <a:cs typeface="Arial" pitchFamily="34" charset="0"/>
              </a:rPr>
              <a:t>.</a:t>
            </a:r>
            <a:br>
              <a:rPr lang="vi-VN" sz="2800" dirty="0">
                <a:solidFill>
                  <a:schemeClr val="bg1"/>
                </a:solidFill>
                <a:latin typeface="Arial" pitchFamily="34" charset="0"/>
                <a:cs typeface="Arial" pitchFamily="34" charset="0"/>
              </a:rPr>
            </a:br>
            <a:br>
              <a:rPr lang="vi-VN" sz="3200" dirty="0">
                <a:solidFill>
                  <a:srgbClr val="000000"/>
                </a:solidFill>
                <a:latin typeface="OpenSans"/>
              </a:rPr>
            </a:br>
            <a:br>
              <a:rPr lang="vi-VN" sz="3200" dirty="0">
                <a:solidFill>
                  <a:srgbClr val="000000"/>
                </a:solidFill>
                <a:latin typeface="OpenSans"/>
              </a:rPr>
            </a:br>
            <a:br>
              <a:rPr lang="vi-VN" sz="1400" dirty="0">
                <a:solidFill>
                  <a:srgbClr val="000000"/>
                </a:solidFill>
                <a:latin typeface="OpenSans"/>
              </a:rPr>
            </a:br>
            <a:br>
              <a:rPr lang="vi-VN" sz="4800" dirty="0">
                <a:solidFill>
                  <a:srgbClr val="000000"/>
                </a:solidFill>
                <a:latin typeface="OpenSans"/>
              </a:rPr>
            </a:br>
            <a:endParaRPr lang="en-US" sz="4800" b="1" dirty="0">
              <a:solidFill>
                <a:srgbClr val="FFFF00"/>
              </a:solidFill>
              <a:effectLst>
                <a:outerShdw blurRad="38100" dist="38100" dir="2700000" algn="tl">
                  <a:srgbClr val="000000">
                    <a:alpha val="43137"/>
                  </a:srgbClr>
                </a:outerShdw>
              </a:effectLst>
              <a:cs typeface="iCiel Cucho" pitchFamily="50" charset="0"/>
            </a:endParaRPr>
          </a:p>
        </p:txBody>
      </p:sp>
      <p:sp>
        <p:nvSpPr>
          <p:cNvPr id="2" name="Rounded Rectangle 1"/>
          <p:cNvSpPr/>
          <p:nvPr/>
        </p:nvSpPr>
        <p:spPr>
          <a:xfrm>
            <a:off x="3607328" y="113468"/>
            <a:ext cx="5439103"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itchFamily="34" charset="0"/>
                <a:cs typeface="Arial" pitchFamily="34" charset="0"/>
              </a:rPr>
              <a:t>Người</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mẹ</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thứ</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hai</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của</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em</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88690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77550" y="-204186"/>
            <a:ext cx="12679661" cy="640322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605032" y="-30652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9123529" y="11057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118818" y="1920588"/>
            <a:ext cx="8993032" cy="923330"/>
          </a:xfrm>
          <a:prstGeom prst="rect">
            <a:avLst/>
          </a:prstGeom>
          <a:noFill/>
        </p:spPr>
        <p:txBody>
          <a:bodyPr wrap="square" lIns="91440" tIns="45720" rIns="91440" bIns="45720">
            <a:spAutoFit/>
          </a:bodyPr>
          <a:lstStyle/>
          <a:p>
            <a:pPr algn="ctr">
              <a:defRPr/>
            </a:pP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Thực</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hành</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viết</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vở</a:t>
            </a:r>
            <a:endPar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0385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2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282</Words>
  <Application>Microsoft Office PowerPoint</Application>
  <PresentationFormat>Widescreen</PresentationFormat>
  <Paragraphs>54</Paragraphs>
  <Slides>14</Slides>
  <Notes>7</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14</vt:i4>
      </vt:variant>
    </vt:vector>
  </HeadingPairs>
  <TitlesOfParts>
    <vt:vector size="35" baseType="lpstr">
      <vt:lpstr>等线</vt:lpstr>
      <vt:lpstr>等线 Light</vt:lpstr>
      <vt:lpstr>微软雅黑</vt:lpstr>
      <vt:lpstr>Arial</vt:lpstr>
      <vt:lpstr>Arial-Rounded</vt:lpstr>
      <vt:lpstr>Averta Std CY Bold</vt:lpstr>
      <vt:lpstr>Calibri</vt:lpstr>
      <vt:lpstr>Calibri Light</vt:lpstr>
      <vt:lpstr>iCiel Cucho</vt:lpstr>
      <vt:lpstr>OpenSans</vt:lpstr>
      <vt:lpstr>Quicksand Medium</vt:lpstr>
      <vt:lpstr>Times New Roman</vt:lpstr>
      <vt:lpstr>华康少女文字W5</vt:lpstr>
      <vt:lpstr>华康少女文字W5(P)</vt:lpstr>
      <vt:lpstr>Office Theme</vt:lpstr>
      <vt:lpstr>千图网拥有20W+精美PPT模板 更多PPT模板下载至：www.58pic.com/office/ppt​​</vt:lpstr>
      <vt:lpstr>PPT定制1801380800</vt:lpstr>
      <vt:lpstr>2_千图网拥有20W+精美PPT模板 更多PPT模板下载至：www.58pic.com/office/ppt​​</vt:lpstr>
      <vt:lpstr>1_Hoạt động</vt:lpstr>
      <vt:lpstr>1_Office 主题​​</vt:lpstr>
      <vt:lpstr>3_千图网拥有20W+精美PPT模板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c:creator>
  <cp:lastModifiedBy>TA</cp:lastModifiedBy>
  <cp:revision>25</cp:revision>
  <dcterms:created xsi:type="dcterms:W3CDTF">2021-08-12T09:54:26Z</dcterms:created>
  <dcterms:modified xsi:type="dcterms:W3CDTF">2025-11-01T13:58:18Z</dcterms:modified>
</cp:coreProperties>
</file>