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45" r:id="rId4"/>
    <p:sldMasterId id="2147483758" r:id="rId5"/>
  </p:sldMasterIdLst>
  <p:notesMasterIdLst>
    <p:notesMasterId r:id="rId16"/>
  </p:notesMasterIdLst>
  <p:sldIdLst>
    <p:sldId id="2930" r:id="rId6"/>
    <p:sldId id="2908" r:id="rId7"/>
    <p:sldId id="257" r:id="rId8"/>
    <p:sldId id="522" r:id="rId9"/>
    <p:sldId id="2910" r:id="rId10"/>
    <p:sldId id="267" r:id="rId11"/>
    <p:sldId id="2927" r:id="rId12"/>
    <p:sldId id="2929" r:id="rId13"/>
    <p:sldId id="2924" r:id="rId14"/>
    <p:sldId id="29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8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9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17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2025/11/1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5156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11/1/2025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56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11/1/2025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18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250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94397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64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8536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5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4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237490" y="-7048332"/>
            <a:ext cx="3717021" cy="135164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38400" y="2456250"/>
            <a:ext cx="9169063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9"/>
              </a:lnSpc>
            </a:pPr>
            <a:r>
              <a:rPr lang="en-US" sz="4500" b="1" dirty="0">
                <a:solidFill>
                  <a:srgbClr val="FF9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7740" y="-394155"/>
            <a:ext cx="3343371" cy="284490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" y="3259419"/>
            <a:ext cx="2540000" cy="3591259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555740" y="4813796"/>
            <a:ext cx="4572000" cy="712970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4775200" y="4954837"/>
            <a:ext cx="1781684" cy="430887"/>
          </a:xfrm>
          <a:prstGeom prst="rect">
            <a:avLst/>
          </a:prstGeom>
        </p:spPr>
        <p:txBody>
          <a:bodyPr wrap="none" lIns="60954" tIns="30477" rIns="60954" bIns="30477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102872" y="274579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45311" y="253541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907002" y="154556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8" y="317821"/>
            <a:ext cx="868995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20968">
            <a:off x="461024" y="1792356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29358">
            <a:off x="1344368" y="1078292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53495">
            <a:off x="299339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01344">
            <a:off x="916086" y="3244786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438273">
            <a:off x="2064119" y="1113216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59741">
            <a:off x="2253602" y="5706660"/>
            <a:ext cx="609209" cy="622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45001">
            <a:off x="1415038" y="487774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781781" y="5653424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8168" y="737475"/>
            <a:ext cx="8090845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5135" y="2147305"/>
            <a:ext cx="7892949" cy="2277541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976049" y="2006600"/>
            <a:ext cx="386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4" y="1746383"/>
            <a:ext cx="8318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Sau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7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8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biết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gì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gì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?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đánh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gia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theo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dưới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đây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8" y="2397851"/>
            <a:ext cx="716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Hiểu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được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nội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dung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bài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đọc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1" y="6509"/>
              <a:ext cx="4804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Dấu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chấm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hỏi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dấu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chấm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,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dấu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chấm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than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hoa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E, Ê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itchFamily="34" charset="0"/>
                <a:cs typeface="Arial" pitchFamily="34" charset="0"/>
              </a:rPr>
              <a:t>Bài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400398" y="4304282"/>
            <a:ext cx="10645753" cy="2343150"/>
            <a:chOff x="1291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7073"/>
              <a:ext cx="4367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Đọc</a:t>
              </a:r>
              <a:r>
                <a:rPr lang="en-US" altLang="zh-CN" sz="2800" b="1" noProof="0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sách</a:t>
              </a:r>
              <a:r>
                <a:rPr lang="en-US" altLang="zh-CN" sz="2800" b="1" noProof="0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báo</a:t>
              </a:r>
              <a:r>
                <a:rPr lang="en-US" altLang="zh-CN" sz="2800" b="1" noProof="0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về</a:t>
              </a:r>
              <a:r>
                <a:rPr lang="en-US" altLang="zh-CN" sz="2800" b="1" noProof="0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thầy</a:t>
              </a:r>
              <a:r>
                <a:rPr lang="en-US" altLang="zh-CN" sz="2800" b="1" noProof="0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noProof="0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cô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807"/>
              <a:ext cx="4283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Kể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về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một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tiết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học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vui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829" y="6776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Kể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lại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câu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chuyện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đã</a:t>
              </a:r>
              <a:r>
                <a:rPr lang="en-US" altLang="zh-CN" sz="2800" b="1" dirty="0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rgbClr val="DC5D3D"/>
                  </a:solidFill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học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Hiểu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được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nội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dung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các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bài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đọc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Kể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lại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câu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chuyện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đã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học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Chữ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hoa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G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Nói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và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đáp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lại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lời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yêu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cầu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,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đề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nghị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803" y="7058"/>
              <a:ext cx="4283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Viết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vẽ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về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cô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giáo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của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em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531" y="7018"/>
              <a:ext cx="4549" cy="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Viết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và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trang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trí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thiệp</a:t>
              </a:r>
              <a:r>
                <a:rPr lang="en-US" altLang="zh-CN" sz="28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  <a:sym typeface="+mn-lt"/>
                </a:rPr>
                <a:t> 20-11</a:t>
              </a:r>
              <a:endParaRPr lang="zh-CN" altLang="en-US" sz="28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82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4" y="35413"/>
            <a:ext cx="7985397" cy="4413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193277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50039" y="1846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87395" y="76031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E, Ê, 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87398" y="1398903"/>
            <a:ext cx="3142442" cy="648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1687" y="2252315"/>
            <a:ext cx="3142443" cy="5864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nghị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1687" y="3054991"/>
            <a:ext cx="3142443" cy="10529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8" y="760317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E, Ê, 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50037" y="1426128"/>
            <a:ext cx="3889420" cy="62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50039" y="2255534"/>
            <a:ext cx="3889419" cy="5832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nghị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3059747"/>
            <a:ext cx="3889418" cy="10482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–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24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280</Words>
  <Application>Microsoft Office PowerPoint</Application>
  <PresentationFormat>Widescreen</PresentationFormat>
  <Paragraphs>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等线</vt:lpstr>
      <vt:lpstr>微软雅黑</vt:lpstr>
      <vt:lpstr>宋体</vt:lpstr>
      <vt:lpstr>.VnAvant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https://www.freeppt7.com</vt:lpstr>
      <vt:lpstr>6_Office Theme</vt:lpstr>
      <vt:lpstr>Hoạt động</vt:lpstr>
      <vt:lpstr>1_https://www.freeppt7.com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TA</cp:lastModifiedBy>
  <cp:revision>23</cp:revision>
  <dcterms:created xsi:type="dcterms:W3CDTF">2021-07-24T09:41:32Z</dcterms:created>
  <dcterms:modified xsi:type="dcterms:W3CDTF">2025-11-01T13:53:55Z</dcterms:modified>
</cp:coreProperties>
</file>