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99" r:id="rId2"/>
    <p:sldId id="300" r:id="rId3"/>
    <p:sldId id="279" r:id="rId4"/>
    <p:sldId id="280" r:id="rId5"/>
    <p:sldId id="293" r:id="rId6"/>
    <p:sldId id="294" r:id="rId7"/>
    <p:sldId id="283" r:id="rId8"/>
    <p:sldId id="264" r:id="rId9"/>
    <p:sldId id="266" r:id="rId10"/>
    <p:sldId id="268" r:id="rId11"/>
    <p:sldId id="271" r:id="rId12"/>
    <p:sldId id="269" r:id="rId13"/>
    <p:sldId id="270" r:id="rId14"/>
    <p:sldId id="265" r:id="rId15"/>
    <p:sldId id="272" r:id="rId16"/>
    <p:sldId id="273" r:id="rId17"/>
    <p:sldId id="274" r:id="rId18"/>
    <p:sldId id="297" r:id="rId19"/>
    <p:sldId id="296" r:id="rId20"/>
    <p:sldId id="256" r:id="rId21"/>
    <p:sldId id="287" r:id="rId22"/>
    <p:sldId id="288" r:id="rId23"/>
    <p:sldId id="257" r:id="rId24"/>
    <p:sldId id="275" r:id="rId25"/>
    <p:sldId id="286" r:id="rId26"/>
    <p:sldId id="298" r:id="rId27"/>
    <p:sldId id="276" r:id="rId28"/>
    <p:sldId id="259" r:id="rId29"/>
    <p:sldId id="289" r:id="rId30"/>
    <p:sldId id="260" r:id="rId31"/>
    <p:sldId id="290" r:id="rId32"/>
    <p:sldId id="277" r:id="rId33"/>
    <p:sldId id="261" r:id="rId34"/>
    <p:sldId id="262" r:id="rId35"/>
    <p:sldId id="263" r:id="rId36"/>
    <p:sldId id="291" r:id="rId37"/>
    <p:sldId id="284" r:id="rId38"/>
    <p:sldId id="301" r:id="rId39"/>
  </p:sldIdLst>
  <p:sldSz cx="12190413" cy="6858000"/>
  <p:notesSz cx="9144000" cy="6858000"/>
  <p:defaultTex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AD7"/>
    <a:srgbClr val="9957B2"/>
    <a:srgbClr val="0000FF"/>
    <a:srgbClr val="B5EAD6"/>
    <a:srgbClr val="E2F0CC"/>
    <a:srgbClr val="FF9AA2"/>
    <a:srgbClr val="E8BABD"/>
    <a:srgbClr val="00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7" autoAdjust="0"/>
    <p:restoredTop sz="90409" autoAdjust="0"/>
  </p:normalViewPr>
  <p:slideViewPr>
    <p:cSldViewPr>
      <p:cViewPr varScale="1">
        <p:scale>
          <a:sx n="65" d="100"/>
          <a:sy n="65" d="100"/>
        </p:scale>
        <p:origin x="930" y="1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35C2302-E23B-4184-B52B-7B590A8BA435}" type="datetimeFigureOut">
              <a:rPr lang="en-US" smtClean="0"/>
              <a:t>11/1/2025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7DD2AD9-1CA8-4354-AA63-B0B448917147}" type="slidenum">
              <a:rPr lang="en-US" smtClean="0"/>
              <a:t>‹#›</a:t>
            </a:fld>
            <a:endParaRPr lang="en-US"/>
          </a:p>
        </p:txBody>
      </p:sp>
    </p:spTree>
    <p:extLst>
      <p:ext uri="{BB962C8B-B14F-4D97-AF65-F5344CB8AC3E}">
        <p14:creationId xmlns:p14="http://schemas.microsoft.com/office/powerpoint/2010/main" val="2254879001"/>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32050" y="960438"/>
            <a:ext cx="4605338" cy="25908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589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t>3</a:t>
            </a:fld>
            <a:endParaRPr lang="en-US"/>
          </a:p>
        </p:txBody>
      </p:sp>
    </p:spTree>
    <p:extLst>
      <p:ext uri="{BB962C8B-B14F-4D97-AF65-F5344CB8AC3E}">
        <p14:creationId xmlns:p14="http://schemas.microsoft.com/office/powerpoint/2010/main" val="289458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t>9</a:t>
            </a:fld>
            <a:endParaRPr lang="en-US"/>
          </a:p>
        </p:txBody>
      </p:sp>
    </p:spTree>
    <p:extLst>
      <p:ext uri="{BB962C8B-B14F-4D97-AF65-F5344CB8AC3E}">
        <p14:creationId xmlns:p14="http://schemas.microsoft.com/office/powerpoint/2010/main" val="350609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a:t>Click to edit Master title style</a:t>
            </a:r>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B4E734-AFA3-482F-A5CE-88DF2FFC3F67}"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71727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B4E734-AFA3-482F-A5CE-88DF2FFC3F67}"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089542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B4E734-AFA3-482F-A5CE-88DF2FFC3F67}"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4930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B4E734-AFA3-482F-A5CE-88DF2FFC3F67}"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41085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B4E734-AFA3-482F-A5CE-88DF2FFC3F67}"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95628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B4E734-AFA3-482F-A5CE-88DF2FFC3F67}"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71383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B4E734-AFA3-482F-A5CE-88DF2FFC3F67}"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684263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B4E734-AFA3-482F-A5CE-88DF2FFC3F67}"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677305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4E734-AFA3-482F-A5CE-88DF2FFC3F67}"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1077490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052"/>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3" y="1435102"/>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94170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8"/>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618590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4E734-AFA3-482F-A5CE-88DF2FFC3F67}" type="datetimeFigureOut">
              <a:rPr lang="en-US" smtClean="0"/>
              <a:t>11/1/2025</a:t>
            </a:fld>
            <a:endParaRPr lang="en-US"/>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B6C65-C78D-4645-87C9-3E869753D651}" type="slidenum">
              <a:rPr lang="en-US" smtClean="0"/>
              <a:t>‹#›</a:t>
            </a:fld>
            <a:endParaRPr lang="en-US"/>
          </a:p>
        </p:txBody>
      </p:sp>
    </p:spTree>
    <p:extLst>
      <p:ext uri="{BB962C8B-B14F-4D97-AF65-F5344CB8AC3E}">
        <p14:creationId xmlns:p14="http://schemas.microsoft.com/office/powerpoint/2010/main" val="1538770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9.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7.xml"/><Relationship Id="rId7" Type="http://schemas.openxmlformats.org/officeDocument/2006/relationships/image" Target="../media/image2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slide" Target="slide9.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gif"/><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7.xml"/><Relationship Id="rId7" Type="http://schemas.openxmlformats.org/officeDocument/2006/relationships/image" Target="../media/image1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svg"/><Relationship Id="rId21" Type="http://schemas.openxmlformats.org/officeDocument/2006/relationships/image" Target="../media/image74.sv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5" Type="http://schemas.openxmlformats.org/officeDocument/2006/relationships/image" Target="../media/image78.sv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24" Type="http://schemas.openxmlformats.org/officeDocument/2006/relationships/image" Target="../media/image77.png"/><Relationship Id="rId5" Type="http://schemas.openxmlformats.org/officeDocument/2006/relationships/image" Target="../media/image58.svg"/><Relationship Id="rId15" Type="http://schemas.openxmlformats.org/officeDocument/2006/relationships/image" Target="../media/image68.svg"/><Relationship Id="rId23" Type="http://schemas.openxmlformats.org/officeDocument/2006/relationships/image" Target="../media/image76.sv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sv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sv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3.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6.gif"/><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3.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6.gi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3.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6.gi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21.png"/><Relationship Id="rId7" Type="http://schemas.openxmlformats.org/officeDocument/2006/relationships/slide" Target="slide1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slide" Target="slide10.xml"/><Relationship Id="rId9"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236697" y="-7047452"/>
            <a:ext cx="3717021" cy="13514680"/>
          </a:xfrm>
          <a:prstGeom prst="rect">
            <a:avLst/>
          </a:prstGeom>
        </p:spPr>
      </p:pic>
      <p:sp>
        <p:nvSpPr>
          <p:cNvPr id="4" name="TextBox 4"/>
          <p:cNvSpPr txBox="1"/>
          <p:nvPr/>
        </p:nvSpPr>
        <p:spPr>
          <a:xfrm>
            <a:off x="2438083" y="2456251"/>
            <a:ext cx="9167869" cy="1667123"/>
          </a:xfrm>
          <a:prstGeom prst="rect">
            <a:avLst/>
          </a:prstGeom>
        </p:spPr>
        <p:txBody>
          <a:bodyPr wrap="square" lIns="0" tIns="0" rIns="0" bIns="0" rtlCol="0" anchor="t">
            <a:spAutoFit/>
          </a:bodyPr>
          <a:lstStyle/>
          <a:p>
            <a:pPr algn="ctr">
              <a:lnSpc>
                <a:spcPts val="6539"/>
              </a:lnSpc>
            </a:pPr>
            <a:r>
              <a:rPr lang="en-US" sz="4500" b="1" dirty="0">
                <a:solidFill>
                  <a:srgbClr val="FF914C"/>
                </a:solidFill>
                <a:latin typeface="Arial" panose="020B0604020202020204" pitchFamily="34" charset="0"/>
                <a:cs typeface="Arial" panose="020B0604020202020204" pitchFamily="34" charset="0"/>
              </a:rPr>
              <a:t>CHÀO MỪNG CÁC EM ĐẾN VỚI BÀI HỌC NGÀY HÔM NAY!</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26552" y="-394155"/>
            <a:ext cx="3342936" cy="2844905"/>
          </a:xfrm>
          <a:prstGeom prst="rect">
            <a:avLst/>
          </a:prstGeom>
        </p:spPr>
      </p:pic>
      <p:pic>
        <p:nvPicPr>
          <p:cNvPr id="7"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380" y="3259420"/>
            <a:ext cx="2539669" cy="3591259"/>
          </a:xfrm>
          <a:prstGeom prst="rect">
            <a:avLst/>
          </a:prstGeom>
        </p:spPr>
      </p:pic>
      <p:grpSp>
        <p:nvGrpSpPr>
          <p:cNvPr id="8" name="Group 2"/>
          <p:cNvGrpSpPr/>
          <p:nvPr/>
        </p:nvGrpSpPr>
        <p:grpSpPr>
          <a:xfrm>
            <a:off x="4555147" y="4813796"/>
            <a:ext cx="4571405" cy="712970"/>
            <a:chOff x="0" y="0"/>
            <a:chExt cx="15434913" cy="2503857"/>
          </a:xfrm>
        </p:grpSpPr>
        <p:sp>
          <p:nvSpPr>
            <p:cNvPr id="9" name="Freeform 3"/>
            <p:cNvSpPr/>
            <p:nvPr/>
          </p:nvSpPr>
          <p:spPr>
            <a:xfrm>
              <a:off x="31750" y="31750"/>
              <a:ext cx="15371412" cy="2440357"/>
            </a:xfrm>
            <a:custGeom>
              <a:avLst/>
              <a:gdLst/>
              <a:ahLst/>
              <a:cxnLst/>
              <a:rect l="l" t="t" r="r" b="b"/>
              <a:pathLst>
                <a:path w="15371412" h="2440357">
                  <a:moveTo>
                    <a:pt x="15278703" y="2440357"/>
                  </a:moveTo>
                  <a:lnTo>
                    <a:pt x="92710" y="2440357"/>
                  </a:lnTo>
                  <a:cubicBezTo>
                    <a:pt x="41910" y="2440357"/>
                    <a:pt x="0" y="2398447"/>
                    <a:pt x="0" y="2347647"/>
                  </a:cubicBezTo>
                  <a:lnTo>
                    <a:pt x="0" y="92710"/>
                  </a:lnTo>
                  <a:cubicBezTo>
                    <a:pt x="0" y="41910"/>
                    <a:pt x="41910" y="0"/>
                    <a:pt x="92710" y="0"/>
                  </a:cubicBezTo>
                  <a:lnTo>
                    <a:pt x="15277433" y="0"/>
                  </a:lnTo>
                  <a:cubicBezTo>
                    <a:pt x="15328233" y="0"/>
                    <a:pt x="15370142" y="41910"/>
                    <a:pt x="15370142" y="92710"/>
                  </a:cubicBezTo>
                  <a:lnTo>
                    <a:pt x="15370142" y="2346377"/>
                  </a:lnTo>
                  <a:cubicBezTo>
                    <a:pt x="15371412" y="2398447"/>
                    <a:pt x="15329503" y="2440357"/>
                    <a:pt x="15278703" y="2440357"/>
                  </a:cubicBezTo>
                  <a:close/>
                </a:path>
              </a:pathLst>
            </a:custGeom>
            <a:solidFill>
              <a:srgbClr val="FFFFFF"/>
            </a:solidFill>
          </p:spPr>
        </p:sp>
        <p:sp>
          <p:nvSpPr>
            <p:cNvPr id="10" name="Freeform 4"/>
            <p:cNvSpPr/>
            <p:nvPr/>
          </p:nvSpPr>
          <p:spPr>
            <a:xfrm>
              <a:off x="0" y="0"/>
              <a:ext cx="15434912" cy="2503857"/>
            </a:xfrm>
            <a:custGeom>
              <a:avLst/>
              <a:gdLst/>
              <a:ahLst/>
              <a:cxnLst/>
              <a:rect l="l" t="t" r="r" b="b"/>
              <a:pathLst>
                <a:path w="15434912" h="2503857">
                  <a:moveTo>
                    <a:pt x="15310453" y="59690"/>
                  </a:moveTo>
                  <a:cubicBezTo>
                    <a:pt x="15346012" y="59690"/>
                    <a:pt x="15375223" y="88900"/>
                    <a:pt x="15375223" y="124460"/>
                  </a:cubicBezTo>
                  <a:lnTo>
                    <a:pt x="15375223" y="2379397"/>
                  </a:lnTo>
                  <a:cubicBezTo>
                    <a:pt x="15375223" y="2414957"/>
                    <a:pt x="15346012" y="2444167"/>
                    <a:pt x="15310453" y="2444167"/>
                  </a:cubicBezTo>
                  <a:lnTo>
                    <a:pt x="124460" y="2444167"/>
                  </a:lnTo>
                  <a:cubicBezTo>
                    <a:pt x="88900" y="2444167"/>
                    <a:pt x="59690" y="2414957"/>
                    <a:pt x="59690" y="2379397"/>
                  </a:cubicBezTo>
                  <a:lnTo>
                    <a:pt x="59690" y="124460"/>
                  </a:lnTo>
                  <a:cubicBezTo>
                    <a:pt x="59690" y="88900"/>
                    <a:pt x="88900" y="59690"/>
                    <a:pt x="124460" y="59690"/>
                  </a:cubicBezTo>
                  <a:lnTo>
                    <a:pt x="15310453" y="59690"/>
                  </a:lnTo>
                  <a:moveTo>
                    <a:pt x="15310453" y="0"/>
                  </a:moveTo>
                  <a:lnTo>
                    <a:pt x="124460" y="0"/>
                  </a:lnTo>
                  <a:cubicBezTo>
                    <a:pt x="55880" y="0"/>
                    <a:pt x="0" y="55880"/>
                    <a:pt x="0" y="124460"/>
                  </a:cubicBezTo>
                  <a:lnTo>
                    <a:pt x="0" y="2379397"/>
                  </a:lnTo>
                  <a:cubicBezTo>
                    <a:pt x="0" y="2447977"/>
                    <a:pt x="55880" y="2503857"/>
                    <a:pt x="124460" y="2503857"/>
                  </a:cubicBezTo>
                  <a:lnTo>
                    <a:pt x="15310453" y="2503857"/>
                  </a:lnTo>
                  <a:cubicBezTo>
                    <a:pt x="15379033" y="2503857"/>
                    <a:pt x="15434912" y="2447977"/>
                    <a:pt x="15434912" y="2379397"/>
                  </a:cubicBezTo>
                  <a:lnTo>
                    <a:pt x="15434912" y="124460"/>
                  </a:lnTo>
                  <a:cubicBezTo>
                    <a:pt x="15434912" y="55880"/>
                    <a:pt x="15379033" y="0"/>
                    <a:pt x="15310453" y="0"/>
                  </a:cubicBezTo>
                  <a:close/>
                </a:path>
              </a:pathLst>
            </a:custGeom>
            <a:solidFill>
              <a:srgbClr val="000000"/>
            </a:solidFill>
          </p:spPr>
        </p:sp>
      </p:grpSp>
      <p:sp>
        <p:nvSpPr>
          <p:cNvPr id="11" name="Rectangle 10"/>
          <p:cNvSpPr/>
          <p:nvPr/>
        </p:nvSpPr>
        <p:spPr>
          <a:xfrm>
            <a:off x="4774578" y="4954838"/>
            <a:ext cx="1781452" cy="430887"/>
          </a:xfrm>
          <a:prstGeom prst="rect">
            <a:avLst/>
          </a:prstGeom>
        </p:spPr>
        <p:txBody>
          <a:bodyPr wrap="none" lIns="60954" tIns="30477" rIns="60954" bIns="30477">
            <a:spAutoFit/>
          </a:bodyPr>
          <a:lstStyle/>
          <a:p>
            <a:r>
              <a:rPr lang="en-US" sz="2400" b="1" dirty="0" err="1">
                <a:latin typeface="Arial" pitchFamily="34" charset="0"/>
                <a:cs typeface="Arial" pitchFamily="34" charset="0"/>
              </a:rPr>
              <a:t>Giáo</a:t>
            </a:r>
            <a:r>
              <a:rPr lang="en-US" sz="2400" b="1" dirty="0">
                <a:latin typeface="Arial" pitchFamily="34" charset="0"/>
                <a:cs typeface="Arial" pitchFamily="34" charset="0"/>
              </a:rPr>
              <a:t> </a:t>
            </a:r>
            <a:r>
              <a:rPr lang="en-US" sz="2400" b="1" dirty="0" err="1">
                <a:latin typeface="Arial" pitchFamily="34" charset="0"/>
                <a:cs typeface="Arial" pitchFamily="34" charset="0"/>
              </a:rPr>
              <a:t>viên</a:t>
            </a:r>
            <a:r>
              <a:rPr lang="en-US" sz="2400" b="1" dirty="0">
                <a:latin typeface="Arial" pitchFamily="34" charset="0"/>
                <a:cs typeface="Arial" pitchFamily="34" charset="0"/>
              </a:rPr>
              <a:t>: </a:t>
            </a:r>
            <a:r>
              <a:rPr lang="vi-VN" sz="2400" b="1" dirty="0">
                <a:latin typeface="Arial" pitchFamily="34" charset="0"/>
                <a:cs typeface="Arial" pitchFamily="34" charset="0"/>
              </a:rPr>
              <a:t> </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177699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666206" y="2165245"/>
            <a:ext cx="8534400" cy="1077218"/>
          </a:xfrm>
          <a:prstGeom prst="rect">
            <a:avLst/>
          </a:prstGeom>
          <a:noFill/>
        </p:spPr>
        <p:txBody>
          <a:bodyPr wrap="square" rtlCol="0">
            <a:spAutoFit/>
          </a:bodyPr>
          <a:lstStyle/>
          <a:p>
            <a:pPr algn="ctr"/>
            <a:r>
              <a:rPr lang="en-US" sz="3200" b="1" dirty="0">
                <a:solidFill>
                  <a:schemeClr val="bg1"/>
                </a:solidFill>
                <a:latin typeface="Arial" pitchFamily="34" charset="0"/>
                <a:ea typeface="Tahoma" pitchFamily="34" charset="0"/>
                <a:cs typeface="Arial" pitchFamily="34" charset="0"/>
              </a:rPr>
              <a:t>“</a:t>
            </a:r>
            <a:r>
              <a:rPr lang="en-US" sz="3200" b="1" dirty="0" err="1">
                <a:solidFill>
                  <a:schemeClr val="bg1"/>
                </a:solidFill>
                <a:latin typeface="Arial" pitchFamily="34" charset="0"/>
                <a:ea typeface="Tahoma" pitchFamily="34" charset="0"/>
                <a:cs typeface="Arial" pitchFamily="34" charset="0"/>
              </a:rPr>
              <a:t>Một</a:t>
            </a:r>
            <a:r>
              <a:rPr lang="en-US" sz="3200" b="1" dirty="0">
                <a:solidFill>
                  <a:schemeClr val="bg1"/>
                </a:solidFill>
                <a:latin typeface="Arial" pitchFamily="34" charset="0"/>
                <a:ea typeface="Tahoma" pitchFamily="34" charset="0"/>
                <a:cs typeface="Arial" pitchFamily="34" charset="0"/>
              </a:rPr>
              <a:t> </a:t>
            </a:r>
            <a:r>
              <a:rPr lang="en-US" sz="3200" b="1" dirty="0" err="1">
                <a:solidFill>
                  <a:schemeClr val="bg1"/>
                </a:solidFill>
                <a:latin typeface="Arial" pitchFamily="34" charset="0"/>
                <a:ea typeface="Tahoma" pitchFamily="34" charset="0"/>
                <a:cs typeface="Arial" pitchFamily="34" charset="0"/>
              </a:rPr>
              <a:t>bông</a:t>
            </a:r>
            <a:r>
              <a:rPr lang="en-US" sz="3200" b="1" dirty="0">
                <a:solidFill>
                  <a:schemeClr val="bg1"/>
                </a:solidFill>
                <a:latin typeface="Arial" pitchFamily="34" charset="0"/>
                <a:ea typeface="Tahoma" pitchFamily="34" charset="0"/>
                <a:cs typeface="Arial" pitchFamily="34" charset="0"/>
              </a:rPr>
              <a:t> </a:t>
            </a:r>
            <a:r>
              <a:rPr lang="en-US" sz="3200" b="1" dirty="0" err="1">
                <a:solidFill>
                  <a:schemeClr val="bg1"/>
                </a:solidFill>
                <a:latin typeface="Arial" pitchFamily="34" charset="0"/>
                <a:ea typeface="Tahoma" pitchFamily="34" charset="0"/>
                <a:cs typeface="Arial" pitchFamily="34" charset="0"/>
              </a:rPr>
              <a:t>hồng</a:t>
            </a:r>
            <a:r>
              <a:rPr lang="en-US" sz="3200" b="1" dirty="0">
                <a:solidFill>
                  <a:schemeClr val="bg1"/>
                </a:solidFill>
                <a:latin typeface="Arial" pitchFamily="34" charset="0"/>
                <a:ea typeface="Tahoma" pitchFamily="34" charset="0"/>
                <a:cs typeface="Arial" pitchFamily="34" charset="0"/>
              </a:rPr>
              <a:t> </a:t>
            </a:r>
            <a:r>
              <a:rPr lang="en-US" sz="3200" b="1" dirty="0" err="1">
                <a:solidFill>
                  <a:schemeClr val="bg1"/>
                </a:solidFill>
                <a:latin typeface="Arial" pitchFamily="34" charset="0"/>
                <a:ea typeface="Tahoma" pitchFamily="34" charset="0"/>
                <a:cs typeface="Arial" pitchFamily="34" charset="0"/>
              </a:rPr>
              <a:t>em</a:t>
            </a:r>
            <a:r>
              <a:rPr lang="en-US" sz="3200" b="1" dirty="0">
                <a:solidFill>
                  <a:schemeClr val="bg1"/>
                </a:solidFill>
                <a:latin typeface="Arial" pitchFamily="34" charset="0"/>
                <a:ea typeface="Tahoma" pitchFamily="34" charset="0"/>
                <a:cs typeface="Arial" pitchFamily="34" charset="0"/>
              </a:rPr>
              <a:t> </a:t>
            </a:r>
            <a:r>
              <a:rPr lang="en-US" sz="3200" b="1" dirty="0" err="1">
                <a:solidFill>
                  <a:schemeClr val="bg1"/>
                </a:solidFill>
                <a:latin typeface="Arial" pitchFamily="34" charset="0"/>
                <a:ea typeface="Tahoma" pitchFamily="34" charset="0"/>
                <a:cs typeface="Arial" pitchFamily="34" charset="0"/>
              </a:rPr>
              <a:t>dành</a:t>
            </a:r>
            <a:r>
              <a:rPr lang="en-US" sz="3200" b="1" dirty="0">
                <a:solidFill>
                  <a:schemeClr val="bg1"/>
                </a:solidFill>
                <a:latin typeface="Arial" pitchFamily="34" charset="0"/>
                <a:ea typeface="Tahoma" pitchFamily="34" charset="0"/>
                <a:cs typeface="Arial" pitchFamily="34" charset="0"/>
              </a:rPr>
              <a:t> </a:t>
            </a:r>
            <a:r>
              <a:rPr lang="en-US" sz="3200" b="1" dirty="0" err="1">
                <a:solidFill>
                  <a:schemeClr val="bg1"/>
                </a:solidFill>
                <a:latin typeface="Arial" pitchFamily="34" charset="0"/>
                <a:ea typeface="Tahoma" pitchFamily="34" charset="0"/>
                <a:cs typeface="Arial" pitchFamily="34" charset="0"/>
              </a:rPr>
              <a:t>tặng</a:t>
            </a:r>
            <a:r>
              <a:rPr lang="en-US" sz="3200" b="1" dirty="0">
                <a:solidFill>
                  <a:schemeClr val="bg1"/>
                </a:solidFill>
                <a:latin typeface="Arial" pitchFamily="34" charset="0"/>
                <a:ea typeface="Tahoma" pitchFamily="34" charset="0"/>
                <a:cs typeface="Arial" pitchFamily="34" charset="0"/>
              </a:rPr>
              <a:t> </a:t>
            </a:r>
            <a:r>
              <a:rPr lang="en-US" sz="3200" b="1" dirty="0" err="1">
                <a:solidFill>
                  <a:schemeClr val="bg1"/>
                </a:solidFill>
                <a:latin typeface="Arial" pitchFamily="34" charset="0"/>
                <a:ea typeface="Tahoma" pitchFamily="34" charset="0"/>
                <a:cs typeface="Arial" pitchFamily="34" charset="0"/>
              </a:rPr>
              <a:t>cô</a:t>
            </a:r>
            <a:r>
              <a:rPr lang="en-US" sz="3200" b="1" dirty="0">
                <a:solidFill>
                  <a:schemeClr val="bg1"/>
                </a:solidFill>
                <a:latin typeface="Arial" pitchFamily="34" charset="0"/>
                <a:ea typeface="Tahoma" pitchFamily="34" charset="0"/>
                <a:cs typeface="Arial" pitchFamily="34" charset="0"/>
              </a:rPr>
              <a:t>,</a:t>
            </a:r>
          </a:p>
          <a:p>
            <a:pPr algn="ctr"/>
            <a:r>
              <a:rPr lang="en-US" sz="3200" b="1" dirty="0" err="1">
                <a:solidFill>
                  <a:schemeClr val="bg1"/>
                </a:solidFill>
                <a:latin typeface="Arial" pitchFamily="34" charset="0"/>
                <a:ea typeface="Tahoma" pitchFamily="34" charset="0"/>
                <a:cs typeface="Arial" pitchFamily="34" charset="0"/>
              </a:rPr>
              <a:t>Một</a:t>
            </a:r>
            <a:r>
              <a:rPr lang="en-US" sz="3200" b="1" dirty="0">
                <a:solidFill>
                  <a:schemeClr val="bg1"/>
                </a:solidFill>
                <a:latin typeface="Arial" pitchFamily="34" charset="0"/>
                <a:ea typeface="Tahoma" pitchFamily="34" charset="0"/>
                <a:cs typeface="Arial" pitchFamily="34" charset="0"/>
              </a:rPr>
              <a:t> </a:t>
            </a:r>
            <a:r>
              <a:rPr lang="en-US" sz="3200" b="1" dirty="0" err="1">
                <a:solidFill>
                  <a:schemeClr val="bg1"/>
                </a:solidFill>
                <a:latin typeface="Arial" pitchFamily="34" charset="0"/>
                <a:ea typeface="Tahoma" pitchFamily="34" charset="0"/>
                <a:cs typeface="Arial" pitchFamily="34" charset="0"/>
              </a:rPr>
              <a:t>bài</a:t>
            </a:r>
            <a:r>
              <a:rPr lang="en-US" sz="3200" b="1" dirty="0">
                <a:solidFill>
                  <a:schemeClr val="bg1"/>
                </a:solidFill>
                <a:latin typeface="Arial" pitchFamily="34" charset="0"/>
                <a:ea typeface="Tahoma" pitchFamily="34" charset="0"/>
                <a:cs typeface="Arial" pitchFamily="34" charset="0"/>
              </a:rPr>
              <a:t> </a:t>
            </a:r>
            <a:r>
              <a:rPr lang="en-US" sz="3200" b="1" dirty="0" err="1">
                <a:solidFill>
                  <a:schemeClr val="bg1"/>
                </a:solidFill>
                <a:latin typeface="Arial" pitchFamily="34" charset="0"/>
                <a:ea typeface="Tahoma" pitchFamily="34" charset="0"/>
                <a:cs typeface="Arial" pitchFamily="34" charset="0"/>
              </a:rPr>
              <a:t>ca</a:t>
            </a:r>
            <a:r>
              <a:rPr lang="en-US" sz="3200" b="1" dirty="0">
                <a:solidFill>
                  <a:schemeClr val="bg1"/>
                </a:solidFill>
                <a:latin typeface="Arial" pitchFamily="34" charset="0"/>
                <a:ea typeface="Tahoma" pitchFamily="34" charset="0"/>
                <a:cs typeface="Arial" pitchFamily="34" charset="0"/>
              </a:rPr>
              <a:t> </a:t>
            </a:r>
            <a:r>
              <a:rPr lang="en-US" sz="3200" b="1" dirty="0" err="1">
                <a:solidFill>
                  <a:schemeClr val="bg1"/>
                </a:solidFill>
                <a:latin typeface="Arial" pitchFamily="34" charset="0"/>
                <a:ea typeface="Tahoma" pitchFamily="34" charset="0"/>
                <a:cs typeface="Arial" pitchFamily="34" charset="0"/>
              </a:rPr>
              <a:t>em</a:t>
            </a:r>
            <a:r>
              <a:rPr lang="en-US" sz="3200" b="1" dirty="0">
                <a:solidFill>
                  <a:schemeClr val="bg1"/>
                </a:solidFill>
                <a:latin typeface="Arial" pitchFamily="34" charset="0"/>
                <a:ea typeface="Tahoma" pitchFamily="34" charset="0"/>
                <a:cs typeface="Arial" pitchFamily="34" charset="0"/>
              </a:rPr>
              <a:t> </a:t>
            </a:r>
            <a:r>
              <a:rPr lang="en-US" sz="3200" b="1" dirty="0" err="1">
                <a:solidFill>
                  <a:schemeClr val="bg1"/>
                </a:solidFill>
                <a:latin typeface="Arial" pitchFamily="34" charset="0"/>
                <a:ea typeface="Tahoma" pitchFamily="34" charset="0"/>
                <a:cs typeface="Arial" pitchFamily="34" charset="0"/>
              </a:rPr>
              <a:t>hát</a:t>
            </a:r>
            <a:r>
              <a:rPr lang="en-US" sz="3200" b="1" dirty="0">
                <a:solidFill>
                  <a:schemeClr val="bg1"/>
                </a:solidFill>
                <a:latin typeface="Arial" pitchFamily="34" charset="0"/>
                <a:ea typeface="Tahoma" pitchFamily="34" charset="0"/>
                <a:cs typeface="Arial" pitchFamily="34" charset="0"/>
              </a:rPr>
              <a:t> </a:t>
            </a:r>
            <a:r>
              <a:rPr lang="en-US" sz="3200" b="1" dirty="0" err="1">
                <a:solidFill>
                  <a:schemeClr val="bg1"/>
                </a:solidFill>
                <a:latin typeface="Arial" pitchFamily="34" charset="0"/>
                <a:ea typeface="Tahoma" pitchFamily="34" charset="0"/>
                <a:cs typeface="Arial" pitchFamily="34" charset="0"/>
              </a:rPr>
              <a:t>riêng</a:t>
            </a:r>
            <a:r>
              <a:rPr lang="en-US" sz="3200" b="1" dirty="0">
                <a:solidFill>
                  <a:schemeClr val="bg1"/>
                </a:solidFill>
                <a:latin typeface="Arial" pitchFamily="34" charset="0"/>
                <a:ea typeface="Tahoma" pitchFamily="34" charset="0"/>
                <a:cs typeface="Arial" pitchFamily="34" charset="0"/>
              </a:rPr>
              <a:t> </a:t>
            </a:r>
            <a:r>
              <a:rPr lang="en-US" sz="3200" b="1" dirty="0" err="1">
                <a:solidFill>
                  <a:schemeClr val="bg1"/>
                </a:solidFill>
                <a:latin typeface="Arial" pitchFamily="34" charset="0"/>
                <a:ea typeface="Tahoma" pitchFamily="34" charset="0"/>
                <a:cs typeface="Arial" pitchFamily="34" charset="0"/>
              </a:rPr>
              <a:t>tặng</a:t>
            </a:r>
            <a:r>
              <a:rPr lang="en-US" sz="3200" b="1" dirty="0">
                <a:solidFill>
                  <a:schemeClr val="bg1"/>
                </a:solidFill>
                <a:latin typeface="Arial" pitchFamily="34" charset="0"/>
                <a:ea typeface="Tahoma" pitchFamily="34" charset="0"/>
                <a:cs typeface="Arial" pitchFamily="34" charset="0"/>
              </a:rPr>
              <a:t> …………”</a:t>
            </a:r>
            <a:endParaRPr lang="vi-VN" sz="3200" b="1" dirty="0">
              <a:solidFill>
                <a:schemeClr val="bg1"/>
              </a:solidFill>
              <a:latin typeface="Arial" pitchFamily="34" charset="0"/>
              <a:ea typeface="Tahoma" pitchFamily="34" charset="0"/>
              <a:cs typeface="Arial" pitchFamily="34" charset="0"/>
            </a:endParaRPr>
          </a:p>
        </p:txBody>
      </p:sp>
      <p:pic>
        <p:nvPicPr>
          <p:cNvPr id="7" name="Thaycochoemmuaxuan-BeHongNgoc_6pq5.mp3">
            <a:hlinkClick r:id="" action="ppaction://media"/>
          </p:cNvPr>
          <p:cNvPicPr>
            <a:picLocks noChangeAspect="1"/>
          </p:cNvPicPr>
          <p:nvPr>
            <a:audioFile r:link="rId1"/>
            <p:extLst>
              <p:ext uri="{DAA4B4D4-6D71-4841-9C94-3DE7FCFB9230}">
                <p14:media xmlns:p14="http://schemas.microsoft.com/office/powerpoint/2010/main" r:embed="rId2">
                  <p14:trim st="24906.2608" end="147183.5"/>
                </p14:media>
              </p:ext>
            </p:extLst>
          </p:nvPr>
        </p:nvPicPr>
        <p:blipFill>
          <a:blip r:embed="rId5"/>
          <a:stretch>
            <a:fillRect/>
          </a:stretch>
        </p:blipFill>
        <p:spPr>
          <a:xfrm>
            <a:off x="13104813" y="3657600"/>
            <a:ext cx="609600" cy="609600"/>
          </a:xfrm>
          <a:prstGeom prst="rect">
            <a:avLst/>
          </a:prstGeom>
        </p:spPr>
      </p:pic>
      <p:pic>
        <p:nvPicPr>
          <p:cNvPr id="8" name="Picture 7">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15432" r="18889"/>
          <a:stretch/>
        </p:blipFill>
        <p:spPr>
          <a:xfrm>
            <a:off x="10739361" y="4656102"/>
            <a:ext cx="1447800" cy="2204356"/>
          </a:xfrm>
          <a:prstGeom prst="rect">
            <a:avLst/>
          </a:prstGeom>
        </p:spPr>
      </p:pic>
      <p:grpSp>
        <p:nvGrpSpPr>
          <p:cNvPr id="10" name="Group 9"/>
          <p:cNvGrpSpPr/>
          <p:nvPr/>
        </p:nvGrpSpPr>
        <p:grpSpPr>
          <a:xfrm>
            <a:off x="4816628" y="38042"/>
            <a:ext cx="2573978" cy="1402557"/>
            <a:chOff x="3816350" y="-4763"/>
            <a:chExt cx="1511300" cy="671513"/>
          </a:xfrm>
        </p:grpSpPr>
        <p:sp>
          <p:nvSpPr>
            <p:cNvPr id="4" name="Cloud 3"/>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latin typeface="Arial" pitchFamily="34" charset="0"/>
                  <a:cs typeface="Arial" pitchFamily="34" charset="0"/>
                </a:rPr>
                <a:t>Dòng</a:t>
              </a:r>
              <a:r>
                <a:rPr lang="en-US" sz="3200" b="1" dirty="0">
                  <a:latin typeface="Arial" pitchFamily="34" charset="0"/>
                  <a:cs typeface="Arial" pitchFamily="34" charset="0"/>
                </a:rPr>
                <a:t> 1</a:t>
              </a:r>
              <a:endParaRPr lang="vi-VN" sz="3200" b="1" dirty="0">
                <a:latin typeface="Arial" pitchFamily="34" charset="0"/>
                <a:cs typeface="Arial" pitchFamily="34"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p>
          </p:txBody>
        </p:sp>
      </p:gr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7606" y="4114800"/>
            <a:ext cx="3004457" cy="2628900"/>
          </a:xfrm>
          <a:prstGeom prst="rect">
            <a:avLst/>
          </a:prstGeom>
        </p:spPr>
      </p:pic>
      <p:sp>
        <p:nvSpPr>
          <p:cNvPr id="12" name="Cloud Callout 11"/>
          <p:cNvSpPr/>
          <p:nvPr/>
        </p:nvSpPr>
        <p:spPr>
          <a:xfrm>
            <a:off x="5454762" y="3943350"/>
            <a:ext cx="3155044" cy="1543050"/>
          </a:xfrm>
          <a:prstGeom prst="cloudCallout">
            <a:avLst>
              <a:gd name="adj1" fmla="val -75710"/>
              <a:gd name="adj2" fmla="val 2405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Arial" pitchFamily="34" charset="0"/>
                <a:cs typeface="Arial" pitchFamily="34" charset="0"/>
              </a:rPr>
              <a:t>thầy</a:t>
            </a:r>
            <a:endParaRPr lang="vi-VN" sz="3600" dirty="0">
              <a:latin typeface="Arial" pitchFamily="34" charset="0"/>
              <a:cs typeface="Arial" pitchFamily="34" charset="0"/>
            </a:endParaRPr>
          </a:p>
        </p:txBody>
      </p:sp>
      <p:sp>
        <p:nvSpPr>
          <p:cNvPr id="13" name="Rounded Rectangle 12"/>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62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12"/>
                                        </p:tgtEl>
                                        <p:attrNameLst>
                                          <p:attrName>style.visibility</p:attrName>
                                        </p:attrNameLst>
                                      </p:cBhvr>
                                      <p:to>
                                        <p:strVal val="visible"/>
                                      </p:to>
                                    </p:set>
                                    <p:anim by="(-#ppt_w*2)" calcmode="lin" valueType="num">
                                      <p:cBhvr rctx="PPT">
                                        <p:cTn id="21" dur="500" autoRev="1" fill="hold">
                                          <p:stCondLst>
                                            <p:cond delay="0"/>
                                          </p:stCondLst>
                                        </p:cTn>
                                        <p:tgtEl>
                                          <p:spTgt spid="12"/>
                                        </p:tgtEl>
                                        <p:attrNameLst>
                                          <p:attrName>ppt_w</p:attrName>
                                        </p:attrNameLst>
                                      </p:cBhvr>
                                    </p:anim>
                                    <p:anim by="(#ppt_w*0.50)" calcmode="lin" valueType="num">
                                      <p:cBhvr>
                                        <p:cTn id="22" dur="500" decel="50000" autoRev="1" fill="hold">
                                          <p:stCondLst>
                                            <p:cond delay="0"/>
                                          </p:stCondLst>
                                        </p:cTn>
                                        <p:tgtEl>
                                          <p:spTgt spid="12"/>
                                        </p:tgtEl>
                                        <p:attrNameLst>
                                          <p:attrName>ppt_x</p:attrName>
                                        </p:attrNameLst>
                                      </p:cBhvr>
                                    </p:anim>
                                    <p:anim from="(-#ppt_h/2)" to="(#ppt_y)" calcmode="lin" valueType="num">
                                      <p:cBhvr>
                                        <p:cTn id="23" dur="1000" fill="hold">
                                          <p:stCondLst>
                                            <p:cond delay="0"/>
                                          </p:stCondLst>
                                        </p:cTn>
                                        <p:tgtEl>
                                          <p:spTgt spid="12"/>
                                        </p:tgtEl>
                                        <p:attrNameLst>
                                          <p:attrName>ppt_y</p:attrName>
                                        </p:attrNameLst>
                                      </p:cBhvr>
                                    </p:anim>
                                    <p:animRot by="21600000">
                                      <p:cBhvr>
                                        <p:cTn id="24" dur="1000" fill="hold">
                                          <p:stCondLst>
                                            <p:cond delay="0"/>
                                          </p:stCondLst>
                                        </p:cTn>
                                        <p:tgtEl>
                                          <p:spTgt spid="12"/>
                                        </p:tgtEl>
                                        <p:attrNameLst>
                                          <p:attrName>r</p:attrName>
                                        </p:attrNameLst>
                                      </p:cBhvr>
                                    </p:animRot>
                                  </p:childTnLst>
                                </p:cTn>
                              </p:par>
                              <p:par>
                                <p:cTn id="25" presetID="1" presetClass="mediacall" presetSubtype="0" fill="hold" nodeType="withEffect">
                                  <p:stCondLst>
                                    <p:cond delay="0"/>
                                  </p:stCondLst>
                                  <p:childTnLst>
                                    <p:cmd type="call" cmd="playFrom(0.0)">
                                      <p:cBhvr>
                                        <p:cTn id="26" dur="109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71006" y="1981200"/>
            <a:ext cx="7391400" cy="830997"/>
          </a:xfrm>
          <a:prstGeom prst="rect">
            <a:avLst/>
          </a:prstGeom>
          <a:noFill/>
        </p:spPr>
        <p:txBody>
          <a:bodyPr wrap="square" rtlCol="0">
            <a:spAutoFit/>
          </a:bodyPr>
          <a:lstStyle/>
          <a:p>
            <a:pPr algn="ctr"/>
            <a:r>
              <a:rPr lang="en-US" sz="4800" b="1" dirty="0" err="1">
                <a:solidFill>
                  <a:srgbClr val="FFFF00"/>
                </a:solidFill>
                <a:effectLst>
                  <a:outerShdw blurRad="38100" dist="38100" dir="2700000" algn="tl">
                    <a:srgbClr val="000000">
                      <a:alpha val="43137"/>
                    </a:srgbClr>
                  </a:outerShdw>
                </a:effectLst>
                <a:latin typeface="Arial" pitchFamily="34" charset="0"/>
                <a:cs typeface="Arial" pitchFamily="34" charset="0"/>
              </a:rPr>
              <a:t>Đi</a:t>
            </a:r>
            <a:r>
              <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sz="4800" b="1" dirty="0" err="1">
                <a:solidFill>
                  <a:srgbClr val="FFFF00"/>
                </a:solidFill>
                <a:effectLst>
                  <a:outerShdw blurRad="38100" dist="38100" dir="2700000" algn="tl">
                    <a:srgbClr val="000000">
                      <a:alpha val="43137"/>
                    </a:srgbClr>
                  </a:outerShdw>
                </a:effectLst>
                <a:latin typeface="Arial" pitchFamily="34" charset="0"/>
                <a:cs typeface="Arial" pitchFamily="34" charset="0"/>
              </a:rPr>
              <a:t>học</a:t>
            </a:r>
            <a:r>
              <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sz="4800" b="1" dirty="0" err="1">
                <a:solidFill>
                  <a:srgbClr val="FFFF00"/>
                </a:solidFill>
                <a:effectLst>
                  <a:outerShdw blurRad="38100" dist="38100" dir="2700000" algn="tl">
                    <a:srgbClr val="000000">
                      <a:alpha val="43137"/>
                    </a:srgbClr>
                  </a:outerShdw>
                </a:effectLst>
                <a:latin typeface="Arial" pitchFamily="34" charset="0"/>
                <a:cs typeface="Arial" pitchFamily="34" charset="0"/>
              </a:rPr>
              <a:t>thật</a:t>
            </a:r>
            <a:r>
              <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sz="4800" b="1" dirty="0" err="1">
                <a:solidFill>
                  <a:srgbClr val="FFFF00"/>
                </a:solidFill>
                <a:effectLst>
                  <a:outerShdw blurRad="38100" dist="38100" dir="2700000" algn="tl">
                    <a:srgbClr val="000000">
                      <a:alpha val="43137"/>
                    </a:srgbClr>
                  </a:outerShdw>
                </a:effectLst>
                <a:latin typeface="Arial" pitchFamily="34" charset="0"/>
                <a:cs typeface="Arial" pitchFamily="34" charset="0"/>
              </a:rPr>
              <a:t>là</a:t>
            </a:r>
            <a:r>
              <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vi-VN" sz="4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382" y="3984626"/>
            <a:ext cx="3768578" cy="2977311"/>
          </a:xfrm>
          <a:prstGeom prst="rect">
            <a:avLst/>
          </a:prstGeom>
        </p:spPr>
      </p:pic>
      <p:sp>
        <p:nvSpPr>
          <p:cNvPr id="7" name="Oval Callout 6"/>
          <p:cNvSpPr/>
          <p:nvPr/>
        </p:nvSpPr>
        <p:spPr>
          <a:xfrm>
            <a:off x="4873982" y="4067175"/>
            <a:ext cx="2819400" cy="1066800"/>
          </a:xfrm>
          <a:prstGeom prst="wedgeEllipseCallout">
            <a:avLst>
              <a:gd name="adj1" fmla="val -76238"/>
              <a:gd name="adj2" fmla="val 47024"/>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dirty="0" err="1">
                <a:latin typeface="Arial" pitchFamily="34" charset="0"/>
                <a:cs typeface="Arial" pitchFamily="34" charset="0"/>
              </a:rPr>
              <a:t>vui</a:t>
            </a:r>
            <a:endParaRPr lang="vi-VN" sz="5400" dirty="0">
              <a:latin typeface="Arial" pitchFamily="34" charset="0"/>
              <a:cs typeface="Arial" pitchFamily="34" charset="0"/>
            </a:endParaRPr>
          </a:p>
        </p:txBody>
      </p:sp>
      <p:pic>
        <p:nvPicPr>
          <p:cNvPr id="8" name="Picture 7">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5432" r="18889"/>
          <a:stretch/>
        </p:blipFill>
        <p:spPr>
          <a:xfrm>
            <a:off x="10604715" y="4459025"/>
            <a:ext cx="1557865" cy="2371936"/>
          </a:xfrm>
          <a:prstGeom prst="rect">
            <a:avLst/>
          </a:prstGeom>
        </p:spPr>
      </p:pic>
      <p:grpSp>
        <p:nvGrpSpPr>
          <p:cNvPr id="9" name="Group 8"/>
          <p:cNvGrpSpPr/>
          <p:nvPr/>
        </p:nvGrpSpPr>
        <p:grpSpPr>
          <a:xfrm>
            <a:off x="4873982" y="0"/>
            <a:ext cx="2592823" cy="1676400"/>
            <a:chOff x="3816350" y="-4763"/>
            <a:chExt cx="1511300" cy="671513"/>
          </a:xfrm>
        </p:grpSpPr>
        <p:sp>
          <p:nvSpPr>
            <p:cNvPr id="10" name="Cloud 9"/>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Arial" pitchFamily="34" charset="0"/>
                  <a:cs typeface="Arial" pitchFamily="34" charset="0"/>
                </a:rPr>
                <a:t>Dòng</a:t>
              </a:r>
              <a:r>
                <a:rPr lang="en-US" sz="3600" dirty="0">
                  <a:latin typeface="Arial" pitchFamily="34" charset="0"/>
                  <a:cs typeface="Arial" pitchFamily="34" charset="0"/>
                </a:rPr>
                <a:t> 3</a:t>
              </a:r>
              <a:endParaRPr lang="vi-VN" sz="3600" dirty="0">
                <a:latin typeface="Arial" pitchFamily="34" charset="0"/>
                <a:cs typeface="Arial" pitchFamily="34" charset="0"/>
              </a:endParaRPr>
            </a:p>
          </p:txBody>
        </p:sp>
        <p:sp>
          <p:nvSpPr>
            <p:cNvPr id="11" name="Freeform 10"/>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000">
                <a:latin typeface="Times New Roman" pitchFamily="18" charset="0"/>
                <a:cs typeface="Times New Roman" pitchFamily="18" charset="0"/>
              </a:endParaRPr>
            </a:p>
          </p:txBody>
        </p:sp>
      </p:grpSp>
      <p:sp>
        <p:nvSpPr>
          <p:cNvPr id="12" name="Rounded Rectangle 11"/>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7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61406" y="1923129"/>
            <a:ext cx="8838407" cy="1384995"/>
          </a:xfrm>
          <a:prstGeom prst="rect">
            <a:avLst/>
          </a:prstGeom>
          <a:noFill/>
        </p:spPr>
        <p:txBody>
          <a:bodyPr wrap="square" rtlCol="0">
            <a:spAutoFit/>
          </a:bodyPr>
          <a:lstStyle/>
          <a:p>
            <a:pPr algn="ctr"/>
            <a:r>
              <a:rPr lang="en-US" sz="4000" b="1" dirty="0">
                <a:solidFill>
                  <a:srgbClr val="FFFF00"/>
                </a:solidFill>
                <a:latin typeface="Arial" pitchFamily="34" charset="0"/>
                <a:cs typeface="Arial" pitchFamily="34" charset="0"/>
              </a:rPr>
              <a:t>“</a:t>
            </a:r>
            <a:r>
              <a:rPr lang="en-US" sz="4000" b="1" dirty="0" err="1">
                <a:solidFill>
                  <a:srgbClr val="FFFF00"/>
                </a:solidFill>
                <a:latin typeface="Arial" pitchFamily="34" charset="0"/>
                <a:cs typeface="Arial" pitchFamily="34" charset="0"/>
              </a:rPr>
              <a:t>Mẹ</a:t>
            </a:r>
            <a:r>
              <a:rPr lang="en-US" sz="4000" b="1" dirty="0">
                <a:solidFill>
                  <a:srgbClr val="FFFF00"/>
                </a:solidFill>
                <a:latin typeface="Arial" pitchFamily="34" charset="0"/>
                <a:cs typeface="Arial" pitchFamily="34" charset="0"/>
              </a:rPr>
              <a:t> </a:t>
            </a:r>
            <a:r>
              <a:rPr lang="en-US" sz="4000" b="1" dirty="0" err="1">
                <a:solidFill>
                  <a:srgbClr val="FFFF00"/>
                </a:solidFill>
                <a:latin typeface="Arial" pitchFamily="34" charset="0"/>
                <a:cs typeface="Arial" pitchFamily="34" charset="0"/>
              </a:rPr>
              <a:t>của</a:t>
            </a:r>
            <a:r>
              <a:rPr lang="en-US" sz="4000" b="1" dirty="0">
                <a:solidFill>
                  <a:srgbClr val="FFFF00"/>
                </a:solidFill>
                <a:latin typeface="Arial" pitchFamily="34" charset="0"/>
                <a:cs typeface="Arial" pitchFamily="34" charset="0"/>
              </a:rPr>
              <a:t> </a:t>
            </a:r>
            <a:r>
              <a:rPr lang="en-US" sz="4000" b="1" dirty="0" err="1">
                <a:solidFill>
                  <a:srgbClr val="FFFF00"/>
                </a:solidFill>
                <a:latin typeface="Arial" pitchFamily="34" charset="0"/>
                <a:cs typeface="Arial" pitchFamily="34" charset="0"/>
              </a:rPr>
              <a:t>em</a:t>
            </a:r>
            <a:r>
              <a:rPr lang="en-US" sz="4000" b="1" dirty="0">
                <a:solidFill>
                  <a:srgbClr val="FFFF00"/>
                </a:solidFill>
                <a:latin typeface="Arial" pitchFamily="34" charset="0"/>
                <a:cs typeface="Arial" pitchFamily="34" charset="0"/>
              </a:rPr>
              <a:t> ở </a:t>
            </a:r>
            <a:r>
              <a:rPr lang="en-US" sz="4000" b="1" dirty="0" err="1">
                <a:solidFill>
                  <a:srgbClr val="FFFF00"/>
                </a:solidFill>
                <a:latin typeface="Arial" pitchFamily="34" charset="0"/>
                <a:cs typeface="Arial" pitchFamily="34" charset="0"/>
              </a:rPr>
              <a:t>trường</a:t>
            </a:r>
            <a:r>
              <a:rPr lang="en-US" sz="4000" b="1" dirty="0">
                <a:solidFill>
                  <a:srgbClr val="FFFF00"/>
                </a:solidFill>
                <a:latin typeface="Arial" pitchFamily="34" charset="0"/>
                <a:cs typeface="Arial" pitchFamily="34" charset="0"/>
              </a:rPr>
              <a:t> </a:t>
            </a:r>
            <a:r>
              <a:rPr lang="en-US" sz="4000" b="1" dirty="0" err="1">
                <a:solidFill>
                  <a:srgbClr val="FFFF00"/>
                </a:solidFill>
                <a:latin typeface="Arial" pitchFamily="34" charset="0"/>
                <a:cs typeface="Arial" pitchFamily="34" charset="0"/>
              </a:rPr>
              <a:t>là</a:t>
            </a:r>
            <a:r>
              <a:rPr lang="en-US" sz="4000" b="1" dirty="0">
                <a:solidFill>
                  <a:srgbClr val="FFFF00"/>
                </a:solidFill>
                <a:latin typeface="Arial" pitchFamily="34" charset="0"/>
                <a:cs typeface="Arial" pitchFamily="34" charset="0"/>
              </a:rPr>
              <a:t> </a:t>
            </a:r>
            <a:r>
              <a:rPr lang="en-US" sz="4000" b="1" dirty="0" err="1">
                <a:solidFill>
                  <a:srgbClr val="FFFF00"/>
                </a:solidFill>
                <a:latin typeface="Arial" pitchFamily="34" charset="0"/>
                <a:cs typeface="Arial" pitchFamily="34" charset="0"/>
              </a:rPr>
              <a:t>cô</a:t>
            </a:r>
            <a:r>
              <a:rPr lang="en-US" sz="4000" b="1" dirty="0">
                <a:solidFill>
                  <a:srgbClr val="FFFF00"/>
                </a:solidFill>
                <a:latin typeface="Arial" pitchFamily="34" charset="0"/>
                <a:cs typeface="Arial" pitchFamily="34" charset="0"/>
              </a:rPr>
              <a:t> </a:t>
            </a:r>
            <a:r>
              <a:rPr lang="en-US" sz="4000" b="1" dirty="0" err="1">
                <a:solidFill>
                  <a:srgbClr val="FFFF00"/>
                </a:solidFill>
                <a:latin typeface="Arial" pitchFamily="34" charset="0"/>
                <a:cs typeface="Arial" pitchFamily="34" charset="0"/>
              </a:rPr>
              <a:t>giáo</a:t>
            </a:r>
            <a:r>
              <a:rPr lang="en-US" sz="4000" b="1" dirty="0">
                <a:solidFill>
                  <a:srgbClr val="FFFF00"/>
                </a:solidFill>
                <a:latin typeface="Arial" pitchFamily="34" charset="0"/>
                <a:cs typeface="Arial" pitchFamily="34" charset="0"/>
              </a:rPr>
              <a:t> </a:t>
            </a:r>
            <a:r>
              <a:rPr lang="en-US" sz="4400" b="1" dirty="0">
                <a:solidFill>
                  <a:srgbClr val="FFFF00"/>
                </a:solidFill>
                <a:latin typeface="Times New Roman" pitchFamily="18" charset="0"/>
                <a:cs typeface="Times New Roman" pitchFamily="18" charset="0"/>
              </a:rPr>
              <a:t>………..”</a:t>
            </a:r>
            <a:endParaRPr lang="vi-VN" sz="44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471" y="4229100"/>
            <a:ext cx="3004457" cy="2628900"/>
          </a:xfrm>
          <a:prstGeom prst="rect">
            <a:avLst/>
          </a:prstGeom>
        </p:spPr>
      </p:pic>
      <p:sp>
        <p:nvSpPr>
          <p:cNvPr id="6" name="Cloud Callout 5"/>
          <p:cNvSpPr/>
          <p:nvPr/>
        </p:nvSpPr>
        <p:spPr>
          <a:xfrm>
            <a:off x="5151626" y="3505200"/>
            <a:ext cx="3381979" cy="1543050"/>
          </a:xfrm>
          <a:prstGeom prst="cloudCallout">
            <a:avLst>
              <a:gd name="adj1" fmla="val -95343"/>
              <a:gd name="adj2" fmla="val 804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latin typeface="Arial" pitchFamily="34" charset="0"/>
                <a:cs typeface="Arial" pitchFamily="34" charset="0"/>
              </a:rPr>
              <a:t>mến</a:t>
            </a:r>
            <a:r>
              <a:rPr lang="en-US" sz="3200" dirty="0">
                <a:latin typeface="Arial" pitchFamily="34" charset="0"/>
                <a:cs typeface="Arial" pitchFamily="34" charset="0"/>
              </a:rPr>
              <a:t> </a:t>
            </a:r>
            <a:r>
              <a:rPr lang="en-US" sz="3200" dirty="0" err="1">
                <a:latin typeface="Arial" pitchFamily="34" charset="0"/>
                <a:cs typeface="Arial" pitchFamily="34" charset="0"/>
              </a:rPr>
              <a:t>thương</a:t>
            </a:r>
            <a:endParaRPr lang="vi-VN" sz="3200" dirty="0">
              <a:latin typeface="Arial" pitchFamily="34" charset="0"/>
              <a:cs typeface="Arial" pitchFamily="34" charset="0"/>
            </a:endParaRPr>
          </a:p>
        </p:txBody>
      </p:sp>
      <p:pic>
        <p:nvPicPr>
          <p:cNvPr id="7" name="Picture 6">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5432" r="18889"/>
          <a:stretch/>
        </p:blipFill>
        <p:spPr>
          <a:xfrm>
            <a:off x="10591006" y="4422814"/>
            <a:ext cx="1599407" cy="2435186"/>
          </a:xfrm>
          <a:prstGeom prst="rect">
            <a:avLst/>
          </a:prstGeom>
        </p:spPr>
      </p:pic>
      <p:grpSp>
        <p:nvGrpSpPr>
          <p:cNvPr id="8" name="Group 7"/>
          <p:cNvGrpSpPr/>
          <p:nvPr/>
        </p:nvGrpSpPr>
        <p:grpSpPr>
          <a:xfrm>
            <a:off x="4723606" y="9063"/>
            <a:ext cx="2438400" cy="1362537"/>
            <a:chOff x="3816350" y="-4763"/>
            <a:chExt cx="1511300" cy="671513"/>
          </a:xfrm>
        </p:grpSpPr>
        <p:sp>
          <p:nvSpPr>
            <p:cNvPr id="9" name="Cloud 8"/>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latin typeface="Arial" pitchFamily="34" charset="0"/>
                  <a:cs typeface="Arial" pitchFamily="34" charset="0"/>
                </a:rPr>
                <a:t>Dòng</a:t>
              </a:r>
              <a:r>
                <a:rPr lang="en-US" sz="3200" dirty="0">
                  <a:latin typeface="Arial" pitchFamily="34" charset="0"/>
                  <a:cs typeface="Arial" pitchFamily="34" charset="0"/>
                </a:rPr>
                <a:t> 4</a:t>
              </a:r>
              <a:endParaRPr lang="vi-VN" sz="3200" dirty="0">
                <a:latin typeface="Arial" pitchFamily="34" charset="0"/>
                <a:cs typeface="Arial" pitchFamily="34" charset="0"/>
              </a:endParaRPr>
            </a:p>
          </p:txBody>
        </p:sp>
        <p:sp>
          <p:nvSpPr>
            <p:cNvPr id="10" name="Freeform 9"/>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1" name="Rounded Rectangle 10"/>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52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by="(-#ppt_w*2)" calcmode="lin" valueType="num">
                                      <p:cBhvr rctx="PPT">
                                        <p:cTn id="21" dur="500" autoRev="1" fill="hold">
                                          <p:stCondLst>
                                            <p:cond delay="0"/>
                                          </p:stCondLst>
                                        </p:cTn>
                                        <p:tgtEl>
                                          <p:spTgt spid="6"/>
                                        </p:tgtEl>
                                        <p:attrNameLst>
                                          <p:attrName>ppt_w</p:attrName>
                                        </p:attrNameLst>
                                      </p:cBhvr>
                                    </p:anim>
                                    <p:anim by="(#ppt_w*0.50)" calcmode="lin" valueType="num">
                                      <p:cBhvr>
                                        <p:cTn id="22" dur="500" decel="50000" autoRev="1" fill="hold">
                                          <p:stCondLst>
                                            <p:cond delay="0"/>
                                          </p:stCondLst>
                                        </p:cTn>
                                        <p:tgtEl>
                                          <p:spTgt spid="6"/>
                                        </p:tgtEl>
                                        <p:attrNameLst>
                                          <p:attrName>ppt_x</p:attrName>
                                        </p:attrNameLst>
                                      </p:cBhvr>
                                    </p:anim>
                                    <p:anim from="(-#ppt_h/2)" to="(#ppt_y)" calcmode="lin" valueType="num">
                                      <p:cBhvr>
                                        <p:cTn id="23" dur="1000" fill="hold">
                                          <p:stCondLst>
                                            <p:cond delay="0"/>
                                          </p:stCondLst>
                                        </p:cTn>
                                        <p:tgtEl>
                                          <p:spTgt spid="6"/>
                                        </p:tgtEl>
                                        <p:attrNameLst>
                                          <p:attrName>ppt_y</p:attrName>
                                        </p:attrNameLst>
                                      </p:cBhvr>
                                    </p:anim>
                                    <p:animRot by="21600000">
                                      <p:cBhvr>
                                        <p:cTn id="24"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20164" y="1996360"/>
            <a:ext cx="7330532" cy="1200329"/>
          </a:xfrm>
          <a:prstGeom prst="rect">
            <a:avLst/>
          </a:prstGeom>
          <a:noFill/>
        </p:spPr>
        <p:txBody>
          <a:bodyPr wrap="square" rtlCol="0">
            <a:spAutoFit/>
          </a:bodyPr>
          <a:lstStyle/>
          <a:p>
            <a:pPr algn="ctr"/>
            <a:r>
              <a:rPr lang="en-US" sz="3600" b="1" dirty="0">
                <a:solidFill>
                  <a:srgbClr val="FFFF00"/>
                </a:solidFill>
                <a:latin typeface="Arial" pitchFamily="34" charset="0"/>
                <a:cs typeface="Arial" pitchFamily="34" charset="0"/>
              </a:rPr>
              <a:t>“</a:t>
            </a:r>
            <a:r>
              <a:rPr lang="en-US" sz="3600" b="1" dirty="0" err="1">
                <a:solidFill>
                  <a:srgbClr val="FFFF00"/>
                </a:solidFill>
                <a:latin typeface="Arial" pitchFamily="34" charset="0"/>
                <a:cs typeface="Arial" pitchFamily="34" charset="0"/>
              </a:rPr>
              <a:t>Em</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yêu</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trường</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em</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với</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bao</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bạn</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thân</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và</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cô</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giáo</a:t>
            </a:r>
            <a:r>
              <a:rPr lang="en-US" sz="3600" b="1" dirty="0">
                <a:solidFill>
                  <a:srgbClr val="FFFF00"/>
                </a:solidFill>
                <a:latin typeface="Arial" pitchFamily="34" charset="0"/>
                <a:cs typeface="Arial" pitchFamily="34" charset="0"/>
              </a:rPr>
              <a:t> ……”</a:t>
            </a:r>
            <a:endParaRPr lang="vi-VN" sz="3600" b="1" dirty="0">
              <a:solidFill>
                <a:srgbClr val="FFFF00"/>
              </a:solidFill>
              <a:latin typeface="Arial" pitchFamily="34" charset="0"/>
              <a:cs typeface="Arial" pitchFamily="34"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6543" t="14321" r="26296" b="16297"/>
          <a:stretch/>
        </p:blipFill>
        <p:spPr>
          <a:xfrm>
            <a:off x="1599406" y="3865796"/>
            <a:ext cx="2120900" cy="312027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340" y="3124200"/>
            <a:ext cx="1025532" cy="729306"/>
          </a:xfrm>
          <a:prstGeom prst="rect">
            <a:avLst/>
          </a:prstGeom>
        </p:spPr>
      </p:pic>
      <p:sp>
        <p:nvSpPr>
          <p:cNvPr id="7" name="Rounded Rectangular Callout 6"/>
          <p:cNvSpPr/>
          <p:nvPr/>
        </p:nvSpPr>
        <p:spPr>
          <a:xfrm>
            <a:off x="5384006" y="3865796"/>
            <a:ext cx="2540000" cy="1560138"/>
          </a:xfrm>
          <a:prstGeom prst="wedgeRoundRectCallout">
            <a:avLst>
              <a:gd name="adj1" fmla="val -131759"/>
              <a:gd name="adj2" fmla="val -521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err="1">
                <a:latin typeface="Arial" pitchFamily="34" charset="0"/>
                <a:cs typeface="Arial" pitchFamily="34" charset="0"/>
              </a:rPr>
              <a:t>hiền</a:t>
            </a:r>
            <a:endParaRPr lang="vi-VN" sz="4400" dirty="0">
              <a:latin typeface="Arial" pitchFamily="34" charset="0"/>
              <a:cs typeface="Arial" pitchFamily="34" charset="0"/>
            </a:endParaRPr>
          </a:p>
        </p:txBody>
      </p:sp>
      <p:pic>
        <p:nvPicPr>
          <p:cNvPr id="8" name="EmYeuTruongEm-ThaoUyen-5386217.mp3">
            <a:hlinkClick r:id="" action="ppaction://media"/>
          </p:cNvPr>
          <p:cNvPicPr>
            <a:picLocks noChangeAspect="1"/>
          </p:cNvPicPr>
          <p:nvPr>
            <a:audioFile r:link="rId1"/>
            <p:extLst>
              <p:ext uri="{DAA4B4D4-6D71-4841-9C94-3DE7FCFB9230}">
                <p14:media xmlns:p14="http://schemas.microsoft.com/office/powerpoint/2010/main" r:embed="rId2">
                  <p14:trim st="40614.32" end="189629"/>
                </p14:media>
              </p:ext>
            </p:extLst>
          </p:nvPr>
        </p:nvPicPr>
        <p:blipFill>
          <a:blip r:embed="rId7"/>
          <a:stretch>
            <a:fillRect/>
          </a:stretch>
        </p:blipFill>
        <p:spPr>
          <a:xfrm>
            <a:off x="12495213" y="2658080"/>
            <a:ext cx="609600" cy="609600"/>
          </a:xfrm>
          <a:prstGeom prst="rect">
            <a:avLst/>
          </a:prstGeom>
        </p:spPr>
      </p:pic>
      <p:pic>
        <p:nvPicPr>
          <p:cNvPr id="9" name="Picture 8">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15432" r="18889"/>
          <a:stretch/>
        </p:blipFill>
        <p:spPr>
          <a:xfrm>
            <a:off x="10480980" y="4572000"/>
            <a:ext cx="1477206" cy="2249129"/>
          </a:xfrm>
          <a:prstGeom prst="rect">
            <a:avLst/>
          </a:prstGeom>
        </p:spPr>
      </p:pic>
      <p:grpSp>
        <p:nvGrpSpPr>
          <p:cNvPr id="10" name="Group 9"/>
          <p:cNvGrpSpPr/>
          <p:nvPr/>
        </p:nvGrpSpPr>
        <p:grpSpPr>
          <a:xfrm>
            <a:off x="5180806" y="0"/>
            <a:ext cx="2590800" cy="1724342"/>
            <a:chOff x="3816350" y="-4763"/>
            <a:chExt cx="1511300" cy="671513"/>
          </a:xfrm>
        </p:grpSpPr>
        <p:sp>
          <p:nvSpPr>
            <p:cNvPr id="11" name="Cloud 10"/>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Arial" pitchFamily="34" charset="0"/>
                  <a:cs typeface="Arial" pitchFamily="34" charset="0"/>
                </a:rPr>
                <a:t>Dòng</a:t>
              </a:r>
              <a:r>
                <a:rPr lang="en-US" sz="3600" dirty="0">
                  <a:latin typeface="Arial" pitchFamily="34" charset="0"/>
                  <a:cs typeface="Arial" pitchFamily="34" charset="0"/>
                </a:rPr>
                <a:t> 5</a:t>
              </a:r>
              <a:endParaRPr lang="vi-VN" sz="3600" dirty="0">
                <a:latin typeface="Arial" pitchFamily="34" charset="0"/>
                <a:cs typeface="Arial" pitchFamily="34" charset="0"/>
              </a:endParaRPr>
            </a:p>
          </p:txBody>
        </p:sp>
        <p:sp>
          <p:nvSpPr>
            <p:cNvPr id="12" name="Freeform 11"/>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3" name="Rounded Rectangle 12"/>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04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 presetClass="mediacall" presetSubtype="0" fill="hold" nodeType="withEffect">
                                  <p:stCondLst>
                                    <p:cond delay="0"/>
                                  </p:stCondLst>
                                  <p:childTnLst>
                                    <p:cmd type="call" cmd="playFrom(0.0)">
                                      <p:cBhvr>
                                        <p:cTn id="25" dur="163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bldLst>
      <p:bldP spid="4"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742406" y="1981201"/>
            <a:ext cx="7391400" cy="769441"/>
          </a:xfrm>
          <a:prstGeom prst="rect">
            <a:avLst/>
          </a:prstGeom>
          <a:noFill/>
        </p:spPr>
        <p:txBody>
          <a:bodyPr wrap="square" rtlCol="0">
            <a:spAutoFit/>
          </a:bodyPr>
          <a:lstStyle/>
          <a:p>
            <a:pPr algn="ctr"/>
            <a:r>
              <a:rPr lang="en-US" sz="4400" b="1" dirty="0">
                <a:solidFill>
                  <a:srgbClr val="FFFF00"/>
                </a:solidFill>
                <a:latin typeface="Arial" pitchFamily="34" charset="0"/>
                <a:cs typeface="Arial" pitchFamily="34" charset="0"/>
              </a:rPr>
              <a:t>“</a:t>
            </a:r>
            <a:r>
              <a:rPr lang="en-US" sz="4400" b="1" dirty="0" err="1">
                <a:solidFill>
                  <a:srgbClr val="FFFF00"/>
                </a:solidFill>
                <a:latin typeface="Arial" pitchFamily="34" charset="0"/>
                <a:cs typeface="Arial" pitchFamily="34" charset="0"/>
              </a:rPr>
              <a:t>Uống</a:t>
            </a:r>
            <a:r>
              <a:rPr lang="en-US" sz="4400" b="1" dirty="0">
                <a:solidFill>
                  <a:srgbClr val="FFFF00"/>
                </a:solidFill>
                <a:latin typeface="Arial" pitchFamily="34" charset="0"/>
                <a:cs typeface="Arial" pitchFamily="34" charset="0"/>
              </a:rPr>
              <a:t> </a:t>
            </a:r>
            <a:r>
              <a:rPr lang="en-US" sz="4400" b="1" dirty="0" err="1">
                <a:solidFill>
                  <a:srgbClr val="FFFF00"/>
                </a:solidFill>
                <a:latin typeface="Arial" pitchFamily="34" charset="0"/>
                <a:cs typeface="Arial" pitchFamily="34" charset="0"/>
              </a:rPr>
              <a:t>nước</a:t>
            </a:r>
            <a:r>
              <a:rPr lang="en-US" sz="4400" b="1" dirty="0">
                <a:solidFill>
                  <a:srgbClr val="FFFF00"/>
                </a:solidFill>
                <a:latin typeface="Arial" pitchFamily="34" charset="0"/>
                <a:cs typeface="Arial" pitchFamily="34" charset="0"/>
              </a:rPr>
              <a:t>, …… </a:t>
            </a:r>
            <a:r>
              <a:rPr lang="en-US" sz="4400" b="1" dirty="0" err="1">
                <a:solidFill>
                  <a:srgbClr val="FFFF00"/>
                </a:solidFill>
                <a:latin typeface="Arial" pitchFamily="34" charset="0"/>
                <a:cs typeface="Arial" pitchFamily="34" charset="0"/>
              </a:rPr>
              <a:t>nguồn</a:t>
            </a:r>
            <a:r>
              <a:rPr lang="en-US" sz="4400" b="1" dirty="0">
                <a:solidFill>
                  <a:srgbClr val="FFFF00"/>
                </a:solidFill>
                <a:latin typeface="Arial" pitchFamily="34" charset="0"/>
                <a:cs typeface="Arial" pitchFamily="34" charset="0"/>
              </a:rPr>
              <a:t>”</a:t>
            </a:r>
            <a:endParaRPr lang="vi-VN" sz="4400" b="1" dirty="0">
              <a:solidFill>
                <a:srgbClr val="FFFF00"/>
              </a:solidFill>
              <a:latin typeface="Arial" pitchFamily="34" charset="0"/>
              <a:cs typeface="Arial" pitchFamily="34" charset="0"/>
            </a:endParaRPr>
          </a:p>
        </p:txBody>
      </p:sp>
      <p:sp>
        <p:nvSpPr>
          <p:cNvPr id="5" name="Cloud 4"/>
          <p:cNvSpPr/>
          <p:nvPr/>
        </p:nvSpPr>
        <p:spPr>
          <a:xfrm>
            <a:off x="4709814" y="3501115"/>
            <a:ext cx="3619500" cy="1828800"/>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err="1">
                <a:latin typeface="Arial" pitchFamily="34" charset="0"/>
                <a:cs typeface="Arial" pitchFamily="34" charset="0"/>
              </a:rPr>
              <a:t>nhớ</a:t>
            </a:r>
            <a:endParaRPr lang="vi-VN" sz="4400" dirty="0">
              <a:latin typeface="Arial" pitchFamily="34" charset="0"/>
              <a:cs typeface="Arial" pitchFamily="34" charset="0"/>
            </a:endParaRPr>
          </a:p>
        </p:txBody>
      </p:sp>
      <p:pic>
        <p:nvPicPr>
          <p:cNvPr id="6" name="Picture 5">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15432" r="18889"/>
          <a:stretch/>
        </p:blipFill>
        <p:spPr>
          <a:xfrm>
            <a:off x="10667206" y="4724400"/>
            <a:ext cx="1401328" cy="2133600"/>
          </a:xfrm>
          <a:prstGeom prst="rect">
            <a:avLst/>
          </a:prstGeom>
        </p:spPr>
      </p:pic>
      <p:grpSp>
        <p:nvGrpSpPr>
          <p:cNvPr id="7" name="Group 6"/>
          <p:cNvGrpSpPr/>
          <p:nvPr/>
        </p:nvGrpSpPr>
        <p:grpSpPr>
          <a:xfrm>
            <a:off x="5180806" y="0"/>
            <a:ext cx="2514600" cy="1346777"/>
            <a:chOff x="3816350" y="-4763"/>
            <a:chExt cx="1511300" cy="671513"/>
          </a:xfrm>
        </p:grpSpPr>
        <p:sp>
          <p:nvSpPr>
            <p:cNvPr id="8" name="Cloud 7"/>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latin typeface="Arial" pitchFamily="34" charset="0"/>
                  <a:cs typeface="Arial" pitchFamily="34" charset="0"/>
                </a:rPr>
                <a:t>Dòng</a:t>
              </a:r>
              <a:r>
                <a:rPr lang="en-US" sz="3200" dirty="0">
                  <a:latin typeface="Arial" pitchFamily="34" charset="0"/>
                  <a:cs typeface="Arial" pitchFamily="34" charset="0"/>
                </a:rPr>
                <a:t> 8</a:t>
              </a:r>
              <a:endParaRPr lang="vi-VN" sz="3200" dirty="0">
                <a:latin typeface="Arial" pitchFamily="34" charset="0"/>
                <a:cs typeface="Arial" pitchFamily="34"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0" name="Rounded Rectangle 9"/>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10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18606" y="1783264"/>
            <a:ext cx="8026400" cy="1200329"/>
          </a:xfrm>
          <a:prstGeom prst="rect">
            <a:avLst/>
          </a:prstGeom>
          <a:noFill/>
        </p:spPr>
        <p:txBody>
          <a:bodyPr wrap="square" rtlCol="0">
            <a:spAutoFit/>
          </a:bodyPr>
          <a:lstStyle/>
          <a:p>
            <a:pPr algn="ctr"/>
            <a:r>
              <a:rPr lang="en-US" sz="3600" b="1" dirty="0">
                <a:solidFill>
                  <a:srgbClr val="FFFF00"/>
                </a:solidFill>
                <a:latin typeface="Arial" pitchFamily="34" charset="0"/>
                <a:cs typeface="Arial" pitchFamily="34" charset="0"/>
              </a:rPr>
              <a:t>“</a:t>
            </a:r>
            <a:r>
              <a:rPr lang="en-US" sz="3600" b="1" dirty="0" err="1">
                <a:solidFill>
                  <a:srgbClr val="FFFF00"/>
                </a:solidFill>
                <a:latin typeface="Arial" pitchFamily="34" charset="0"/>
                <a:cs typeface="Arial" pitchFamily="34" charset="0"/>
              </a:rPr>
              <a:t>Lúc</a:t>
            </a:r>
            <a:r>
              <a:rPr lang="en-US" sz="3600" b="1" dirty="0">
                <a:solidFill>
                  <a:srgbClr val="FFFF00"/>
                </a:solidFill>
                <a:latin typeface="Arial" pitchFamily="34" charset="0"/>
                <a:cs typeface="Arial" pitchFamily="34" charset="0"/>
              </a:rPr>
              <a:t> ở </a:t>
            </a:r>
            <a:r>
              <a:rPr lang="en-US" sz="3600" b="1" dirty="0" err="1">
                <a:solidFill>
                  <a:srgbClr val="FFFF00"/>
                </a:solidFill>
                <a:latin typeface="Arial" pitchFamily="34" charset="0"/>
                <a:cs typeface="Arial" pitchFamily="34" charset="0"/>
              </a:rPr>
              <a:t>nhà</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mẹ</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cũng</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là</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cô</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giáo</a:t>
            </a:r>
            <a:endParaRPr lang="en-US" sz="3600" b="1" dirty="0">
              <a:solidFill>
                <a:srgbClr val="FFFF00"/>
              </a:solidFill>
              <a:latin typeface="Arial" pitchFamily="34" charset="0"/>
              <a:cs typeface="Arial" pitchFamily="34" charset="0"/>
            </a:endParaRPr>
          </a:p>
          <a:p>
            <a:pPr algn="ctr"/>
            <a:r>
              <a:rPr lang="en-US" sz="3600" b="1" dirty="0" err="1">
                <a:solidFill>
                  <a:srgbClr val="FFFF00"/>
                </a:solidFill>
                <a:latin typeface="Arial" pitchFamily="34" charset="0"/>
                <a:cs typeface="Arial" pitchFamily="34" charset="0"/>
              </a:rPr>
              <a:t>Khi</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đến</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trường</a:t>
            </a:r>
            <a:r>
              <a:rPr lang="en-US" sz="3600" b="1" dirty="0">
                <a:solidFill>
                  <a:srgbClr val="FFFF00"/>
                </a:solidFill>
                <a:latin typeface="Arial" pitchFamily="34" charset="0"/>
                <a:cs typeface="Arial" pitchFamily="34" charset="0"/>
              </a:rPr>
              <a:t> ……. </a:t>
            </a:r>
            <a:r>
              <a:rPr lang="en-US" sz="3600" b="1" dirty="0" err="1">
                <a:solidFill>
                  <a:srgbClr val="FFFF00"/>
                </a:solidFill>
                <a:latin typeface="Arial" pitchFamily="34" charset="0"/>
                <a:cs typeface="Arial" pitchFamily="34" charset="0"/>
              </a:rPr>
              <a:t>như</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mẹ</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hiền</a:t>
            </a:r>
            <a:r>
              <a:rPr lang="en-US" sz="3600" b="1" dirty="0">
                <a:solidFill>
                  <a:srgbClr val="FFFF00"/>
                </a:solidFill>
                <a:latin typeface="Arial" pitchFamily="34" charset="0"/>
                <a:cs typeface="Arial" pitchFamily="34" charset="0"/>
              </a:rPr>
              <a:t>”</a:t>
            </a:r>
            <a:endParaRPr lang="vi-VN" sz="3600" b="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5606" y="3896330"/>
            <a:ext cx="1679620" cy="2961670"/>
          </a:xfrm>
          <a:prstGeom prst="rect">
            <a:avLst/>
          </a:prstGeom>
        </p:spPr>
      </p:pic>
      <p:sp>
        <p:nvSpPr>
          <p:cNvPr id="6" name="Oval Callout 5"/>
          <p:cNvSpPr/>
          <p:nvPr/>
        </p:nvSpPr>
        <p:spPr>
          <a:xfrm>
            <a:off x="4799806" y="3896330"/>
            <a:ext cx="3505200" cy="1334386"/>
          </a:xfrm>
          <a:prstGeom prst="wedgeEllipseCallout">
            <a:avLst>
              <a:gd name="adj1" fmla="val -113478"/>
              <a:gd name="adj2" fmla="val 292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err="1">
                <a:latin typeface="Arial" pitchFamily="34" charset="0"/>
                <a:cs typeface="Arial" pitchFamily="34" charset="0"/>
              </a:rPr>
              <a:t>Cô</a:t>
            </a:r>
            <a:r>
              <a:rPr lang="en-US" sz="4400" dirty="0">
                <a:latin typeface="Arial" pitchFamily="34" charset="0"/>
                <a:cs typeface="Arial" pitchFamily="34" charset="0"/>
              </a:rPr>
              <a:t> </a:t>
            </a:r>
            <a:r>
              <a:rPr lang="en-US" sz="4400" dirty="0" err="1">
                <a:latin typeface="Arial" pitchFamily="34" charset="0"/>
                <a:cs typeface="Arial" pitchFamily="34" charset="0"/>
              </a:rPr>
              <a:t>giáo</a:t>
            </a:r>
            <a:endParaRPr lang="vi-VN" sz="4400" dirty="0">
              <a:latin typeface="Arial" pitchFamily="34" charset="0"/>
              <a:cs typeface="Arial" pitchFamily="34" charset="0"/>
            </a:endParaRPr>
          </a:p>
        </p:txBody>
      </p:sp>
      <p:pic>
        <p:nvPicPr>
          <p:cNvPr id="7" name="Bé Thu Uyên ★ Cô Và Mẹ ★ Nhạc Thiếu Nhi Vui Nhộn Hay Nhất 2018.mp3">
            <a:hlinkClick r:id="" action="ppaction://media"/>
          </p:cNvPr>
          <p:cNvPicPr>
            <a:picLocks noChangeAspect="1"/>
          </p:cNvPicPr>
          <p:nvPr>
            <a:audioFile r:link="rId1"/>
            <p:extLst>
              <p:ext uri="{DAA4B4D4-6D71-4841-9C94-3DE7FCFB9230}">
                <p14:media xmlns:p14="http://schemas.microsoft.com/office/powerpoint/2010/main" r:embed="rId2">
                  <p14:trim st="7000" end="42157.8125"/>
                </p14:media>
              </p:ext>
            </p:extLst>
          </p:nvPr>
        </p:nvPicPr>
        <p:blipFill>
          <a:blip r:embed="rId6"/>
          <a:stretch>
            <a:fillRect/>
          </a:stretch>
        </p:blipFill>
        <p:spPr>
          <a:xfrm>
            <a:off x="12342813" y="2514600"/>
            <a:ext cx="609600" cy="609600"/>
          </a:xfrm>
          <a:prstGeom prst="rect">
            <a:avLst/>
          </a:prstGeom>
        </p:spPr>
      </p:pic>
      <p:pic>
        <p:nvPicPr>
          <p:cNvPr id="8" name="Picture 7">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15432" r="18889"/>
          <a:stretch/>
        </p:blipFill>
        <p:spPr>
          <a:xfrm>
            <a:off x="9412117" y="4267200"/>
            <a:ext cx="1138579" cy="1733550"/>
          </a:xfrm>
          <a:prstGeom prst="rect">
            <a:avLst/>
          </a:prstGeom>
        </p:spPr>
      </p:pic>
      <p:grpSp>
        <p:nvGrpSpPr>
          <p:cNvPr id="9" name="Group 8"/>
          <p:cNvGrpSpPr/>
          <p:nvPr/>
        </p:nvGrpSpPr>
        <p:grpSpPr>
          <a:xfrm>
            <a:off x="4876006" y="23952"/>
            <a:ext cx="2971800" cy="1347648"/>
            <a:chOff x="3816350" y="-4763"/>
            <a:chExt cx="1511300" cy="671513"/>
          </a:xfrm>
        </p:grpSpPr>
        <p:sp>
          <p:nvSpPr>
            <p:cNvPr id="10" name="Cloud 9"/>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Arial" pitchFamily="34" charset="0"/>
                  <a:cs typeface="Arial" pitchFamily="34" charset="0"/>
                </a:rPr>
                <a:t>Dòng</a:t>
              </a:r>
              <a:r>
                <a:rPr lang="en-US" sz="4000" dirty="0">
                  <a:latin typeface="Arial" pitchFamily="34" charset="0"/>
                  <a:cs typeface="Arial" pitchFamily="34" charset="0"/>
                </a:rPr>
                <a:t> 9</a:t>
              </a:r>
              <a:endParaRPr lang="vi-VN" sz="4000" dirty="0">
                <a:latin typeface="Arial" pitchFamily="34" charset="0"/>
                <a:cs typeface="Arial" pitchFamily="34" charset="0"/>
              </a:endParaRPr>
            </a:p>
          </p:txBody>
        </p:sp>
        <p:sp>
          <p:nvSpPr>
            <p:cNvPr id="11" name="Freeform 10"/>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400">
                <a:latin typeface="Times New Roman" pitchFamily="18" charset="0"/>
                <a:cs typeface="Times New Roman" pitchFamily="18" charset="0"/>
              </a:endParaRPr>
            </a:p>
          </p:txBody>
        </p:sp>
      </p:grpSp>
      <p:sp>
        <p:nvSpPr>
          <p:cNvPr id="12" name="Rounded Rectangle 11"/>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31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 presetClass="mediacall" presetSubtype="0" fill="hold" nodeType="withEffect">
                                  <p:stCondLst>
                                    <p:cond delay="0"/>
                                  </p:stCondLst>
                                  <p:childTnLst>
                                    <p:cmd type="call" cmd="playFrom(0.0)">
                                      <p:cBhvr>
                                        <p:cTn id="25" dur="33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23406" y="692259"/>
            <a:ext cx="8028288" cy="1200329"/>
          </a:xfrm>
          <a:prstGeom prst="rect">
            <a:avLst/>
          </a:prstGeom>
          <a:noFill/>
        </p:spPr>
        <p:txBody>
          <a:bodyPr wrap="square" rtlCol="0">
            <a:spAutoFit/>
          </a:bodyPr>
          <a:lstStyle/>
          <a:p>
            <a:pPr algn="ctr"/>
            <a:r>
              <a:rPr lang="en-US" sz="3600" b="1" dirty="0" err="1">
                <a:solidFill>
                  <a:srgbClr val="FFFF00"/>
                </a:solidFill>
                <a:latin typeface="Arial" pitchFamily="34" charset="0"/>
                <a:cs typeface="Arial" pitchFamily="34" charset="0"/>
              </a:rPr>
              <a:t>Đặt</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một</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câu</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với</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từ</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xuất</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hiện</a:t>
            </a:r>
            <a:r>
              <a:rPr lang="en-US" sz="3600" b="1" dirty="0">
                <a:solidFill>
                  <a:srgbClr val="FFFF00"/>
                </a:solidFill>
                <a:latin typeface="Arial" pitchFamily="34" charset="0"/>
                <a:cs typeface="Arial" pitchFamily="34" charset="0"/>
              </a:rPr>
              <a:t> ở </a:t>
            </a:r>
            <a:r>
              <a:rPr lang="en-US" sz="3600" b="1" dirty="0" err="1">
                <a:solidFill>
                  <a:srgbClr val="FFFF00"/>
                </a:solidFill>
                <a:latin typeface="Arial" pitchFamily="34" charset="0"/>
                <a:cs typeface="Arial" pitchFamily="34" charset="0"/>
              </a:rPr>
              <a:t>cột</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dọc</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tô</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màu</a:t>
            </a:r>
            <a:r>
              <a:rPr lang="en-US" sz="3600" b="1" dirty="0">
                <a:solidFill>
                  <a:srgbClr val="FFFF00"/>
                </a:solidFill>
                <a:latin typeface="Arial" pitchFamily="34" charset="0"/>
                <a:cs typeface="Arial" pitchFamily="34" charset="0"/>
              </a:rPr>
              <a:t> cam.</a:t>
            </a:r>
            <a:endParaRPr lang="vi-VN" sz="3600" b="1" dirty="0">
              <a:solidFill>
                <a:srgbClr val="FFFF00"/>
              </a:solidFill>
              <a:latin typeface="Arial" pitchFamily="34" charset="0"/>
              <a:cs typeface="Arial" pitchFamily="34" charset="0"/>
            </a:endParaRPr>
          </a:p>
        </p:txBody>
      </p:sp>
      <p:sp>
        <p:nvSpPr>
          <p:cNvPr id="3" name="Rectangle 2"/>
          <p:cNvSpPr/>
          <p:nvPr/>
        </p:nvSpPr>
        <p:spPr>
          <a:xfrm>
            <a:off x="2799214" y="3399589"/>
            <a:ext cx="8643713" cy="1951496"/>
          </a:xfrm>
          <a:prstGeom prst="rect">
            <a:avLst/>
          </a:prstGeom>
        </p:spPr>
        <p:txBody>
          <a:bodyPr wrap="none">
            <a:spAutoFit/>
          </a:bodyPr>
          <a:lstStyle/>
          <a:p>
            <a:pPr marL="342900" indent="-342900">
              <a:lnSpc>
                <a:spcPct val="150000"/>
              </a:lnSpc>
              <a:buFont typeface="Arial" pitchFamily="34" charset="0"/>
              <a:buChar char="•"/>
            </a:pPr>
            <a:r>
              <a:rPr lang="en-US" sz="2800" dirty="0">
                <a:solidFill>
                  <a:schemeClr val="bg1"/>
                </a:solidFill>
                <a:latin typeface="Arial" pitchFamily="34" charset="0"/>
                <a:cs typeface="Arial" pitchFamily="34" charset="0"/>
              </a:rPr>
              <a:t>Con </a:t>
            </a:r>
            <a:r>
              <a:rPr lang="en-US" sz="2800" dirty="0" err="1">
                <a:solidFill>
                  <a:schemeClr val="bg1"/>
                </a:solidFill>
                <a:latin typeface="Arial" pitchFamily="34" charset="0"/>
                <a:cs typeface="Arial" pitchFamily="34" charset="0"/>
              </a:rPr>
              <a:t>người</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cần</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có</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lòng</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yêu</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thương</a:t>
            </a:r>
            <a:r>
              <a:rPr lang="en-US" sz="2800" dirty="0">
                <a:solidFill>
                  <a:schemeClr val="bg1"/>
                </a:solidFill>
                <a:latin typeface="Arial" pitchFamily="34" charset="0"/>
                <a:cs typeface="Arial" pitchFamily="34" charset="0"/>
              </a:rPr>
              <a:t>.</a:t>
            </a:r>
          </a:p>
          <a:p>
            <a:pPr marL="342900" indent="-342900">
              <a:lnSpc>
                <a:spcPct val="150000"/>
              </a:lnSpc>
              <a:buFont typeface="Arial" pitchFamily="34" charset="0"/>
              <a:buChar char="•"/>
            </a:pPr>
            <a:r>
              <a:rPr lang="en-US" sz="2800" dirty="0" err="1">
                <a:solidFill>
                  <a:schemeClr val="bg1"/>
                </a:solidFill>
                <a:latin typeface="Arial" pitchFamily="34" charset="0"/>
                <a:cs typeface="Arial" pitchFamily="34" charset="0"/>
              </a:rPr>
              <a:t>Mọi</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người</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phải</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biết</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yêu</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thương</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bùm</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bọc</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lẫn</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nhau</a:t>
            </a:r>
            <a:endParaRPr lang="en-US" sz="2800" dirty="0">
              <a:solidFill>
                <a:schemeClr val="bg1"/>
              </a:solidFill>
              <a:latin typeface="Arial" pitchFamily="34" charset="0"/>
              <a:cs typeface="Arial" pitchFamily="34" charset="0"/>
            </a:endParaRPr>
          </a:p>
          <a:p>
            <a:pPr marL="342900" indent="-342900">
              <a:lnSpc>
                <a:spcPct val="150000"/>
              </a:lnSpc>
              <a:buFont typeface="Arial" pitchFamily="34" charset="0"/>
              <a:buChar char="•"/>
            </a:pPr>
            <a:r>
              <a:rPr lang="en-US" sz="2800" dirty="0" err="1">
                <a:solidFill>
                  <a:schemeClr val="bg1"/>
                </a:solidFill>
                <a:latin typeface="Arial" pitchFamily="34" charset="0"/>
                <a:cs typeface="Arial" pitchFamily="34" charset="0"/>
              </a:rPr>
              <a:t>Anh</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em</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trong</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nhà</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phải</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biết</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yêu</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thương</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nhau</a:t>
            </a:r>
            <a:endParaRPr lang="vi-VN" sz="2800" dirty="0">
              <a:solidFill>
                <a:schemeClr val="bg1"/>
              </a:solidFill>
              <a:latin typeface="Arial" pitchFamily="34" charset="0"/>
              <a:cs typeface="Arial" pitchFamily="34" charset="0"/>
            </a:endParaRPr>
          </a:p>
        </p:txBody>
      </p:sp>
      <p:sp>
        <p:nvSpPr>
          <p:cNvPr id="4" name="Rectangle 3"/>
          <p:cNvSpPr/>
          <p:nvPr/>
        </p:nvSpPr>
        <p:spPr>
          <a:xfrm>
            <a:off x="3123407" y="2292145"/>
            <a:ext cx="3733800" cy="769441"/>
          </a:xfrm>
          <a:prstGeom prst="rect">
            <a:avLst/>
          </a:prstGeom>
          <a:solidFill>
            <a:schemeClr val="accent5">
              <a:lumMod val="50000"/>
            </a:schemeClr>
          </a:solidFill>
          <a:ln w="57150">
            <a:solidFill>
              <a:schemeClr val="bg1"/>
            </a:solidFill>
          </a:ln>
        </p:spPr>
        <p:txBody>
          <a:bodyPr wrap="square" lIns="91440" tIns="45720" rIns="91440" bIns="45720">
            <a:spAutoFit/>
          </a:bodyPr>
          <a:lstStyle/>
          <a:p>
            <a:pPr algn="ctr"/>
            <a:r>
              <a:rPr lang="en-US" sz="4400" b="1" dirty="0" err="1">
                <a:ln w="12700">
                  <a:noFill/>
                  <a:prstDash val="solid"/>
                </a:ln>
                <a:solidFill>
                  <a:schemeClr val="bg1"/>
                </a:solidFill>
                <a:latin typeface="Arial" pitchFamily="34" charset="0"/>
                <a:cs typeface="Arial" pitchFamily="34" charset="0"/>
              </a:rPr>
              <a:t>Yêu</a:t>
            </a:r>
            <a:r>
              <a:rPr lang="en-US" sz="4400" b="1" dirty="0">
                <a:ln w="12700">
                  <a:noFill/>
                  <a:prstDash val="solid"/>
                </a:ln>
                <a:solidFill>
                  <a:schemeClr val="bg1"/>
                </a:solidFill>
                <a:latin typeface="Arial" pitchFamily="34" charset="0"/>
                <a:cs typeface="Arial" pitchFamily="34" charset="0"/>
              </a:rPr>
              <a:t> </a:t>
            </a:r>
            <a:r>
              <a:rPr lang="en-US" sz="4400" b="1" dirty="0" err="1">
                <a:ln w="12700">
                  <a:noFill/>
                  <a:prstDash val="solid"/>
                </a:ln>
                <a:solidFill>
                  <a:schemeClr val="bg1"/>
                </a:solidFill>
                <a:latin typeface="Arial" pitchFamily="34" charset="0"/>
                <a:cs typeface="Arial" pitchFamily="34" charset="0"/>
              </a:rPr>
              <a:t>thương</a:t>
            </a:r>
            <a:endParaRPr lang="en-US" sz="4400" b="1" dirty="0">
              <a:ln w="12700">
                <a:noFill/>
                <a:prstDash val="solid"/>
              </a:ln>
              <a:solidFill>
                <a:schemeClr val="bg1"/>
              </a:solidFill>
              <a:latin typeface="Arial" pitchFamily="34" charset="0"/>
              <a:cs typeface="Arial" pitchFamily="34" charset="0"/>
            </a:endParaRPr>
          </a:p>
        </p:txBody>
      </p:sp>
      <p:sp>
        <p:nvSpPr>
          <p:cNvPr id="5" name="Rounded Rectangle 4"/>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3284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41"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898" y="1697491"/>
            <a:ext cx="4743316" cy="5160509"/>
          </a:xfrm>
          <a:prstGeom prst="rect">
            <a:avLst/>
          </a:prstGeom>
        </p:spPr>
      </p:pic>
      <p:sp>
        <p:nvSpPr>
          <p:cNvPr id="2" name="Title 1"/>
          <p:cNvSpPr txBox="1">
            <a:spLocks/>
          </p:cNvSpPr>
          <p:nvPr/>
        </p:nvSpPr>
        <p:spPr>
          <a:xfrm>
            <a:off x="3428206" y="2514600"/>
            <a:ext cx="56007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err="1">
                <a:solidFill>
                  <a:srgbClr val="0000FF"/>
                </a:solidFill>
                <a:latin typeface="Arial" pitchFamily="34" charset="0"/>
                <a:cs typeface="Arial" pitchFamily="34" charset="0"/>
              </a:rPr>
              <a:t>Bức</a:t>
            </a:r>
            <a:r>
              <a:rPr lang="en-US" sz="8000" b="1" dirty="0">
                <a:solidFill>
                  <a:srgbClr val="0000FF"/>
                </a:solidFill>
                <a:latin typeface="Arial" pitchFamily="34" charset="0"/>
                <a:cs typeface="Arial" pitchFamily="34" charset="0"/>
              </a:rPr>
              <a:t> </a:t>
            </a:r>
            <a:r>
              <a:rPr lang="en-US" sz="8000" b="1" dirty="0" err="1">
                <a:solidFill>
                  <a:srgbClr val="0000FF"/>
                </a:solidFill>
                <a:latin typeface="Arial" pitchFamily="34" charset="0"/>
                <a:cs typeface="Arial" pitchFamily="34" charset="0"/>
              </a:rPr>
              <a:t>tranh</a:t>
            </a:r>
            <a:r>
              <a:rPr lang="en-US" sz="8000" b="1" dirty="0">
                <a:solidFill>
                  <a:srgbClr val="0000FF"/>
                </a:solidFill>
                <a:latin typeface="Arial" pitchFamily="34" charset="0"/>
                <a:cs typeface="Arial" pitchFamily="34" charset="0"/>
              </a:rPr>
              <a:t> </a:t>
            </a:r>
            <a:r>
              <a:rPr lang="en-US" sz="8000" b="1" dirty="0" err="1">
                <a:solidFill>
                  <a:srgbClr val="0000FF"/>
                </a:solidFill>
                <a:latin typeface="Arial" pitchFamily="34" charset="0"/>
                <a:cs typeface="Arial" pitchFamily="34" charset="0"/>
              </a:rPr>
              <a:t>bàn</a:t>
            </a:r>
            <a:r>
              <a:rPr lang="en-US" sz="8000" b="1" dirty="0">
                <a:solidFill>
                  <a:srgbClr val="0000FF"/>
                </a:solidFill>
                <a:latin typeface="Arial" pitchFamily="34" charset="0"/>
                <a:cs typeface="Arial" pitchFamily="34" charset="0"/>
              </a:rPr>
              <a:t> </a:t>
            </a:r>
            <a:r>
              <a:rPr lang="en-US" sz="8000" b="1" dirty="0" err="1">
                <a:solidFill>
                  <a:srgbClr val="0000FF"/>
                </a:solidFill>
                <a:latin typeface="Arial" pitchFamily="34" charset="0"/>
                <a:cs typeface="Arial" pitchFamily="34" charset="0"/>
              </a:rPr>
              <a:t>tay</a:t>
            </a:r>
            <a:endParaRPr lang="en-US" sz="8000" b="1" dirty="0">
              <a:solidFill>
                <a:srgbClr val="0000FF"/>
              </a:solidFill>
              <a:latin typeface="Arial" pitchFamily="34" charset="0"/>
              <a:cs typeface="Arial"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7" y="4572000"/>
            <a:ext cx="3202686" cy="28242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077" y="470541"/>
            <a:ext cx="2103343" cy="24539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489" y="4591050"/>
            <a:ext cx="3202686" cy="2824238"/>
          </a:xfrm>
          <a:prstGeom prst="rect">
            <a:avLst/>
          </a:prstGeom>
        </p:spPr>
      </p:pic>
      <p:sp>
        <p:nvSpPr>
          <p:cNvPr id="7" name="Rounded Rectangle 6"/>
          <p:cNvSpPr/>
          <p:nvPr/>
        </p:nvSpPr>
        <p:spPr>
          <a:xfrm>
            <a:off x="11113484" y="152400"/>
            <a:ext cx="989806" cy="914400"/>
          </a:xfrm>
          <a:prstGeom prst="roundRect">
            <a:avLst/>
          </a:prstGeom>
          <a:solidFill>
            <a:srgbClr val="FFB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4544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931" b="11626"/>
          <a:stretch/>
        </p:blipFill>
        <p:spPr>
          <a:xfrm>
            <a:off x="2476107" y="4729642"/>
            <a:ext cx="1572857" cy="14468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17" y="4945026"/>
            <a:ext cx="1744312" cy="191252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3573" b="66803"/>
          <a:stretch/>
        </p:blipFill>
        <p:spPr>
          <a:xfrm>
            <a:off x="-596028" y="-372729"/>
            <a:ext cx="2894167" cy="227637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1390" t="58730" r="-1718" b="1815"/>
          <a:stretch/>
        </p:blipFill>
        <p:spPr>
          <a:xfrm>
            <a:off x="2298140" y="-148825"/>
            <a:ext cx="3094250" cy="270552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7818" t="31564" r="-1" b="40681"/>
          <a:stretch/>
        </p:blipFill>
        <p:spPr>
          <a:xfrm>
            <a:off x="7624555" y="2556701"/>
            <a:ext cx="2676480" cy="1903198"/>
          </a:xfrm>
          <a:prstGeom prst="rect">
            <a:avLst/>
          </a:prstGeom>
        </p:spPr>
      </p:pic>
      <p:sp>
        <p:nvSpPr>
          <p:cNvPr id="9" name="TextBox 8"/>
          <p:cNvSpPr txBox="1"/>
          <p:nvPr/>
        </p:nvSpPr>
        <p:spPr>
          <a:xfrm>
            <a:off x="4745216" y="1797458"/>
            <a:ext cx="3526512" cy="1323267"/>
          </a:xfrm>
          <a:prstGeom prst="rect">
            <a:avLst/>
          </a:prstGeom>
          <a:noFill/>
        </p:spPr>
        <p:txBody>
          <a:bodyPr wrap="square" rtlCol="0">
            <a:spAutoFit/>
          </a:bodyPr>
          <a:lstStyle/>
          <a:p>
            <a:r>
              <a:rPr lang="en-US" sz="7999" b="1" dirty="0">
                <a:solidFill>
                  <a:srgbClr val="FF0000"/>
                </a:solidFill>
                <a:latin typeface="Arial" pitchFamily="34" charset="0"/>
                <a:cs typeface="Arial" pitchFamily="34" charset="0"/>
              </a:rPr>
              <a:t>TIẾT 1</a:t>
            </a:r>
          </a:p>
        </p:txBody>
      </p:sp>
    </p:spTree>
    <p:extLst>
      <p:ext uri="{BB962C8B-B14F-4D97-AF65-F5344CB8AC3E}">
        <p14:creationId xmlns:p14="http://schemas.microsoft.com/office/powerpoint/2010/main" val="11934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1952" y="3688597"/>
            <a:ext cx="3880492" cy="34219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489" y="609600"/>
            <a:ext cx="2120273" cy="247365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320" y="3431891"/>
            <a:ext cx="2562066" cy="280914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8074" y="184668"/>
            <a:ext cx="5425415" cy="5425415"/>
          </a:xfrm>
          <a:prstGeom prst="rect">
            <a:avLst/>
          </a:prstGeom>
        </p:spPr>
      </p:pic>
      <p:sp>
        <p:nvSpPr>
          <p:cNvPr id="6" name="TextBox 5"/>
          <p:cNvSpPr txBox="1"/>
          <p:nvPr/>
        </p:nvSpPr>
        <p:spPr>
          <a:xfrm>
            <a:off x="4126783" y="2500988"/>
            <a:ext cx="4187997" cy="1861806"/>
          </a:xfrm>
          <a:prstGeom prst="rect">
            <a:avLst/>
          </a:prstGeom>
          <a:noFill/>
        </p:spPr>
        <p:txBody>
          <a:bodyPr wrap="square" rtlCol="0">
            <a:spAutoFit/>
          </a:bodyPr>
          <a:lstStyle/>
          <a:p>
            <a:pPr algn="ctr"/>
            <a:r>
              <a:rPr lang="en-US" sz="11499" b="1" dirty="0">
                <a:solidFill>
                  <a:srgbClr val="FF0000"/>
                </a:solidFill>
                <a:latin typeface="Arial" pitchFamily="34" charset="0"/>
                <a:cs typeface="Arial" pitchFamily="34" charset="0"/>
              </a:rPr>
              <a:t>ĐỌC</a:t>
            </a:r>
          </a:p>
        </p:txBody>
      </p:sp>
      <p:sp>
        <p:nvSpPr>
          <p:cNvPr id="7" name="Oval 6"/>
          <p:cNvSpPr/>
          <p:nvPr/>
        </p:nvSpPr>
        <p:spPr>
          <a:xfrm>
            <a:off x="10959044" y="87683"/>
            <a:ext cx="1066800" cy="914400"/>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i="1" dirty="0" err="1">
                <a:solidFill>
                  <a:prstClr val="black"/>
                </a:solidFill>
                <a:latin typeface="Times New Roman" pitchFamily="18" charset="0"/>
                <a:cs typeface="Times New Roman" pitchFamily="18" charset="0"/>
              </a:rPr>
              <a:t>Đinh</a:t>
            </a:r>
            <a:r>
              <a:rPr lang="en-US" sz="1400" i="1" dirty="0">
                <a:solidFill>
                  <a:prstClr val="black"/>
                </a:solidFill>
                <a:latin typeface="Times New Roman" pitchFamily="18" charset="0"/>
                <a:cs typeface="Times New Roman" pitchFamily="18" charset="0"/>
              </a:rPr>
              <a:t> </a:t>
            </a:r>
            <a:r>
              <a:rPr lang="en-US" sz="1400" i="1" dirty="0" err="1">
                <a:solidFill>
                  <a:prstClr val="black"/>
                </a:solidFill>
                <a:latin typeface="Times New Roman" pitchFamily="18" charset="0"/>
                <a:cs typeface="Times New Roman" pitchFamily="18" charset="0"/>
              </a:rPr>
              <a:t>Phương</a:t>
            </a:r>
            <a:endParaRPr lang="en-US" sz="1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227374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矩形 1"/>
          <p:cNvSpPr/>
          <p:nvPr/>
        </p:nvSpPr>
        <p:spPr>
          <a:xfrm>
            <a:off x="106313" y="95693"/>
            <a:ext cx="11970702"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94427" y="56367"/>
            <a:ext cx="5001562" cy="1549970"/>
          </a:xfrm>
          <a:prstGeom prst="rect">
            <a:avLst/>
          </a:prstGeom>
        </p:spPr>
      </p:pic>
      <p:pic>
        <p:nvPicPr>
          <p:cNvPr id="18" name="PA_图片 2"/>
          <p:cNvPicPr>
            <a:picLocks noChangeAspect="1"/>
          </p:cNvPicPr>
          <p:nvPr>
            <p:custDataLst>
              <p:tags r:id="rId1"/>
            </p:custDataLst>
          </p:nvPr>
        </p:nvPicPr>
        <p:blipFill>
          <a:blip r:embed="rId5"/>
          <a:stretch>
            <a:fillRect/>
          </a:stretch>
        </p:blipFill>
        <p:spPr>
          <a:xfrm>
            <a:off x="2519039" y="1072515"/>
            <a:ext cx="7144407" cy="5748338"/>
          </a:xfrm>
          <a:prstGeom prst="rect">
            <a:avLst/>
          </a:prstGeom>
          <a:noFill/>
          <a:ln w="9525">
            <a:noFill/>
          </a:ln>
        </p:spPr>
      </p:pic>
      <p:sp>
        <p:nvSpPr>
          <p:cNvPr id="5" name="文本框 4"/>
          <p:cNvSpPr txBox="1">
            <a:spLocks noChangeArrowheads="1"/>
          </p:cNvSpPr>
          <p:nvPr/>
        </p:nvSpPr>
        <p:spPr bwMode="auto">
          <a:xfrm>
            <a:off x="3427687" y="2857246"/>
            <a:ext cx="50997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6000" b="1" i="0" u="none" strike="noStrike" kern="1200" cap="none" spc="0" normalizeH="0" baseline="0" noProof="0" dirty="0" err="1">
                <a:ln>
                  <a:noFill/>
                </a:ln>
                <a:solidFill>
                  <a:srgbClr val="DC5D3D"/>
                </a:solidFill>
                <a:effectLst/>
                <a:uLnTx/>
                <a:uFillTx/>
                <a:latin typeface="Arial"/>
                <a:ea typeface="+mn-ea"/>
                <a:cs typeface="+mn-ea"/>
                <a:sym typeface="+mn-lt"/>
              </a:rPr>
              <a:t>Khởi</a:t>
            </a:r>
            <a:r>
              <a:rPr kumimoji="0" lang="en-US" altLang="zh-CN" sz="6000" b="1" i="0" u="none" strike="noStrike" kern="1200" cap="none" spc="0" normalizeH="0" baseline="0" noProof="0" dirty="0">
                <a:ln>
                  <a:noFill/>
                </a:ln>
                <a:solidFill>
                  <a:srgbClr val="DC5D3D"/>
                </a:solidFill>
                <a:effectLst/>
                <a:uLnTx/>
                <a:uFillTx/>
                <a:latin typeface="Arial"/>
                <a:ea typeface="+mn-ea"/>
                <a:cs typeface="+mn-ea"/>
                <a:sym typeface="+mn-lt"/>
              </a:rPr>
              <a:t> </a:t>
            </a:r>
            <a:r>
              <a:rPr kumimoji="0" lang="en-US" altLang="zh-CN" sz="6000" b="1" i="0" u="none" strike="noStrike" kern="1200" cap="none" spc="0" normalizeH="0" baseline="0" noProof="0" dirty="0" err="1">
                <a:ln>
                  <a:noFill/>
                </a:ln>
                <a:solidFill>
                  <a:srgbClr val="DC5D3D"/>
                </a:solidFill>
                <a:effectLst/>
                <a:uLnTx/>
                <a:uFillTx/>
                <a:latin typeface="Arial"/>
                <a:ea typeface="+mn-ea"/>
                <a:cs typeface="+mn-ea"/>
                <a:sym typeface="+mn-lt"/>
              </a:rPr>
              <a:t>động</a:t>
            </a:r>
            <a:endParaRPr kumimoji="0" lang="zh-CN" altLang="en-US" sz="6000" b="1" i="0" u="none" strike="noStrike" kern="1200" cap="none" spc="0" normalizeH="0" baseline="0" noProof="0" dirty="0">
              <a:ln>
                <a:noFill/>
              </a:ln>
              <a:solidFill>
                <a:srgbClr val="DC5D3D"/>
              </a:solidFill>
              <a:effectLst/>
              <a:uLnTx/>
              <a:uFillTx/>
              <a:latin typeface="Arial"/>
              <a:ea typeface="+mn-ea"/>
              <a:cs typeface="+mn-ea"/>
              <a:sym typeface="+mn-lt"/>
            </a:endParaRP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98684" y="4085590"/>
            <a:ext cx="2421576" cy="2250440"/>
          </a:xfrm>
          <a:prstGeom prst="rect">
            <a:avLst/>
          </a:prstGeom>
        </p:spPr>
      </p:pic>
      <p:pic>
        <p:nvPicPr>
          <p:cNvPr id="7173" name="图片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253" y="408940"/>
            <a:ext cx="1630151" cy="1485900"/>
          </a:xfrm>
          <a:prstGeom prst="rect">
            <a:avLst/>
          </a:prstGeom>
          <a:noFill/>
          <a:ln w="9525">
            <a:noFill/>
          </a:ln>
        </p:spPr>
      </p:pic>
    </p:spTree>
    <p:extLst>
      <p:ext uri="{BB962C8B-B14F-4D97-AF65-F5344CB8AC3E}">
        <p14:creationId xmlns:p14="http://schemas.microsoft.com/office/powerpoint/2010/main" val="1843311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2100"/>
                            </p:stCondLst>
                            <p:childTnLst>
                              <p:par>
                                <p:cTn id="11" presetID="3"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266406" y="0"/>
            <a:ext cx="5181600" cy="646484"/>
          </a:xfrm>
        </p:spPr>
        <p:txBody>
          <a:bodyPr>
            <a:noAutofit/>
          </a:bodyPr>
          <a:lstStyle/>
          <a:p>
            <a:r>
              <a:rPr lang="en-US" b="1" dirty="0" err="1">
                <a:solidFill>
                  <a:srgbClr val="FF0000"/>
                </a:solidFill>
                <a:latin typeface="Arial" pitchFamily="34" charset="0"/>
                <a:cs typeface="Arial" pitchFamily="34" charset="0"/>
              </a:rPr>
              <a:t>Bức</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tranh</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bàn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tay</a:t>
            </a:r>
            <a:endParaRPr lang="en-US" b="1" dirty="0">
              <a:solidFill>
                <a:srgbClr val="FF0000"/>
              </a:solidFill>
              <a:latin typeface="Arial" pitchFamily="34" charset="0"/>
              <a:cs typeface="Arial" pitchFamily="34" charset="0"/>
            </a:endParaRPr>
          </a:p>
        </p:txBody>
      </p:sp>
      <p:sp>
        <p:nvSpPr>
          <p:cNvPr id="3" name="Subtitle 2"/>
          <p:cNvSpPr>
            <a:spLocks noGrp="1"/>
          </p:cNvSpPr>
          <p:nvPr>
            <p:ph type="subTitle" idx="4294967295"/>
          </p:nvPr>
        </p:nvSpPr>
        <p:spPr>
          <a:xfrm>
            <a:off x="227806" y="1028700"/>
            <a:ext cx="11734800" cy="5867400"/>
          </a:xfrm>
        </p:spPr>
        <p:txBody>
          <a:bodyPr>
            <a:noAutofit/>
          </a:bodyPr>
          <a:lstStyle/>
          <a:p>
            <a:pPr marL="0" indent="0">
              <a:buNone/>
            </a:pPr>
            <a:r>
              <a:rPr lang="vi-VN" sz="2400" b="1" dirty="0">
                <a:latin typeface="Arial" pitchFamily="34" charset="0"/>
                <a:cs typeface="Arial" pitchFamily="34" charset="0"/>
              </a:rPr>
              <a:t>1.</a:t>
            </a:r>
            <a:r>
              <a:rPr lang="vi-VN" sz="2400" dirty="0">
                <a:latin typeface="Arial" pitchFamily="34" charset="0"/>
                <a:cs typeface="Arial" pitchFamily="34" charset="0"/>
              </a:rPr>
              <a:t> Giờ học vẽ, cô giáo yêu cầu mỗi học sinh vẽ một vật em thích hoặc một người em yêu quý.</a:t>
            </a:r>
          </a:p>
          <a:p>
            <a:pPr marL="0" indent="0">
              <a:buNone/>
            </a:pPr>
            <a:r>
              <a:rPr lang="vi-VN" sz="2400" dirty="0">
                <a:latin typeface="Arial" pitchFamily="34" charset="0"/>
                <a:cs typeface="Arial" pitchFamily="34" charset="0"/>
              </a:rPr>
              <a:t>Nhận tranh của học sinh, cô giáo rất vui. Có em vẽ mẹ dắt con đi chơi. Có em vẽ bố với một trái tim. Có em vẽ cô giáo với một bó hoa,...</a:t>
            </a:r>
          </a:p>
          <a:p>
            <a:pPr marL="0" indent="0">
              <a:buNone/>
            </a:pPr>
            <a:r>
              <a:rPr lang="vi-VN" sz="2400" b="1" dirty="0">
                <a:latin typeface="Arial" pitchFamily="34" charset="0"/>
                <a:cs typeface="Arial" pitchFamily="34" charset="0"/>
              </a:rPr>
              <a:t>2.</a:t>
            </a:r>
            <a:r>
              <a:rPr lang="vi-VN" sz="2400" dirty="0">
                <a:latin typeface="Arial" pitchFamily="34" charset="0"/>
                <a:cs typeface="Arial" pitchFamily="34" charset="0"/>
              </a:rPr>
              <a:t> Đến bức tranh của Hải, cô giáo rất ngạc nhiên thấy bức tranh chỉ có hình một bàn tay được vẽ rất đơn giản, vụng về.</a:t>
            </a:r>
          </a:p>
          <a:p>
            <a:pPr marL="0" indent="0">
              <a:buNone/>
            </a:pPr>
            <a:r>
              <a:rPr lang="vi-VN" sz="2400" dirty="0">
                <a:latin typeface="Arial" pitchFamily="34" charset="0"/>
                <a:cs typeface="Arial" pitchFamily="34" charset="0"/>
              </a:rPr>
              <a:t>- Vì sao em vẽ bàn tay? Bàn tay đó của ai? - Cô giáo đến bên Hải và hỏi nhỏ cậu bé.</a:t>
            </a:r>
          </a:p>
          <a:p>
            <a:pPr marL="0" indent="0">
              <a:buNone/>
            </a:pPr>
            <a:r>
              <a:rPr lang="vi-VN" sz="2400" dirty="0">
                <a:latin typeface="Arial" pitchFamily="34" charset="0"/>
                <a:cs typeface="Arial" pitchFamily="34" charset="0"/>
              </a:rPr>
              <a:t>- Đó là bàn tay của cô đấy ạ. - Cậu bé thì thầm.</a:t>
            </a:r>
          </a:p>
          <a:p>
            <a:pPr marL="0" indent="0">
              <a:buNone/>
            </a:pPr>
            <a:r>
              <a:rPr lang="vi-VN" sz="2400" dirty="0">
                <a:latin typeface="Arial" pitchFamily="34" charset="0"/>
                <a:cs typeface="Arial" pitchFamily="34" charset="0"/>
              </a:rPr>
              <a:t>Cô giáo nhớ lại: Trong giờ giải lao, đôi lúc, cô nắm tay Hải. Cô cũng làm thế với những học trò khác, nhưng với Hải, một cậu bé trầm lặng ít nói, điều này rất có ý nghĩa.</a:t>
            </a:r>
          </a:p>
          <a:p>
            <a:pPr marL="0" indent="0">
              <a:buNone/>
            </a:pPr>
            <a:r>
              <a:rPr lang="vi-VN" sz="2400" dirty="0">
                <a:latin typeface="Arial" pitchFamily="34" charset="0"/>
                <a:cs typeface="Arial" pitchFamily="34" charset="0"/>
              </a:rPr>
              <a:t>Cô giáo cảm thấy mình vừa nhận được một món quà rất quý.</a:t>
            </a:r>
          </a:p>
          <a:p>
            <a:pPr marL="0" indent="0" algn="r">
              <a:buNone/>
            </a:pPr>
            <a:r>
              <a:rPr lang="vi-VN" sz="2400" i="1" dirty="0">
                <a:latin typeface="Arial" pitchFamily="34" charset="0"/>
                <a:cs typeface="Arial" pitchFamily="34" charset="0"/>
              </a:rPr>
              <a:t>Theo sách Hạt giống tâm hồn</a:t>
            </a:r>
            <a:endParaRPr lang="vi-VN" sz="2400" dirty="0">
              <a:latin typeface="Arial" pitchFamily="34" charset="0"/>
              <a:cs typeface="Arial" pitchFamily="34" charset="0"/>
            </a:endParaRPr>
          </a:p>
          <a:p>
            <a:pPr marL="0" indent="0">
              <a:buNone/>
            </a:pPr>
            <a:endParaRPr lang="en-US" sz="2600" dirty="0"/>
          </a:p>
        </p:txBody>
      </p:sp>
      <p:sp>
        <p:nvSpPr>
          <p:cNvPr id="5" name="Flowchart: Terminator 4"/>
          <p:cNvSpPr/>
          <p:nvPr/>
        </p:nvSpPr>
        <p:spPr>
          <a:xfrm>
            <a:off x="227806" y="107156"/>
            <a:ext cx="1905000" cy="807244"/>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itchFamily="34" charset="0"/>
                <a:cs typeface="Arial" pitchFamily="34" charset="0"/>
              </a:rPr>
              <a:t>ĐỌC</a:t>
            </a:r>
          </a:p>
        </p:txBody>
      </p:sp>
    </p:spTree>
    <p:extLst>
      <p:ext uri="{BB962C8B-B14F-4D97-AF65-F5344CB8AC3E}">
        <p14:creationId xmlns:p14="http://schemas.microsoft.com/office/powerpoint/2010/main" val="3830844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3961606" y="385762"/>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FF0000"/>
                </a:solidFill>
                <a:latin typeface="Arial" pitchFamily="34" charset="0"/>
                <a:cs typeface="Arial" pitchFamily="34" charset="0"/>
              </a:rPr>
              <a:t>Bức</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tranh</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bàn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tay</a:t>
            </a:r>
            <a:endParaRPr lang="en-US" b="1" dirty="0">
              <a:solidFill>
                <a:srgbClr val="FF0000"/>
              </a:solidFill>
              <a:latin typeface="Arial" pitchFamily="34" charset="0"/>
              <a:cs typeface="Arial" pitchFamily="34" charset="0"/>
            </a:endParaRPr>
          </a:p>
        </p:txBody>
      </p:sp>
      <p:sp>
        <p:nvSpPr>
          <p:cNvPr id="12" name="Rectangle 11"/>
          <p:cNvSpPr/>
          <p:nvPr/>
        </p:nvSpPr>
        <p:spPr>
          <a:xfrm>
            <a:off x="524668" y="1530095"/>
            <a:ext cx="6172200" cy="3108543"/>
          </a:xfrm>
          <a:prstGeom prst="rect">
            <a:avLst/>
          </a:prstGeom>
        </p:spPr>
        <p:txBody>
          <a:bodyPr wrap="square">
            <a:spAutoFit/>
          </a:bodyPr>
          <a:lstStyle/>
          <a:p>
            <a:pPr algn="just"/>
            <a:r>
              <a:rPr lang="vi-VN" sz="2800" b="1" dirty="0">
                <a:latin typeface="Arial" pitchFamily="34" charset="0"/>
                <a:cs typeface="Arial" pitchFamily="34" charset="0"/>
              </a:rPr>
              <a:t>1.</a:t>
            </a:r>
            <a:r>
              <a:rPr lang="vi-VN" sz="2800" dirty="0">
                <a:latin typeface="Arial" pitchFamily="34" charset="0"/>
                <a:cs typeface="Arial" pitchFamily="34" charset="0"/>
              </a:rPr>
              <a:t> Giờ học vẽ, cô giáo yêu cầu mỗi học sinh vẽ một vật em thích hoặc một người em yêu quý.</a:t>
            </a:r>
          </a:p>
          <a:p>
            <a:pPr algn="just"/>
            <a:r>
              <a:rPr lang="vi-VN" sz="2800" dirty="0">
                <a:latin typeface="Arial" pitchFamily="34" charset="0"/>
                <a:cs typeface="Arial" pitchFamily="34" charset="0"/>
              </a:rPr>
              <a:t>Nhận tranh của học sinh, cô giáo rất vui. Có em vẽ mẹ dắt con đi chơi. Có em vẽ bố với một trái tim. Có em vẽ cô giáo với một bó hoa,...</a:t>
            </a:r>
          </a:p>
        </p:txBody>
      </p:sp>
      <p:sp>
        <p:nvSpPr>
          <p:cNvPr id="17" name="Rectangle 16"/>
          <p:cNvSpPr/>
          <p:nvPr/>
        </p:nvSpPr>
        <p:spPr>
          <a:xfrm>
            <a:off x="913606" y="5368971"/>
            <a:ext cx="10514013" cy="954107"/>
          </a:xfrm>
          <a:prstGeom prst="rect">
            <a:avLst/>
          </a:prstGeom>
        </p:spPr>
        <p:txBody>
          <a:bodyPr wrap="square">
            <a:spAutoFit/>
          </a:bodyPr>
          <a:lstStyle/>
          <a:p>
            <a:r>
              <a:rPr lang="vi-VN" sz="2800" b="1" dirty="0">
                <a:latin typeface="Arial" pitchFamily="34" charset="0"/>
                <a:cs typeface="Arial" pitchFamily="34" charset="0"/>
              </a:rPr>
              <a:t>Giờ học vẽ, cô giáo yêu cầu mỗi học sinh vẽ một vật em thích hoặc một người em yêu quý.</a:t>
            </a:r>
          </a:p>
        </p:txBody>
      </p:sp>
      <p:cxnSp>
        <p:nvCxnSpPr>
          <p:cNvPr id="19" name="Straight Connector 18"/>
          <p:cNvCxnSpPr/>
          <p:nvPr/>
        </p:nvCxnSpPr>
        <p:spPr>
          <a:xfrm flipH="1">
            <a:off x="2894806" y="5368971"/>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877793" y="5842425"/>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869112" y="590758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962993" y="5904381"/>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28206" y="3230121"/>
            <a:ext cx="1463862" cy="523220"/>
          </a:xfrm>
          <a:prstGeom prst="rect">
            <a:avLst/>
          </a:prstGeom>
        </p:spPr>
        <p:txBody>
          <a:bodyPr wrap="none">
            <a:spAutoFit/>
          </a:bodyPr>
          <a:lstStyle/>
          <a:p>
            <a:r>
              <a:rPr lang="vi-VN" sz="2800" dirty="0">
                <a:solidFill>
                  <a:srgbClr val="0000FF"/>
                </a:solidFill>
                <a:latin typeface="Arial" pitchFamily="34" charset="0"/>
                <a:cs typeface="Arial" pitchFamily="34" charset="0"/>
              </a:rPr>
              <a:t>dắt con </a:t>
            </a:r>
            <a:endParaRPr lang="en-US" sz="2800" dirty="0">
              <a:solidFill>
                <a:srgbClr val="0000FF"/>
              </a:solidFill>
              <a:latin typeface="Arial" pitchFamily="34" charset="0"/>
              <a:cs typeface="Arial" pitchFamily="34" charset="0"/>
            </a:endParaRPr>
          </a:p>
        </p:txBody>
      </p:sp>
      <p:sp>
        <p:nvSpPr>
          <p:cNvPr id="25" name="Rectangle 24"/>
          <p:cNvSpPr/>
          <p:nvPr/>
        </p:nvSpPr>
        <p:spPr>
          <a:xfrm>
            <a:off x="3528393" y="3657600"/>
            <a:ext cx="1263487" cy="523220"/>
          </a:xfrm>
          <a:prstGeom prst="rect">
            <a:avLst/>
          </a:prstGeom>
        </p:spPr>
        <p:txBody>
          <a:bodyPr wrap="none">
            <a:spAutoFit/>
          </a:bodyPr>
          <a:lstStyle/>
          <a:p>
            <a:r>
              <a:rPr lang="vi-VN" sz="2800" dirty="0">
                <a:solidFill>
                  <a:srgbClr val="0000FF"/>
                </a:solidFill>
                <a:latin typeface="Arial" pitchFamily="34" charset="0"/>
                <a:cs typeface="Arial" pitchFamily="34" charset="0"/>
              </a:rPr>
              <a:t>trái tim</a:t>
            </a:r>
            <a:endParaRPr lang="en-US" sz="2800" dirty="0">
              <a:solidFill>
                <a:srgbClr val="0000FF"/>
              </a:solidFill>
              <a:latin typeface="Arial" pitchFamily="34" charset="0"/>
              <a:cs typeface="Arial" pitchFamily="34" charset="0"/>
            </a:endParaRPr>
          </a:p>
        </p:txBody>
      </p:sp>
      <p:cxnSp>
        <p:nvCxnSpPr>
          <p:cNvPr id="26" name="Straight Connector 25"/>
          <p:cNvCxnSpPr/>
          <p:nvPr/>
        </p:nvCxnSpPr>
        <p:spPr>
          <a:xfrm flipH="1">
            <a:off x="8039100" y="5398203"/>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a:stretch>
            <a:fillRect/>
          </a:stretch>
        </p:blipFill>
        <p:spPr>
          <a:xfrm>
            <a:off x="6696868" y="1530094"/>
            <a:ext cx="5360194" cy="3097001"/>
          </a:xfrm>
          <a:prstGeom prst="roundRect">
            <a:avLst/>
          </a:prstGeom>
        </p:spPr>
      </p:pic>
      <p:sp>
        <p:nvSpPr>
          <p:cNvPr id="15" name="Flowchart: Terminator 14"/>
          <p:cNvSpPr/>
          <p:nvPr/>
        </p:nvSpPr>
        <p:spPr>
          <a:xfrm>
            <a:off x="524668" y="202927"/>
            <a:ext cx="2265208" cy="1012153"/>
          </a:xfrm>
          <a:prstGeom prst="flowChartTerminator">
            <a:avLst/>
          </a:prstGeom>
          <a:solidFill>
            <a:schemeClr val="accent3">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itchFamily="34" charset="0"/>
                <a:cs typeface="Arial" pitchFamily="34" charset="0"/>
              </a:rPr>
              <a:t>LUYỆN ĐỌC</a:t>
            </a:r>
          </a:p>
        </p:txBody>
      </p:sp>
    </p:spTree>
    <p:extLst>
      <p:ext uri="{BB962C8B-B14F-4D97-AF65-F5344CB8AC3E}">
        <p14:creationId xmlns:p14="http://schemas.microsoft.com/office/powerpoint/2010/main" val="40257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22"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24" grpId="0"/>
      <p:bldP spid="25"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304006" y="381000"/>
            <a:ext cx="11582400" cy="5262979"/>
          </a:xfrm>
          <a:prstGeom prst="rect">
            <a:avLst/>
          </a:prstGeom>
        </p:spPr>
        <p:txBody>
          <a:bodyPr wrap="square">
            <a:spAutoFit/>
          </a:bodyPr>
          <a:lstStyle/>
          <a:p>
            <a:r>
              <a:rPr lang="vi-VN" sz="2800" b="1" dirty="0">
                <a:latin typeface="Arial" pitchFamily="34" charset="0"/>
                <a:cs typeface="Arial" pitchFamily="34" charset="0"/>
              </a:rPr>
              <a:t>2.</a:t>
            </a:r>
            <a:r>
              <a:rPr lang="vi-VN" sz="2800" dirty="0">
                <a:latin typeface="Arial" pitchFamily="34" charset="0"/>
                <a:cs typeface="Arial" pitchFamily="34" charset="0"/>
              </a:rPr>
              <a:t> Đến bức tranh của Hải, cô giáo rất ngạc nhiên thấy bức tranh chỉ có hình một bàn tay được vẽ rất đơn giản, vụng về.</a:t>
            </a:r>
          </a:p>
          <a:p>
            <a:r>
              <a:rPr lang="vi-VN" sz="2800" dirty="0">
                <a:latin typeface="Arial" pitchFamily="34" charset="0"/>
                <a:cs typeface="Arial" pitchFamily="34" charset="0"/>
              </a:rPr>
              <a:t>- Vì sao em vẽ bàn tay? Bàn tay đó của ai? - Cô giáo đến bên Hải và hỏi nhỏ cậu bé.</a:t>
            </a:r>
          </a:p>
          <a:p>
            <a:r>
              <a:rPr lang="vi-VN" sz="2800" dirty="0">
                <a:latin typeface="Arial" pitchFamily="34" charset="0"/>
                <a:cs typeface="Arial" pitchFamily="34" charset="0"/>
              </a:rPr>
              <a:t>- Đó là bàn tay của cô đấy ạ. - Cậu bé thì thầm.</a:t>
            </a:r>
          </a:p>
          <a:p>
            <a:r>
              <a:rPr lang="vi-VN" sz="2800" dirty="0">
                <a:latin typeface="Arial" pitchFamily="34" charset="0"/>
                <a:cs typeface="Arial" pitchFamily="34" charset="0"/>
              </a:rPr>
              <a:t>Cô giáo nhớ lại: Trong giờ giải lao, đôi lúc, cô nắm tay Hải. Cô cũng làm thế với những học trò khác, nhưng với Hải, một cậu bé trầm lặng ít nói, điều này rất có ý nghĩa.</a:t>
            </a:r>
          </a:p>
          <a:p>
            <a:r>
              <a:rPr lang="vi-VN" sz="2800" dirty="0">
                <a:latin typeface="Arial" pitchFamily="34" charset="0"/>
                <a:cs typeface="Arial" pitchFamily="34" charset="0"/>
              </a:rPr>
              <a:t>Cô giáo cảm thấy mình vừa nhận được một món quà rất quý.</a:t>
            </a:r>
            <a:endParaRPr lang="en-US" sz="2800" dirty="0">
              <a:latin typeface="Arial" pitchFamily="34" charset="0"/>
              <a:cs typeface="Arial" pitchFamily="34" charset="0"/>
            </a:endParaRPr>
          </a:p>
          <a:p>
            <a:endParaRPr lang="vi-VN" sz="2800" dirty="0">
              <a:latin typeface="Arial" pitchFamily="34" charset="0"/>
              <a:cs typeface="Arial" pitchFamily="34" charset="0"/>
            </a:endParaRPr>
          </a:p>
          <a:p>
            <a:pPr algn="r"/>
            <a:r>
              <a:rPr lang="vi-VN" sz="2800" i="1" dirty="0">
                <a:latin typeface="Arial" pitchFamily="34" charset="0"/>
                <a:cs typeface="Arial" pitchFamily="34" charset="0"/>
              </a:rPr>
              <a:t>Theo sách Hạt giống tâm hồn</a:t>
            </a:r>
            <a:endParaRPr lang="vi-VN" sz="2800" dirty="0">
              <a:latin typeface="Arial" pitchFamily="34" charset="0"/>
              <a:cs typeface="Arial" pitchFamily="34" charset="0"/>
            </a:endParaRPr>
          </a:p>
          <a:p>
            <a:endParaRPr lang="en-US" sz="2800" dirty="0">
              <a:latin typeface="Arial" pitchFamily="34" charset="0"/>
              <a:cs typeface="Arial" pitchFamily="34" charset="0"/>
            </a:endParaRPr>
          </a:p>
        </p:txBody>
      </p:sp>
      <p:sp>
        <p:nvSpPr>
          <p:cNvPr id="3" name="Rectangle 2"/>
          <p:cNvSpPr/>
          <p:nvPr/>
        </p:nvSpPr>
        <p:spPr>
          <a:xfrm>
            <a:off x="6585179" y="808927"/>
            <a:ext cx="1444626" cy="523220"/>
          </a:xfrm>
          <a:prstGeom prst="rect">
            <a:avLst/>
          </a:prstGeom>
        </p:spPr>
        <p:txBody>
          <a:bodyPr wrap="none">
            <a:spAutoFit/>
          </a:bodyPr>
          <a:lstStyle/>
          <a:p>
            <a:r>
              <a:rPr lang="vi-VN" sz="2800" dirty="0">
                <a:solidFill>
                  <a:srgbClr val="0000FF"/>
                </a:solidFill>
                <a:latin typeface="Arial" pitchFamily="34" charset="0"/>
                <a:cs typeface="Arial" pitchFamily="34" charset="0"/>
              </a:rPr>
              <a:t>vụng về</a:t>
            </a:r>
            <a:endParaRPr lang="en-US" sz="2800" dirty="0">
              <a:solidFill>
                <a:srgbClr val="0000FF"/>
              </a:solidFill>
              <a:latin typeface="Arial" pitchFamily="34" charset="0"/>
              <a:cs typeface="Arial" pitchFamily="34" charset="0"/>
            </a:endParaRPr>
          </a:p>
        </p:txBody>
      </p:sp>
      <p:sp>
        <p:nvSpPr>
          <p:cNvPr id="4" name="Rectangle 3"/>
          <p:cNvSpPr/>
          <p:nvPr/>
        </p:nvSpPr>
        <p:spPr>
          <a:xfrm>
            <a:off x="6247606" y="381000"/>
            <a:ext cx="2045753" cy="523220"/>
          </a:xfrm>
          <a:prstGeom prst="rect">
            <a:avLst/>
          </a:prstGeom>
        </p:spPr>
        <p:txBody>
          <a:bodyPr wrap="none">
            <a:spAutoFit/>
          </a:bodyPr>
          <a:lstStyle/>
          <a:p>
            <a:r>
              <a:rPr lang="vi-VN" sz="2800" dirty="0">
                <a:solidFill>
                  <a:srgbClr val="0000FF"/>
                </a:solidFill>
                <a:latin typeface="Arial" pitchFamily="34" charset="0"/>
                <a:cs typeface="Arial" pitchFamily="34" charset="0"/>
              </a:rPr>
              <a:t>ngạc nhiên </a:t>
            </a:r>
            <a:endParaRPr lang="en-US" sz="2800" dirty="0">
              <a:solidFill>
                <a:srgbClr val="0000FF"/>
              </a:solidFill>
              <a:latin typeface="Arial" pitchFamily="34" charset="0"/>
              <a:cs typeface="Arial" pitchFamily="34" charset="0"/>
            </a:endParaRPr>
          </a:p>
        </p:txBody>
      </p:sp>
      <p:sp>
        <p:nvSpPr>
          <p:cNvPr id="5" name="Rectangle 4"/>
          <p:cNvSpPr/>
          <p:nvPr/>
        </p:nvSpPr>
        <p:spPr>
          <a:xfrm>
            <a:off x="4539921" y="2535436"/>
            <a:ext cx="1326004" cy="523220"/>
          </a:xfrm>
          <a:prstGeom prst="rect">
            <a:avLst/>
          </a:prstGeom>
        </p:spPr>
        <p:txBody>
          <a:bodyPr wrap="none">
            <a:spAutoFit/>
          </a:bodyPr>
          <a:lstStyle/>
          <a:p>
            <a:r>
              <a:rPr lang="vi-VN" sz="2800" dirty="0">
                <a:solidFill>
                  <a:srgbClr val="0000FF"/>
                </a:solidFill>
                <a:latin typeface="Arial" pitchFamily="34" charset="0"/>
                <a:cs typeface="Arial" pitchFamily="34" charset="0"/>
              </a:rPr>
              <a:t>giải lao</a:t>
            </a:r>
            <a:endParaRPr lang="en-US" sz="2800" dirty="0">
              <a:solidFill>
                <a:srgbClr val="0000FF"/>
              </a:solidFill>
              <a:latin typeface="Arial" pitchFamily="34" charset="0"/>
              <a:cs typeface="Arial" pitchFamily="34" charset="0"/>
            </a:endParaRPr>
          </a:p>
        </p:txBody>
      </p:sp>
      <p:sp>
        <p:nvSpPr>
          <p:cNvPr id="6" name="Rectangle 5"/>
          <p:cNvSpPr/>
          <p:nvPr/>
        </p:nvSpPr>
        <p:spPr>
          <a:xfrm>
            <a:off x="9067006" y="2960649"/>
            <a:ext cx="1784463" cy="523220"/>
          </a:xfrm>
          <a:prstGeom prst="rect">
            <a:avLst/>
          </a:prstGeom>
        </p:spPr>
        <p:txBody>
          <a:bodyPr wrap="none">
            <a:spAutoFit/>
          </a:bodyPr>
          <a:lstStyle/>
          <a:p>
            <a:r>
              <a:rPr lang="vi-VN" sz="2800" dirty="0">
                <a:solidFill>
                  <a:srgbClr val="0000FF"/>
                </a:solidFill>
                <a:latin typeface="Arial" pitchFamily="34" charset="0"/>
                <a:cs typeface="Arial" pitchFamily="34" charset="0"/>
              </a:rPr>
              <a:t>trầm lặng </a:t>
            </a:r>
            <a:endParaRPr lang="en-US" sz="28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326075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Rectangle 3"/>
          <p:cNvSpPr/>
          <p:nvPr/>
        </p:nvSpPr>
        <p:spPr>
          <a:xfrm>
            <a:off x="6574590" y="3896142"/>
            <a:ext cx="4267200" cy="1938992"/>
          </a:xfrm>
          <a:prstGeom prst="rect">
            <a:avLst/>
          </a:prstGeom>
        </p:spPr>
        <p:txBody>
          <a:bodyPr wrap="square">
            <a:spAutoFit/>
          </a:bodyPr>
          <a:lstStyle/>
          <a:p>
            <a:pPr algn="ctr"/>
            <a:r>
              <a:rPr lang="vi-VN" sz="4000" b="1" i="1" dirty="0">
                <a:latin typeface="Arial" pitchFamily="34" charset="0"/>
                <a:cs typeface="Arial" pitchFamily="34" charset="0"/>
              </a:rPr>
              <a:t>Trầm lặng:</a:t>
            </a:r>
          </a:p>
          <a:p>
            <a:pPr algn="ctr"/>
            <a:r>
              <a:rPr lang="vi-VN" sz="4000" i="1" dirty="0">
                <a:latin typeface="Arial" pitchFamily="34" charset="0"/>
                <a:cs typeface="Arial" pitchFamily="34" charset="0"/>
              </a:rPr>
              <a:t> </a:t>
            </a:r>
            <a:r>
              <a:rPr lang="vi-VN" sz="4000" dirty="0">
                <a:latin typeface="Arial" pitchFamily="34" charset="0"/>
                <a:cs typeface="Arial" pitchFamily="34" charset="0"/>
              </a:rPr>
              <a:t>lặng lẽ, ít hoạt động, ít cười đùa</a:t>
            </a:r>
          </a:p>
        </p:txBody>
      </p:sp>
      <p:pic>
        <p:nvPicPr>
          <p:cNvPr id="1026" name="Picture 2" descr="Những người thích sống trầm lặng, đa số đều có thực lực rất cao..."/>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4000" contrast="28000"/>
                    </a14:imgEffect>
                  </a14:imgLayer>
                </a14:imgProps>
              </a:ext>
              <a:ext uri="{28A0092B-C50C-407E-A947-70E740481C1C}">
                <a14:useLocalDpi xmlns:a14="http://schemas.microsoft.com/office/drawing/2010/main" val="0"/>
              </a:ext>
            </a:extLst>
          </a:blip>
          <a:srcRect/>
          <a:stretch>
            <a:fillRect/>
          </a:stretch>
        </p:blipFill>
        <p:spPr bwMode="auto">
          <a:xfrm>
            <a:off x="6933406" y="504547"/>
            <a:ext cx="3549568" cy="3036837"/>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descr="Ảnh động, dây leo trang trí – BỂ KÍNH NHỎ"/>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85938" y="4043571"/>
            <a:ext cx="30670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8464" b="44141" l="22474" r="52123">
                        <a14:foregroundMark x1="29063" y1="14974" x2="29356" y2="21615"/>
                        <a14:foregroundMark x1="42313" y1="16276" x2="42167" y2="19010"/>
                        <a14:foregroundMark x1="45534" y1="17057" x2="45534" y2="17057"/>
                        <a14:foregroundMark x1="44070" y1="14063" x2="45095" y2="11849"/>
                        <a14:foregroundMark x1="26135" y1="32943" x2="25988" y2="36068"/>
                        <a14:foregroundMark x1="30234" y1="30339" x2="30381" y2="36849"/>
                        <a14:foregroundMark x1="37042" y1="34635" x2="37042" y2="38281"/>
                        <a14:foregroundMark x1="36603" y1="30859" x2="37262" y2="29167"/>
                        <a14:foregroundMark x1="39824" y1="35807" x2="40264" y2="38411"/>
                        <a14:foregroundMark x1="46413" y1="32031" x2="46559" y2="39974"/>
                      </a14:backgroundRemoval>
                    </a14:imgEffect>
                  </a14:imgLayer>
                </a14:imgProps>
              </a:ext>
            </a:extLst>
          </a:blip>
          <a:srcRect l="23005" t="7293" r="47992" b="56002"/>
          <a:stretch/>
        </p:blipFill>
        <p:spPr>
          <a:xfrm>
            <a:off x="931748" y="1889687"/>
            <a:ext cx="2801258" cy="1993203"/>
          </a:xfrm>
          <a:prstGeom prst="rect">
            <a:avLst/>
          </a:prstGeom>
        </p:spPr>
      </p:pic>
    </p:spTree>
    <p:extLst>
      <p:ext uri="{BB962C8B-B14F-4D97-AF65-F5344CB8AC3E}">
        <p14:creationId xmlns:p14="http://schemas.microsoft.com/office/powerpoint/2010/main" val="1572436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1" presetClass="entr" presetSubtype="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heel(1)">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a:solidFill>
                  <a:srgbClr val="FF0000"/>
                </a:solidFill>
                <a:latin typeface="Arial" pitchFamily="34" charset="0"/>
                <a:cs typeface="Arial" pitchFamily="34" charset="0"/>
              </a:rPr>
              <a:t>Bức</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tranh</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bàn</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tay</a:t>
            </a:r>
            <a:endParaRPr lang="en-US" sz="4000" b="1" dirty="0">
              <a:solidFill>
                <a:srgbClr val="FF0000"/>
              </a:solidFill>
              <a:latin typeface="Arial" pitchFamily="34" charset="0"/>
              <a:cs typeface="Arial" pitchFamily="34" charset="0"/>
            </a:endParaRPr>
          </a:p>
        </p:txBody>
      </p:sp>
      <p:sp>
        <p:nvSpPr>
          <p:cNvPr id="10" name="Subtitle 2"/>
          <p:cNvSpPr txBox="1">
            <a:spLocks/>
          </p:cNvSpPr>
          <p:nvPr/>
        </p:nvSpPr>
        <p:spPr>
          <a:xfrm>
            <a:off x="451506" y="838200"/>
            <a:ext cx="117348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600" b="1" dirty="0">
                <a:latin typeface="+mj-lt"/>
              </a:rPr>
              <a:t>1.</a:t>
            </a:r>
            <a:r>
              <a:rPr lang="vi-VN" sz="2600" dirty="0">
                <a:latin typeface="+mj-lt"/>
              </a:rPr>
              <a:t> </a:t>
            </a:r>
            <a:r>
              <a:rPr lang="vi-VN" sz="2400" dirty="0">
                <a:latin typeface="Arial" pitchFamily="34" charset="0"/>
                <a:cs typeface="Arial" pitchFamily="34" charset="0"/>
              </a:rPr>
              <a:t>Giờ học vẽ, cô giáo yêu cầu mỗi học sinh vẽ một vật em thích hoặc một người em yêu quý.</a:t>
            </a:r>
          </a:p>
          <a:p>
            <a:pPr marL="0" indent="0">
              <a:buFont typeface="Arial" pitchFamily="34" charset="0"/>
              <a:buNone/>
            </a:pPr>
            <a:r>
              <a:rPr lang="vi-VN" sz="2400" dirty="0">
                <a:latin typeface="Arial" pitchFamily="34" charset="0"/>
                <a:cs typeface="Arial" pitchFamily="34" charset="0"/>
              </a:rPr>
              <a:t>Nhận tranh của học sinh, cô giáo rất vui. Có em vẽ mẹ dắt con đi chơi. Có em vẽ bố với một trái tim. Có em vẽ cô giáo với một bó hoa,...</a:t>
            </a:r>
          </a:p>
          <a:p>
            <a:pPr marL="0" indent="0">
              <a:buFont typeface="Arial" pitchFamily="34" charset="0"/>
              <a:buNone/>
            </a:pPr>
            <a:r>
              <a:rPr lang="vi-VN" sz="2400" b="1" dirty="0">
                <a:latin typeface="Arial" pitchFamily="34" charset="0"/>
                <a:cs typeface="Arial" pitchFamily="34" charset="0"/>
              </a:rPr>
              <a:t>2.</a:t>
            </a:r>
            <a:r>
              <a:rPr lang="vi-VN" sz="2400" dirty="0">
                <a:latin typeface="Arial" pitchFamily="34" charset="0"/>
                <a:cs typeface="Arial" pitchFamily="34" charset="0"/>
              </a:rPr>
              <a:t> Đến bức tranh của Hải, cô giáo rất ngạc nhiên thấy bức tranh chỉ có hình một bàn tay được vẽ rất đơn giản, vụng về.</a:t>
            </a:r>
          </a:p>
          <a:p>
            <a:pPr marL="0" indent="0">
              <a:buFont typeface="Arial" pitchFamily="34" charset="0"/>
              <a:buNone/>
            </a:pPr>
            <a:r>
              <a:rPr lang="vi-VN" sz="2400" dirty="0">
                <a:latin typeface="Arial" pitchFamily="34" charset="0"/>
                <a:cs typeface="Arial" pitchFamily="34" charset="0"/>
              </a:rPr>
              <a:t>- Vì sao em vẽ bàn tay? Bàn tay đó của ai? - Cô giáo đến bên Hải và hỏi nhỏ cậu bé.</a:t>
            </a:r>
          </a:p>
          <a:p>
            <a:pPr marL="0" indent="0">
              <a:buFont typeface="Arial" pitchFamily="34" charset="0"/>
              <a:buNone/>
            </a:pPr>
            <a:r>
              <a:rPr lang="vi-VN" sz="2400" dirty="0">
                <a:latin typeface="Arial" pitchFamily="34" charset="0"/>
                <a:cs typeface="Arial" pitchFamily="34" charset="0"/>
              </a:rPr>
              <a:t>- Đó là bàn tay của cô đấy ạ. - Cậu bé thì thầm.</a:t>
            </a:r>
          </a:p>
          <a:p>
            <a:pPr marL="0" indent="0">
              <a:buFont typeface="Arial" pitchFamily="34" charset="0"/>
              <a:buNone/>
            </a:pPr>
            <a:r>
              <a:rPr lang="vi-VN" sz="2400" dirty="0">
                <a:latin typeface="Arial" pitchFamily="34" charset="0"/>
                <a:cs typeface="Arial" pitchFamily="34" charset="0"/>
              </a:rPr>
              <a:t>Cô 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vi-VN" sz="2400" dirty="0">
                <a:latin typeface="Arial" pitchFamily="34" charset="0"/>
                <a:cs typeface="Arial" pitchFamily="34" charset="0"/>
              </a:rPr>
              <a:t>Cô giáo cảm thấy mình vừa nhận được một món quà rất quý.</a:t>
            </a:r>
          </a:p>
          <a:p>
            <a:pPr marL="0" indent="0" algn="r">
              <a:buFont typeface="Arial" pitchFamily="34" charset="0"/>
              <a:buNone/>
            </a:pPr>
            <a:r>
              <a:rPr lang="vi-VN" sz="2400" i="1" dirty="0">
                <a:latin typeface="Arial" pitchFamily="34" charset="0"/>
                <a:cs typeface="Arial" pitchFamily="34" charset="0"/>
              </a:rPr>
              <a:t>Theo sách Hạt giống tâm hồn</a:t>
            </a:r>
            <a:endParaRPr lang="vi-VN" sz="2400" dirty="0">
              <a:latin typeface="Arial" pitchFamily="34" charset="0"/>
              <a:cs typeface="Arial" pitchFamily="34" charset="0"/>
            </a:endParaRPr>
          </a:p>
          <a:p>
            <a:pPr marL="0" indent="0">
              <a:buFont typeface="Arial" pitchFamily="34" charset="0"/>
              <a:buNone/>
            </a:pPr>
            <a:endParaRPr lang="en-US" sz="2400" dirty="0">
              <a:latin typeface="Arial" pitchFamily="34" charset="0"/>
              <a:cs typeface="Arial" pitchFamily="34" charset="0"/>
            </a:endParaRPr>
          </a:p>
        </p:txBody>
      </p:sp>
      <p:cxnSp>
        <p:nvCxnSpPr>
          <p:cNvPr id="11" name="Straight Connector 10"/>
          <p:cNvCxnSpPr/>
          <p:nvPr/>
        </p:nvCxnSpPr>
        <p:spPr>
          <a:xfrm>
            <a:off x="380206" y="685800"/>
            <a:ext cx="0" cy="19050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0206" y="2743200"/>
            <a:ext cx="0" cy="33528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2132806" y="6096000"/>
            <a:ext cx="5850373" cy="68580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itchFamily="34" charset="0"/>
                <a:cs typeface="Arial" pitchFamily="34" charset="0"/>
              </a:rPr>
              <a:t>BÀI ĐỌC CHIA LÀM MẤY ĐOẠN?</a:t>
            </a:r>
          </a:p>
        </p:txBody>
      </p:sp>
      <p:sp>
        <p:nvSpPr>
          <p:cNvPr id="7" name="Flowchart: Terminator 6"/>
          <p:cNvSpPr/>
          <p:nvPr/>
        </p:nvSpPr>
        <p:spPr>
          <a:xfrm>
            <a:off x="490402" y="99018"/>
            <a:ext cx="2654259"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itchFamily="34" charset="0"/>
                <a:cs typeface="Arial" pitchFamily="34" charset="0"/>
              </a:rPr>
              <a:t>ĐỌC ĐOẠN</a:t>
            </a:r>
          </a:p>
        </p:txBody>
      </p:sp>
      <p:sp>
        <p:nvSpPr>
          <p:cNvPr id="8" name="Oval 7"/>
          <p:cNvSpPr/>
          <p:nvPr/>
        </p:nvSpPr>
        <p:spPr>
          <a:xfrm>
            <a:off x="490402" y="838385"/>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Arial" pitchFamily="34" charset="0"/>
                <a:cs typeface="Arial" pitchFamily="34" charset="0"/>
              </a:rPr>
              <a:t>1</a:t>
            </a:r>
          </a:p>
        </p:txBody>
      </p:sp>
      <p:sp>
        <p:nvSpPr>
          <p:cNvPr id="12" name="Oval 11"/>
          <p:cNvSpPr/>
          <p:nvPr/>
        </p:nvSpPr>
        <p:spPr>
          <a:xfrm>
            <a:off x="451506" y="2590800"/>
            <a:ext cx="388889" cy="4167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Arial" pitchFamily="34" charset="0"/>
                <a:cs typeface="Arial" pitchFamily="34" charset="0"/>
              </a:rPr>
              <a:t>2</a:t>
            </a:r>
          </a:p>
        </p:txBody>
      </p:sp>
    </p:spTree>
    <p:extLst>
      <p:ext uri="{BB962C8B-B14F-4D97-AF65-F5344CB8AC3E}">
        <p14:creationId xmlns:p14="http://schemas.microsoft.com/office/powerpoint/2010/main" val="373343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P spid="6" grpId="1" animBg="1"/>
      <p:bldP spid="7" grpId="0" animBg="1"/>
      <p:bldP spid="8"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FF0000"/>
                </a:solidFill>
                <a:latin typeface="Arial" pitchFamily="34" charset="0"/>
                <a:cs typeface="Arial" pitchFamily="34" charset="0"/>
              </a:rPr>
              <a:t>Bức</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tranh</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bàn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tay</a:t>
            </a:r>
            <a:endParaRPr lang="en-US" b="1" dirty="0">
              <a:solidFill>
                <a:srgbClr val="FF0000"/>
              </a:solidFill>
              <a:latin typeface="Arial" pitchFamily="34" charset="0"/>
              <a:cs typeface="Arial" pitchFamily="34" charset="0"/>
            </a:endParaRPr>
          </a:p>
        </p:txBody>
      </p:sp>
      <p:sp>
        <p:nvSpPr>
          <p:cNvPr id="5" name="Subtitle 2"/>
          <p:cNvSpPr txBox="1">
            <a:spLocks/>
          </p:cNvSpPr>
          <p:nvPr/>
        </p:nvSpPr>
        <p:spPr>
          <a:xfrm>
            <a:off x="304006" y="838200"/>
            <a:ext cx="118823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500" b="1" dirty="0">
                <a:latin typeface="Arial" pitchFamily="34" charset="0"/>
                <a:cs typeface="Arial" pitchFamily="34" charset="0"/>
              </a:rPr>
              <a:t>1.</a:t>
            </a:r>
            <a:r>
              <a:rPr lang="vi-VN" sz="2500" dirty="0">
                <a:latin typeface="Arial" pitchFamily="34" charset="0"/>
                <a:cs typeface="Arial" pitchFamily="34" charset="0"/>
              </a:rPr>
              <a:t> Giờ học vẽ, cô giáo yêu cầu mỗi học sinh vẽ một vật em thích hoặc một người em yêu quý.</a:t>
            </a:r>
          </a:p>
          <a:p>
            <a:pPr marL="0" indent="0">
              <a:buFont typeface="Arial" pitchFamily="34" charset="0"/>
              <a:buNone/>
            </a:pPr>
            <a:r>
              <a:rPr lang="vi-VN" sz="2500" dirty="0">
                <a:latin typeface="Arial" pitchFamily="34" charset="0"/>
                <a:cs typeface="Arial" pitchFamily="34" charset="0"/>
              </a:rPr>
              <a:t>Nhận tranh của học sinh, cô giáo rất vui. Có em vẽ mẹ dắt con đi chơi. Có em vẽ bố với một trái tim. Có em vẽ cô giáo với một bó hoa,...</a:t>
            </a:r>
          </a:p>
          <a:p>
            <a:pPr marL="0" indent="0">
              <a:buFont typeface="Arial" pitchFamily="34" charset="0"/>
              <a:buNone/>
            </a:pPr>
            <a:r>
              <a:rPr lang="vi-VN" sz="2500" b="1" dirty="0">
                <a:latin typeface="Arial" pitchFamily="34" charset="0"/>
                <a:cs typeface="Arial" pitchFamily="34" charset="0"/>
              </a:rPr>
              <a:t>2.</a:t>
            </a:r>
            <a:r>
              <a:rPr lang="vi-VN" sz="2500" dirty="0">
                <a:latin typeface="Arial" pitchFamily="34" charset="0"/>
                <a:cs typeface="Arial" pitchFamily="34" charset="0"/>
              </a:rPr>
              <a:t> Đến bức tranh của Hải, cô giáo rất ngạc nhiên thấy bức tranh chỉ có hình một bàn tay được vẽ rất đơn giản, vụng về.</a:t>
            </a:r>
          </a:p>
          <a:p>
            <a:pPr marL="0" indent="0">
              <a:buFont typeface="Arial" pitchFamily="34" charset="0"/>
              <a:buNone/>
            </a:pPr>
            <a:r>
              <a:rPr lang="vi-VN" sz="2500" dirty="0">
                <a:latin typeface="Arial" pitchFamily="34" charset="0"/>
                <a:cs typeface="Arial" pitchFamily="34" charset="0"/>
              </a:rPr>
              <a:t>- Vì sao em vẽ bàn tay? Bàn tay đó của ai? - Cô giáo đến bên Hải và hỏi nhỏ cậu bé.</a:t>
            </a:r>
          </a:p>
          <a:p>
            <a:pPr marL="0" indent="0">
              <a:buFont typeface="Arial" pitchFamily="34" charset="0"/>
              <a:buNone/>
            </a:pPr>
            <a:r>
              <a:rPr lang="vi-VN" sz="2500" dirty="0">
                <a:latin typeface="Arial" pitchFamily="34" charset="0"/>
                <a:cs typeface="Arial" pitchFamily="34" charset="0"/>
              </a:rPr>
              <a:t>- Đó là bàn tay của cô đấy ạ. - Cậu bé thì thầm.</a:t>
            </a:r>
          </a:p>
          <a:p>
            <a:pPr marL="0" indent="0">
              <a:buFont typeface="Arial" pitchFamily="34" charset="0"/>
              <a:buNone/>
            </a:pPr>
            <a:r>
              <a:rPr lang="vi-VN" sz="2500" dirty="0">
                <a:latin typeface="Arial" pitchFamily="34" charset="0"/>
                <a:cs typeface="Arial" pitchFamily="34" charset="0"/>
              </a:rPr>
              <a:t>Cô 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vi-VN" sz="2500" dirty="0">
                <a:latin typeface="Arial" pitchFamily="34" charset="0"/>
                <a:cs typeface="Arial" pitchFamily="34" charset="0"/>
              </a:rPr>
              <a:t>Cô giáo cảm thấy mình vừa nhận được một món quà rất quý.</a:t>
            </a:r>
          </a:p>
          <a:p>
            <a:pPr marL="0" indent="0" algn="r">
              <a:buFont typeface="Arial" pitchFamily="34" charset="0"/>
              <a:buNone/>
            </a:pPr>
            <a:r>
              <a:rPr lang="vi-VN" sz="2500" i="1" dirty="0">
                <a:latin typeface="Arial" pitchFamily="34" charset="0"/>
                <a:cs typeface="Arial" pitchFamily="34" charset="0"/>
              </a:rPr>
              <a:t>Theo sách Hạt giống tâm hồn</a:t>
            </a:r>
            <a:endParaRPr lang="vi-VN" sz="2500" dirty="0">
              <a:latin typeface="Arial" pitchFamily="34" charset="0"/>
              <a:cs typeface="Arial" pitchFamily="34" charset="0"/>
            </a:endParaRPr>
          </a:p>
          <a:p>
            <a:pPr marL="0" indent="0">
              <a:buFont typeface="Arial" pitchFamily="34" charset="0"/>
              <a:buNone/>
            </a:pPr>
            <a:endParaRPr lang="en-US" sz="2500" dirty="0">
              <a:latin typeface="Arial" pitchFamily="34" charset="0"/>
              <a:cs typeface="Arial" pitchFamily="34" charset="0"/>
            </a:endParaRPr>
          </a:p>
        </p:txBody>
      </p:sp>
      <p:sp>
        <p:nvSpPr>
          <p:cNvPr id="6" name="Flowchart: Terminator 5"/>
          <p:cNvSpPr/>
          <p:nvPr/>
        </p:nvSpPr>
        <p:spPr>
          <a:xfrm>
            <a:off x="450712" y="19050"/>
            <a:ext cx="2689918" cy="874399"/>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itchFamily="34" charset="0"/>
                <a:cs typeface="Arial" pitchFamily="34" charset="0"/>
              </a:rPr>
              <a:t>ĐỌC TOÀN BÀI</a:t>
            </a:r>
            <a:endParaRPr lang="en-US" sz="2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25783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931" b="11626"/>
          <a:stretch/>
        </p:blipFill>
        <p:spPr>
          <a:xfrm>
            <a:off x="2476107" y="4729642"/>
            <a:ext cx="1572857" cy="14468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17" y="4945026"/>
            <a:ext cx="1744312" cy="191252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3573" b="66803"/>
          <a:stretch/>
        </p:blipFill>
        <p:spPr>
          <a:xfrm>
            <a:off x="-596028" y="-372729"/>
            <a:ext cx="2894167" cy="227637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1390" t="58730" r="-1718" b="1815"/>
          <a:stretch/>
        </p:blipFill>
        <p:spPr>
          <a:xfrm>
            <a:off x="2298140" y="-148825"/>
            <a:ext cx="3094250" cy="270552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7818" t="31564" r="-1" b="40681"/>
          <a:stretch/>
        </p:blipFill>
        <p:spPr>
          <a:xfrm>
            <a:off x="7624555" y="2556701"/>
            <a:ext cx="2676480" cy="1903198"/>
          </a:xfrm>
          <a:prstGeom prst="rect">
            <a:avLst/>
          </a:prstGeom>
        </p:spPr>
      </p:pic>
      <p:sp>
        <p:nvSpPr>
          <p:cNvPr id="9" name="TextBox 8"/>
          <p:cNvSpPr txBox="1"/>
          <p:nvPr/>
        </p:nvSpPr>
        <p:spPr>
          <a:xfrm>
            <a:off x="4745216" y="1797458"/>
            <a:ext cx="3526512" cy="1323267"/>
          </a:xfrm>
          <a:prstGeom prst="rect">
            <a:avLst/>
          </a:prstGeom>
          <a:noFill/>
        </p:spPr>
        <p:txBody>
          <a:bodyPr wrap="square" rtlCol="0">
            <a:spAutoFit/>
          </a:bodyPr>
          <a:lstStyle/>
          <a:p>
            <a:r>
              <a:rPr lang="en-US" sz="7999" b="1" dirty="0">
                <a:solidFill>
                  <a:srgbClr val="FF0000"/>
                </a:solidFill>
                <a:latin typeface="Arial" pitchFamily="34" charset="0"/>
                <a:cs typeface="Arial" pitchFamily="34" charset="0"/>
              </a:rPr>
              <a:t>TIẾT 2</a:t>
            </a:r>
          </a:p>
        </p:txBody>
      </p:sp>
    </p:spTree>
    <p:extLst>
      <p:ext uri="{BB962C8B-B14F-4D97-AF65-F5344CB8AC3E}">
        <p14:creationId xmlns:p14="http://schemas.microsoft.com/office/powerpoint/2010/main" val="19787647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23406" y="1371600"/>
            <a:ext cx="6553200" cy="1446550"/>
          </a:xfrm>
          <a:prstGeom prst="rect">
            <a:avLst/>
          </a:prstGeom>
        </p:spPr>
        <p:txBody>
          <a:bodyPr wrap="square">
            <a:spAutoFit/>
          </a:bodyPr>
          <a:lstStyle/>
          <a:p>
            <a:pPr algn="ctr"/>
            <a:r>
              <a:rPr lang="en-US" sz="8800" b="1" dirty="0">
                <a:solidFill>
                  <a:srgbClr val="0000FF"/>
                </a:solidFill>
                <a:latin typeface="Arial" pitchFamily="34" charset="0"/>
                <a:cs typeface="Arial" pitchFamily="34" charset="0"/>
              </a:rPr>
              <a:t>ĐỌC HIỂU</a:t>
            </a:r>
            <a:endParaRPr lang="vi-VN" sz="8800"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55565461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Rectangle 3"/>
          <p:cNvSpPr/>
          <p:nvPr/>
        </p:nvSpPr>
        <p:spPr>
          <a:xfrm>
            <a:off x="1881764" y="429905"/>
            <a:ext cx="8558753" cy="707886"/>
          </a:xfrm>
          <a:prstGeom prst="rect">
            <a:avLst/>
          </a:prstGeom>
        </p:spPr>
        <p:txBody>
          <a:bodyPr wrap="none">
            <a:spAutoFit/>
          </a:bodyPr>
          <a:lstStyle/>
          <a:p>
            <a:r>
              <a:rPr lang="en-US" sz="4000" b="1" dirty="0">
                <a:solidFill>
                  <a:srgbClr val="0000FF"/>
                </a:solidFill>
                <a:latin typeface="Arial" pitchFamily="34" charset="0"/>
                <a:cs typeface="Arial" pitchFamily="34" charset="0"/>
              </a:rPr>
              <a:t>1. </a:t>
            </a:r>
            <a:r>
              <a:rPr lang="vi-VN" sz="4000" b="1" dirty="0">
                <a:solidFill>
                  <a:srgbClr val="0000FF"/>
                </a:solidFill>
                <a:latin typeface="Arial" pitchFamily="34" charset="0"/>
                <a:cs typeface="Arial" pitchFamily="34" charset="0"/>
              </a:rPr>
              <a:t>Cô giáo yêu cầu học sinh vẽ gì?</a:t>
            </a:r>
          </a:p>
        </p:txBody>
      </p:sp>
      <p:sp>
        <p:nvSpPr>
          <p:cNvPr id="5" name="Rectangle 4"/>
          <p:cNvSpPr/>
          <p:nvPr/>
        </p:nvSpPr>
        <p:spPr>
          <a:xfrm>
            <a:off x="6019006" y="2209800"/>
            <a:ext cx="5257007" cy="236988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4000" b="1" dirty="0">
                <a:latin typeface="Times New Roman" pitchFamily="18" charset="0"/>
                <a:cs typeface="Times New Roman" pitchFamily="18" charset="0"/>
              </a:rPr>
              <a:t> </a:t>
            </a:r>
            <a:r>
              <a:rPr lang="vi-VN" sz="3600" dirty="0">
                <a:latin typeface="Arial" pitchFamily="34" charset="0"/>
                <a:cs typeface="Arial" pitchFamily="34" charset="0"/>
              </a:rPr>
              <a:t>Cô giáo yêu cầu học sinh vẽ một vật em thích hoặc một người em yêu quý.</a:t>
            </a:r>
            <a:endParaRPr lang="en-US" sz="3600" dirty="0">
              <a:latin typeface="Arial" pitchFamily="34" charset="0"/>
              <a:cs typeface="Arial"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3333"/>
          <a:stretch/>
        </p:blipFill>
        <p:spPr>
          <a:xfrm>
            <a:off x="-497285" y="1066800"/>
            <a:ext cx="6858000" cy="52578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456406" y="0"/>
            <a:ext cx="1652115" cy="1467362"/>
          </a:xfrm>
          <a:prstGeom prst="rect">
            <a:avLst/>
          </a:prstGeom>
        </p:spPr>
      </p:pic>
    </p:spTree>
    <p:extLst>
      <p:ext uri="{BB962C8B-B14F-4D97-AF65-F5344CB8AC3E}">
        <p14:creationId xmlns:p14="http://schemas.microsoft.com/office/powerpoint/2010/main" val="1506458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1828006" y="304800"/>
            <a:ext cx="9982200" cy="1323439"/>
          </a:xfrm>
          <a:prstGeom prst="rect">
            <a:avLst/>
          </a:prstGeom>
        </p:spPr>
        <p:txBody>
          <a:bodyPr wrap="square">
            <a:spAutoFit/>
          </a:bodyPr>
          <a:lstStyle/>
          <a:p>
            <a:r>
              <a:rPr lang="en-US" sz="4000" b="1" dirty="0">
                <a:solidFill>
                  <a:srgbClr val="0000FF"/>
                </a:solidFill>
                <a:latin typeface="Arial" pitchFamily="34" charset="0"/>
                <a:cs typeface="Arial" pitchFamily="34" charset="0"/>
              </a:rPr>
              <a:t>2. </a:t>
            </a:r>
            <a:r>
              <a:rPr lang="vi-VN" sz="4000" b="1" dirty="0">
                <a:solidFill>
                  <a:srgbClr val="0000FF"/>
                </a:solidFill>
                <a:latin typeface="Arial" pitchFamily="34" charset="0"/>
                <a:cs typeface="Arial" pitchFamily="34" charset="0"/>
              </a:rPr>
              <a:t>Vì sao bức tranh của Hải làm cô giáo ngạc nhiên?</a:t>
            </a:r>
          </a:p>
        </p:txBody>
      </p:sp>
      <p:sp>
        <p:nvSpPr>
          <p:cNvPr id="3" name="Rectangle 2"/>
          <p:cNvSpPr/>
          <p:nvPr/>
        </p:nvSpPr>
        <p:spPr>
          <a:xfrm>
            <a:off x="5980906" y="2569339"/>
            <a:ext cx="5334000"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600" dirty="0">
                <a:latin typeface="Arial" pitchFamily="34" charset="0"/>
                <a:cs typeface="Arial" pitchFamily="34" charset="0"/>
              </a:rPr>
              <a:t>Bức tranh của Hải làm cô giáo ngạc nhiên vì bức tranh ấy chỉ có hình một bàn tay được vẽ rất đơn giản và vụng về.</a:t>
            </a:r>
            <a:endParaRPr lang="en-US" sz="3600" dirty="0">
              <a:latin typeface="Arial" pitchFamily="34" charset="0"/>
              <a:cs typeface="Arial" pitchFamily="34" charset="0"/>
            </a:endParaRPr>
          </a:p>
        </p:txBody>
      </p:sp>
      <p:pic>
        <p:nvPicPr>
          <p:cNvPr id="4" name="Picture 3"/>
          <p:cNvPicPr>
            <a:picLocks noChangeAspect="1"/>
          </p:cNvPicPr>
          <p:nvPr/>
        </p:nvPicPr>
        <p:blipFill>
          <a:blip r:embed="rId3"/>
          <a:stretch>
            <a:fillRect/>
          </a:stretch>
        </p:blipFill>
        <p:spPr>
          <a:xfrm>
            <a:off x="532606" y="2209800"/>
            <a:ext cx="5181600" cy="3581400"/>
          </a:xfrm>
          <a:prstGeom prst="round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151606" y="-66826"/>
            <a:ext cx="2015215" cy="1789857"/>
          </a:xfrm>
          <a:prstGeom prst="rect">
            <a:avLst/>
          </a:prstGeom>
        </p:spPr>
      </p:pic>
    </p:spTree>
    <p:extLst>
      <p:ext uri="{BB962C8B-B14F-4D97-AF65-F5344CB8AC3E}">
        <p14:creationId xmlns:p14="http://schemas.microsoft.com/office/powerpoint/2010/main" val="406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8A28A4-4681-4BA9-86E8-2C3B0F385B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7906" y="1562200"/>
            <a:ext cx="2019300" cy="2019300"/>
          </a:xfrm>
          <a:prstGeom prst="rect">
            <a:avLst/>
          </a:prstGeom>
        </p:spPr>
      </p:pic>
      <p:sp>
        <p:nvSpPr>
          <p:cNvPr id="3" name="Hexagon 2">
            <a:extLst>
              <a:ext uri="{FF2B5EF4-FFF2-40B4-BE49-F238E27FC236}">
                <a16:creationId xmlns:a16="http://schemas.microsoft.com/office/drawing/2014/main" id="{D19A5806-7592-478F-A44B-3D1C8234DB7B}"/>
              </a:ext>
            </a:extLst>
          </p:cNvPr>
          <p:cNvSpPr/>
          <p:nvPr/>
        </p:nvSpPr>
        <p:spPr>
          <a:xfrm>
            <a:off x="1980406" y="168275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6600">
                  <a:solidFill>
                    <a:schemeClr val="accent2"/>
                  </a:solidFill>
                  <a:prstDash val="solid"/>
                </a:ln>
                <a:solidFill>
                  <a:srgbClr val="FFFFFF"/>
                </a:solidFill>
                <a:latin typeface="Arial" pitchFamily="34" charset="0"/>
                <a:cs typeface="Arial" pitchFamily="34" charset="0"/>
              </a:rPr>
              <a:t>Chú</a:t>
            </a:r>
            <a:endParaRPr lang="en-US" sz="3200" dirty="0">
              <a:latin typeface="Arial" pitchFamily="34" charset="0"/>
              <a:cs typeface="Arial" pitchFamily="34" charset="0"/>
            </a:endParaRPr>
          </a:p>
        </p:txBody>
      </p:sp>
      <p:sp>
        <p:nvSpPr>
          <p:cNvPr id="4" name="Hexagon 3">
            <a:extLst>
              <a:ext uri="{FF2B5EF4-FFF2-40B4-BE49-F238E27FC236}">
                <a16:creationId xmlns:a16="http://schemas.microsoft.com/office/drawing/2014/main" id="{ECB32C92-7DDE-4979-AB3A-808B65CBF3F1}"/>
              </a:ext>
            </a:extLst>
          </p:cNvPr>
          <p:cNvSpPr/>
          <p:nvPr/>
        </p:nvSpPr>
        <p:spPr>
          <a:xfrm>
            <a:off x="3548854" y="2435944"/>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6600">
                  <a:solidFill>
                    <a:schemeClr val="accent2"/>
                  </a:solidFill>
                  <a:prstDash val="solid"/>
                </a:ln>
                <a:solidFill>
                  <a:srgbClr val="FFFFFF"/>
                </a:solidFill>
                <a:effectLst>
                  <a:outerShdw dist="38100" dir="2700000" algn="tl" rotWithShape="0">
                    <a:schemeClr val="accent2"/>
                  </a:outerShdw>
                </a:effectLst>
                <a:latin typeface="Arial" pitchFamily="34" charset="0"/>
                <a:cs typeface="Arial" pitchFamily="34" charset="0"/>
              </a:rPr>
              <a:t>Ong</a:t>
            </a:r>
            <a:endParaRPr lang="en-US" sz="3200" dirty="0">
              <a:latin typeface="Arial" pitchFamily="34" charset="0"/>
              <a:cs typeface="Arial" pitchFamily="34" charset="0"/>
            </a:endParaRPr>
          </a:p>
        </p:txBody>
      </p:sp>
      <p:sp>
        <p:nvSpPr>
          <p:cNvPr id="5" name="Hexagon 4">
            <a:extLst>
              <a:ext uri="{FF2B5EF4-FFF2-40B4-BE49-F238E27FC236}">
                <a16:creationId xmlns:a16="http://schemas.microsoft.com/office/drawing/2014/main" id="{CABDF488-8BEB-4D77-A429-CFB91F278DD1}"/>
              </a:ext>
            </a:extLst>
          </p:cNvPr>
          <p:cNvSpPr/>
          <p:nvPr/>
        </p:nvSpPr>
        <p:spPr>
          <a:xfrm>
            <a:off x="6628606" y="2467694"/>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6600">
                  <a:solidFill>
                    <a:schemeClr val="accent2"/>
                  </a:solidFill>
                  <a:prstDash val="solid"/>
                </a:ln>
                <a:solidFill>
                  <a:srgbClr val="FFFFFF"/>
                </a:solidFill>
                <a:effectLst>
                  <a:outerShdw dist="38100" dir="2700000" algn="tl" rotWithShape="0">
                    <a:schemeClr val="accent2"/>
                  </a:outerShdw>
                </a:effectLst>
                <a:latin typeface="Arial" pitchFamily="34" charset="0"/>
                <a:cs typeface="Arial" pitchFamily="34" charset="0"/>
              </a:rPr>
              <a:t>Chỉ</a:t>
            </a:r>
            <a:endParaRPr lang="en-US" sz="3200" b="1" dirty="0">
              <a:ln w="6600">
                <a:solidFill>
                  <a:schemeClr val="accent2"/>
                </a:solidFill>
                <a:prstDash val="solid"/>
              </a:ln>
              <a:solidFill>
                <a:srgbClr val="FFFFFF"/>
              </a:solidFill>
              <a:effectLst>
                <a:outerShdw dist="38100" dir="2700000" algn="tl" rotWithShape="0">
                  <a:schemeClr val="accent2"/>
                </a:outerShdw>
              </a:effectLst>
              <a:latin typeface="Arial" pitchFamily="34" charset="0"/>
              <a:cs typeface="Arial" pitchFamily="34" charset="0"/>
            </a:endParaRPr>
          </a:p>
        </p:txBody>
      </p:sp>
      <p:sp>
        <p:nvSpPr>
          <p:cNvPr id="6" name="Hexagon 5">
            <a:extLst>
              <a:ext uri="{FF2B5EF4-FFF2-40B4-BE49-F238E27FC236}">
                <a16:creationId xmlns:a16="http://schemas.microsoft.com/office/drawing/2014/main" id="{199C24C2-6B91-4322-BDB4-819FF0CB9BE4}"/>
              </a:ext>
            </a:extLst>
          </p:cNvPr>
          <p:cNvSpPr/>
          <p:nvPr/>
        </p:nvSpPr>
        <p:spPr>
          <a:xfrm>
            <a:off x="5104606" y="171450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6600">
                  <a:solidFill>
                    <a:schemeClr val="accent2"/>
                  </a:solidFill>
                  <a:prstDash val="solid"/>
                </a:ln>
                <a:solidFill>
                  <a:srgbClr val="FFFFFF"/>
                </a:solidFill>
                <a:effectLst>
                  <a:outerShdw dist="38100" dir="2700000" algn="tl" rotWithShape="0">
                    <a:schemeClr val="accent2"/>
                  </a:outerShdw>
                </a:effectLst>
                <a:latin typeface="Arial" pitchFamily="34" charset="0"/>
                <a:cs typeface="Arial" pitchFamily="34" charset="0"/>
              </a:rPr>
              <a:t>Chăm</a:t>
            </a:r>
            <a:endParaRPr lang="en-US" sz="3200" dirty="0">
              <a:latin typeface="Arial" pitchFamily="34" charset="0"/>
              <a:cs typeface="Arial" pitchFamily="34" charset="0"/>
            </a:endParaRPr>
          </a:p>
        </p:txBody>
      </p:sp>
      <p:pic>
        <p:nvPicPr>
          <p:cNvPr id="7" name="Picture 6">
            <a:extLst>
              <a:ext uri="{FF2B5EF4-FFF2-40B4-BE49-F238E27FC236}">
                <a16:creationId xmlns:a16="http://schemas.microsoft.com/office/drawing/2014/main" id="{D27D7D99-9E1A-47C2-9A0E-04166401D7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2601" y="3890650"/>
            <a:ext cx="2100763" cy="2110100"/>
          </a:xfrm>
          <a:prstGeom prst="rect">
            <a:avLst/>
          </a:prstGeom>
        </p:spPr>
      </p:pic>
      <p:pic>
        <p:nvPicPr>
          <p:cNvPr id="9" name="nhạc trò chơ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93064" y="-762000"/>
            <a:ext cx="609600" cy="609600"/>
          </a:xfrm>
          <a:prstGeom prst="rect">
            <a:avLst/>
          </a:prstGeom>
        </p:spPr>
      </p:pic>
    </p:spTree>
    <p:extLst>
      <p:ext uri="{BB962C8B-B14F-4D97-AF65-F5344CB8AC3E}">
        <p14:creationId xmlns:p14="http://schemas.microsoft.com/office/powerpoint/2010/main" val="21580472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1" accel="10000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5" name="audio.wav"/>
                                        </p:tgtEl>
                                      </p:cMediaNode>
                                    </p:audio>
                                  </p:subTnLst>
                                </p:cTn>
                              </p:par>
                            </p:childTnLst>
                          </p:cTn>
                        </p:par>
                        <p:par>
                          <p:cTn id="12" fill="hold">
                            <p:stCondLst>
                              <p:cond delay="500"/>
                            </p:stCondLst>
                            <p:childTnLst>
                              <p:par>
                                <p:cTn id="13" presetID="2" presetClass="entr" presetSubtype="1" accel="10000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4"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ac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1" presetClass="emph" presetSubtype="0" repeatCount="indefinite" fill="hold" grpId="1" nodeType="afterEffect">
                                  <p:stCondLst>
                                    <p:cond delay="0"/>
                                  </p:stCondLst>
                                  <p:childTnLst>
                                    <p:animClr clrSpc="hsl" dir="cw">
                                      <p:cBhvr override="childStyle">
                                        <p:cTn id="29" dur="1000" fill="hold"/>
                                        <p:tgtEl>
                                          <p:spTgt spid="3"/>
                                        </p:tgtEl>
                                        <p:attrNameLst>
                                          <p:attrName>style.color</p:attrName>
                                        </p:attrNameLst>
                                      </p:cBhvr>
                                      <p:by>
                                        <p:hsl h="7200000" s="0" l="0"/>
                                      </p:by>
                                    </p:animClr>
                                    <p:animClr clrSpc="hsl" dir="cw">
                                      <p:cBhvr>
                                        <p:cTn id="30" dur="1000" fill="hold"/>
                                        <p:tgtEl>
                                          <p:spTgt spid="3"/>
                                        </p:tgtEl>
                                        <p:attrNameLst>
                                          <p:attrName>fillcolor</p:attrName>
                                        </p:attrNameLst>
                                      </p:cBhvr>
                                      <p:by>
                                        <p:hsl h="7200000" s="0" l="0"/>
                                      </p:by>
                                    </p:animClr>
                                    <p:animClr clrSpc="hsl" dir="cw">
                                      <p:cBhvr>
                                        <p:cTn id="31" dur="1000" fill="hold"/>
                                        <p:tgtEl>
                                          <p:spTgt spid="3"/>
                                        </p:tgtEl>
                                        <p:attrNameLst>
                                          <p:attrName>stroke.color</p:attrName>
                                        </p:attrNameLst>
                                      </p:cBhvr>
                                      <p:by>
                                        <p:hsl h="7200000" s="0" l="0"/>
                                      </p:by>
                                    </p:animClr>
                                    <p:set>
                                      <p:cBhvr>
                                        <p:cTn id="32" dur="1000" fill="hold"/>
                                        <p:tgtEl>
                                          <p:spTgt spid="3"/>
                                        </p:tgtEl>
                                        <p:attrNameLst>
                                          <p:attrName>fill.type</p:attrName>
                                        </p:attrNameLst>
                                      </p:cBhvr>
                                      <p:to>
                                        <p:strVal val="solid"/>
                                      </p:to>
                                    </p:set>
                                  </p:childTnLst>
                                </p:cTn>
                              </p:par>
                              <p:par>
                                <p:cTn id="33" presetID="21" presetClass="emph" presetSubtype="0" repeatCount="indefinite" fill="hold" grpId="1" nodeType="withEffect">
                                  <p:stCondLst>
                                    <p:cond delay="0"/>
                                  </p:stCondLst>
                                  <p:childTnLst>
                                    <p:animClr clrSpc="hsl" dir="cw">
                                      <p:cBhvr override="childStyle">
                                        <p:cTn id="34" dur="500" fill="hold"/>
                                        <p:tgtEl>
                                          <p:spTgt spid="4"/>
                                        </p:tgtEl>
                                        <p:attrNameLst>
                                          <p:attrName>style.color</p:attrName>
                                        </p:attrNameLst>
                                      </p:cBhvr>
                                      <p:by>
                                        <p:hsl h="7200000" s="0" l="0"/>
                                      </p:by>
                                    </p:animClr>
                                    <p:animClr clrSpc="hsl" dir="cw">
                                      <p:cBhvr>
                                        <p:cTn id="35" dur="500" fill="hold"/>
                                        <p:tgtEl>
                                          <p:spTgt spid="4"/>
                                        </p:tgtEl>
                                        <p:attrNameLst>
                                          <p:attrName>fillcolor</p:attrName>
                                        </p:attrNameLst>
                                      </p:cBhvr>
                                      <p:by>
                                        <p:hsl h="7200000" s="0" l="0"/>
                                      </p:by>
                                    </p:animClr>
                                    <p:animClr clrSpc="hsl" dir="cw">
                                      <p:cBhvr>
                                        <p:cTn id="36" dur="500" fill="hold"/>
                                        <p:tgtEl>
                                          <p:spTgt spid="4"/>
                                        </p:tgtEl>
                                        <p:attrNameLst>
                                          <p:attrName>stroke.color</p:attrName>
                                        </p:attrNameLst>
                                      </p:cBhvr>
                                      <p:by>
                                        <p:hsl h="7200000" s="0" l="0"/>
                                      </p:by>
                                    </p:animClr>
                                    <p:set>
                                      <p:cBhvr>
                                        <p:cTn id="37" dur="500" fill="hold"/>
                                        <p:tgtEl>
                                          <p:spTgt spid="4"/>
                                        </p:tgtEl>
                                        <p:attrNameLst>
                                          <p:attrName>fill.type</p:attrName>
                                        </p:attrNameLst>
                                      </p:cBhvr>
                                      <p:to>
                                        <p:strVal val="solid"/>
                                      </p:to>
                                    </p:set>
                                  </p:childTnLst>
                                </p:cTn>
                              </p:par>
                              <p:par>
                                <p:cTn id="38" presetID="21" presetClass="emph" presetSubtype="0" repeatCount="indefinite" fill="hold" grpId="1" nodeType="withEffect">
                                  <p:stCondLst>
                                    <p:cond delay="0"/>
                                  </p:stCondLst>
                                  <p:childTnLst>
                                    <p:animClr clrSpc="hsl" dir="cw">
                                      <p:cBhvr override="childStyle">
                                        <p:cTn id="39" dur="750" fill="hold"/>
                                        <p:tgtEl>
                                          <p:spTgt spid="6"/>
                                        </p:tgtEl>
                                        <p:attrNameLst>
                                          <p:attrName>style.color</p:attrName>
                                        </p:attrNameLst>
                                      </p:cBhvr>
                                      <p:by>
                                        <p:hsl h="7200000" s="0" l="0"/>
                                      </p:by>
                                    </p:animClr>
                                    <p:animClr clrSpc="hsl" dir="cw">
                                      <p:cBhvr>
                                        <p:cTn id="40" dur="750" fill="hold"/>
                                        <p:tgtEl>
                                          <p:spTgt spid="6"/>
                                        </p:tgtEl>
                                        <p:attrNameLst>
                                          <p:attrName>fillcolor</p:attrName>
                                        </p:attrNameLst>
                                      </p:cBhvr>
                                      <p:by>
                                        <p:hsl h="7200000" s="0" l="0"/>
                                      </p:by>
                                    </p:animClr>
                                    <p:animClr clrSpc="hsl" dir="cw">
                                      <p:cBhvr>
                                        <p:cTn id="41" dur="750" fill="hold"/>
                                        <p:tgtEl>
                                          <p:spTgt spid="6"/>
                                        </p:tgtEl>
                                        <p:attrNameLst>
                                          <p:attrName>stroke.color</p:attrName>
                                        </p:attrNameLst>
                                      </p:cBhvr>
                                      <p:by>
                                        <p:hsl h="7200000" s="0" l="0"/>
                                      </p:by>
                                    </p:animClr>
                                    <p:set>
                                      <p:cBhvr>
                                        <p:cTn id="42" dur="750" fill="hold"/>
                                        <p:tgtEl>
                                          <p:spTgt spid="6"/>
                                        </p:tgtEl>
                                        <p:attrNameLst>
                                          <p:attrName>fill.type</p:attrName>
                                        </p:attrNameLst>
                                      </p:cBhvr>
                                      <p:to>
                                        <p:strVal val="solid"/>
                                      </p:to>
                                    </p:set>
                                  </p:childTnLst>
                                </p:cTn>
                              </p:par>
                              <p:par>
                                <p:cTn id="43" presetID="21" presetClass="emph" presetSubtype="0" repeatCount="indefinite" fill="hold" grpId="1" nodeType="withEffect">
                                  <p:stCondLst>
                                    <p:cond delay="0"/>
                                  </p:stCondLst>
                                  <p:childTnLst>
                                    <p:animClr clrSpc="hsl" dir="cw">
                                      <p:cBhvr override="childStyle">
                                        <p:cTn id="44" dur="250" fill="hold"/>
                                        <p:tgtEl>
                                          <p:spTgt spid="5"/>
                                        </p:tgtEl>
                                        <p:attrNameLst>
                                          <p:attrName>style.color</p:attrName>
                                        </p:attrNameLst>
                                      </p:cBhvr>
                                      <p:by>
                                        <p:hsl h="7200000" s="0" l="0"/>
                                      </p:by>
                                    </p:animClr>
                                    <p:animClr clrSpc="hsl" dir="cw">
                                      <p:cBhvr>
                                        <p:cTn id="45" dur="250" fill="hold"/>
                                        <p:tgtEl>
                                          <p:spTgt spid="5"/>
                                        </p:tgtEl>
                                        <p:attrNameLst>
                                          <p:attrName>fillcolor</p:attrName>
                                        </p:attrNameLst>
                                      </p:cBhvr>
                                      <p:by>
                                        <p:hsl h="7200000" s="0" l="0"/>
                                      </p:by>
                                    </p:animClr>
                                    <p:animClr clrSpc="hsl" dir="cw">
                                      <p:cBhvr>
                                        <p:cTn id="46" dur="250" fill="hold"/>
                                        <p:tgtEl>
                                          <p:spTgt spid="5"/>
                                        </p:tgtEl>
                                        <p:attrNameLst>
                                          <p:attrName>stroke.color</p:attrName>
                                        </p:attrNameLst>
                                      </p:cBhvr>
                                      <p:by>
                                        <p:hsl h="7200000" s="0" l="0"/>
                                      </p:by>
                                    </p:animClr>
                                    <p:set>
                                      <p:cBhvr>
                                        <p:cTn id="47" dur="250" fill="hold"/>
                                        <p:tgtEl>
                                          <p:spTgt spid="5"/>
                                        </p:tgtEl>
                                        <p:attrNameLst>
                                          <p:attrName>fill.type</p:attrName>
                                        </p:attrNameLst>
                                      </p:cBhvr>
                                      <p:to>
                                        <p:strVal val="solid"/>
                                      </p:to>
                                    </p:set>
                                  </p:childTnLst>
                                </p:cTn>
                              </p:par>
                              <p:par>
                                <p:cTn id="48" presetID="2" presetClass="entr" presetSubtype="8"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1000" fill="hold"/>
                                        <p:tgtEl>
                                          <p:spTgt spid="7"/>
                                        </p:tgtEl>
                                        <p:attrNameLst>
                                          <p:attrName>ppt_x</p:attrName>
                                        </p:attrNameLst>
                                      </p:cBhvr>
                                      <p:tavLst>
                                        <p:tav tm="0">
                                          <p:val>
                                            <p:strVal val="0-#ppt_w/2"/>
                                          </p:val>
                                        </p:tav>
                                        <p:tav tm="100000">
                                          <p:val>
                                            <p:strVal val="#ppt_x"/>
                                          </p:val>
                                        </p:tav>
                                      </p:tavLst>
                                    </p:anim>
                                    <p:anim calcmode="lin" valueType="num">
                                      <p:cBhvr additive="base">
                                        <p:cTn id="51"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52" fill="hold" display="0">
                  <p:stCondLst>
                    <p:cond delay="indefinite"/>
                  </p:stCondLst>
                  <p:endCondLst>
                    <p:cond evt="onStopAudio" delay="0">
                      <p:tgtEl>
                        <p:sldTgt/>
                      </p:tgtEl>
                    </p:cond>
                  </p:endCondLst>
                </p:cTn>
                <p:tgtEl>
                  <p:spTgt spid="9"/>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2621525" y="775869"/>
            <a:ext cx="6835526" cy="769441"/>
          </a:xfrm>
          <a:prstGeom prst="rect">
            <a:avLst/>
          </a:prstGeom>
        </p:spPr>
        <p:txBody>
          <a:bodyPr wrap="none">
            <a:spAutoFit/>
          </a:bodyPr>
          <a:lstStyle/>
          <a:p>
            <a:r>
              <a:rPr lang="en-US" sz="4400" b="1" dirty="0">
                <a:solidFill>
                  <a:srgbClr val="0000FF"/>
                </a:solidFill>
                <a:latin typeface="Arial" pitchFamily="34" charset="0"/>
                <a:cs typeface="Arial" pitchFamily="34" charset="0"/>
              </a:rPr>
              <a:t>3. </a:t>
            </a:r>
            <a:r>
              <a:rPr lang="en-US" sz="4400" b="1" dirty="0" err="1">
                <a:solidFill>
                  <a:srgbClr val="0000FF"/>
                </a:solidFill>
                <a:latin typeface="Arial" pitchFamily="34" charset="0"/>
                <a:cs typeface="Arial" pitchFamily="34" charset="0"/>
              </a:rPr>
              <a:t>Hải</a:t>
            </a:r>
            <a:r>
              <a:rPr lang="en-US" sz="4400" b="1" dirty="0">
                <a:solidFill>
                  <a:srgbClr val="0000FF"/>
                </a:solidFill>
                <a:latin typeface="Arial" pitchFamily="34" charset="0"/>
                <a:cs typeface="Arial" pitchFamily="34" charset="0"/>
              </a:rPr>
              <a:t> </a:t>
            </a:r>
            <a:r>
              <a:rPr lang="en-US" sz="4400" b="1" dirty="0" err="1">
                <a:solidFill>
                  <a:srgbClr val="0000FF"/>
                </a:solidFill>
                <a:latin typeface="Arial" pitchFamily="34" charset="0"/>
                <a:cs typeface="Arial" pitchFamily="34" charset="0"/>
              </a:rPr>
              <a:t>giải</a:t>
            </a:r>
            <a:r>
              <a:rPr lang="en-US" sz="4400" b="1" dirty="0">
                <a:solidFill>
                  <a:srgbClr val="0000FF"/>
                </a:solidFill>
                <a:latin typeface="Arial" pitchFamily="34" charset="0"/>
                <a:cs typeface="Arial" pitchFamily="34" charset="0"/>
              </a:rPr>
              <a:t> </a:t>
            </a:r>
            <a:r>
              <a:rPr lang="en-US" sz="4400" b="1" dirty="0" err="1">
                <a:solidFill>
                  <a:srgbClr val="0000FF"/>
                </a:solidFill>
                <a:latin typeface="Arial" pitchFamily="34" charset="0"/>
                <a:cs typeface="Arial" pitchFamily="34" charset="0"/>
              </a:rPr>
              <a:t>thích</a:t>
            </a:r>
            <a:r>
              <a:rPr lang="en-US" sz="4400" b="1" dirty="0">
                <a:solidFill>
                  <a:srgbClr val="0000FF"/>
                </a:solidFill>
                <a:latin typeface="Arial" pitchFamily="34" charset="0"/>
                <a:cs typeface="Arial" pitchFamily="34" charset="0"/>
              </a:rPr>
              <a:t> </a:t>
            </a:r>
            <a:r>
              <a:rPr lang="en-US" sz="4400" b="1" dirty="0" err="1">
                <a:solidFill>
                  <a:srgbClr val="0000FF"/>
                </a:solidFill>
                <a:latin typeface="Arial" pitchFamily="34" charset="0"/>
                <a:cs typeface="Arial" pitchFamily="34" charset="0"/>
              </a:rPr>
              <a:t>thế</a:t>
            </a:r>
            <a:r>
              <a:rPr lang="en-US" sz="4400" b="1" dirty="0">
                <a:solidFill>
                  <a:srgbClr val="0000FF"/>
                </a:solidFill>
                <a:latin typeface="Arial" pitchFamily="34" charset="0"/>
                <a:cs typeface="Arial" pitchFamily="34" charset="0"/>
              </a:rPr>
              <a:t> </a:t>
            </a:r>
            <a:r>
              <a:rPr lang="en-US" sz="4400" b="1" dirty="0" err="1">
                <a:solidFill>
                  <a:srgbClr val="0000FF"/>
                </a:solidFill>
                <a:latin typeface="Arial" pitchFamily="34" charset="0"/>
                <a:cs typeface="Arial" pitchFamily="34" charset="0"/>
              </a:rPr>
              <a:t>nào</a:t>
            </a:r>
            <a:r>
              <a:rPr lang="en-US" sz="4400" b="1" dirty="0">
                <a:solidFill>
                  <a:srgbClr val="0000FF"/>
                </a:solidFill>
                <a:latin typeface="Arial" pitchFamily="34" charset="0"/>
                <a:cs typeface="Arial" pitchFamily="34" charset="0"/>
              </a:rPr>
              <a:t>?</a:t>
            </a:r>
          </a:p>
        </p:txBody>
      </p:sp>
      <p:sp>
        <p:nvSpPr>
          <p:cNvPr id="4" name="Rectangle 3"/>
          <p:cNvSpPr/>
          <p:nvPr/>
        </p:nvSpPr>
        <p:spPr>
          <a:xfrm>
            <a:off x="1066006" y="2362200"/>
            <a:ext cx="5943600" cy="1938992"/>
          </a:xfrm>
          <a:prstGeom prst="rect">
            <a:avLst/>
          </a:prstGeom>
        </p:spPr>
        <p:txBody>
          <a:bodyPr wrap="square">
            <a:spAutoFit/>
          </a:bodyPr>
          <a:lstStyle/>
          <a:p>
            <a:pPr algn="just"/>
            <a:r>
              <a:rPr lang="en-US" sz="4000" dirty="0" err="1">
                <a:latin typeface="Arial" pitchFamily="34" charset="0"/>
                <a:cs typeface="Arial" pitchFamily="34" charset="0"/>
              </a:rPr>
              <a:t>Hải</a:t>
            </a:r>
            <a:r>
              <a:rPr lang="en-US" sz="4000" dirty="0">
                <a:latin typeface="Arial" pitchFamily="34" charset="0"/>
                <a:cs typeface="Arial" pitchFamily="34" charset="0"/>
              </a:rPr>
              <a:t> </a:t>
            </a:r>
            <a:r>
              <a:rPr lang="en-US" sz="4000" dirty="0" err="1">
                <a:latin typeface="Arial" pitchFamily="34" charset="0"/>
                <a:cs typeface="Arial" pitchFamily="34" charset="0"/>
              </a:rPr>
              <a:t>giải</a:t>
            </a:r>
            <a:r>
              <a:rPr lang="en-US" sz="4000" dirty="0">
                <a:latin typeface="Arial" pitchFamily="34" charset="0"/>
                <a:cs typeface="Arial" pitchFamily="34" charset="0"/>
              </a:rPr>
              <a:t> </a:t>
            </a:r>
            <a:r>
              <a:rPr lang="en-US" sz="4000" dirty="0" err="1">
                <a:latin typeface="Arial" pitchFamily="34" charset="0"/>
                <a:cs typeface="Arial" pitchFamily="34" charset="0"/>
              </a:rPr>
              <a:t>thích</a:t>
            </a:r>
            <a:r>
              <a:rPr lang="en-US" sz="4000" dirty="0">
                <a:latin typeface="Arial" pitchFamily="34" charset="0"/>
                <a:cs typeface="Arial" pitchFamily="34" charset="0"/>
              </a:rPr>
              <a:t> </a:t>
            </a:r>
            <a:r>
              <a:rPr lang="en-US" sz="4000" dirty="0" err="1">
                <a:latin typeface="Arial" pitchFamily="34" charset="0"/>
                <a:cs typeface="Arial" pitchFamily="34" charset="0"/>
              </a:rPr>
              <a:t>bàn</a:t>
            </a:r>
            <a:r>
              <a:rPr lang="en-US" sz="4000" dirty="0">
                <a:latin typeface="Arial" pitchFamily="34" charset="0"/>
                <a:cs typeface="Arial" pitchFamily="34" charset="0"/>
              </a:rPr>
              <a:t> </a:t>
            </a:r>
            <a:r>
              <a:rPr lang="en-US" sz="4000" dirty="0" err="1">
                <a:latin typeface="Arial" pitchFamily="34" charset="0"/>
                <a:cs typeface="Arial" pitchFamily="34" charset="0"/>
              </a:rPr>
              <a:t>tay</a:t>
            </a:r>
            <a:r>
              <a:rPr lang="en-US" sz="4000" dirty="0">
                <a:latin typeface="Arial" pitchFamily="34" charset="0"/>
                <a:cs typeface="Arial" pitchFamily="34" charset="0"/>
              </a:rPr>
              <a:t> </a:t>
            </a:r>
            <a:r>
              <a:rPr lang="en-US" sz="4000" dirty="0" err="1">
                <a:latin typeface="Arial" pitchFamily="34" charset="0"/>
                <a:cs typeface="Arial" pitchFamily="34" charset="0"/>
              </a:rPr>
              <a:t>trong</a:t>
            </a:r>
            <a:r>
              <a:rPr lang="en-US" sz="4000" dirty="0">
                <a:latin typeface="Arial" pitchFamily="34" charset="0"/>
                <a:cs typeface="Arial" pitchFamily="34" charset="0"/>
              </a:rPr>
              <a:t> </a:t>
            </a:r>
            <a:r>
              <a:rPr lang="en-US" sz="4000" dirty="0" err="1">
                <a:latin typeface="Arial" pitchFamily="34" charset="0"/>
                <a:cs typeface="Arial" pitchFamily="34" charset="0"/>
              </a:rPr>
              <a:t>bức</a:t>
            </a:r>
            <a:r>
              <a:rPr lang="en-US" sz="4000" dirty="0">
                <a:latin typeface="Arial" pitchFamily="34" charset="0"/>
                <a:cs typeface="Arial" pitchFamily="34" charset="0"/>
              </a:rPr>
              <a:t> </a:t>
            </a:r>
            <a:r>
              <a:rPr lang="en-US" sz="4000" dirty="0" err="1">
                <a:latin typeface="Arial" pitchFamily="34" charset="0"/>
                <a:cs typeface="Arial" pitchFamily="34" charset="0"/>
              </a:rPr>
              <a:t>tranh</a:t>
            </a:r>
            <a:r>
              <a:rPr lang="en-US" sz="4000" dirty="0">
                <a:latin typeface="Arial" pitchFamily="34" charset="0"/>
                <a:cs typeface="Arial" pitchFamily="34" charset="0"/>
              </a:rPr>
              <a:t> </a:t>
            </a:r>
            <a:r>
              <a:rPr lang="en-US" sz="4000" dirty="0" err="1">
                <a:latin typeface="Arial" pitchFamily="34" charset="0"/>
                <a:cs typeface="Arial" pitchFamily="34" charset="0"/>
              </a:rPr>
              <a:t>chính</a:t>
            </a:r>
            <a:r>
              <a:rPr lang="en-US" sz="4000" dirty="0">
                <a:latin typeface="Arial" pitchFamily="34" charset="0"/>
                <a:cs typeface="Arial" pitchFamily="34" charset="0"/>
              </a:rPr>
              <a:t> </a:t>
            </a:r>
            <a:r>
              <a:rPr lang="en-US" sz="4000" dirty="0" err="1">
                <a:latin typeface="Arial" pitchFamily="34" charset="0"/>
                <a:cs typeface="Arial" pitchFamily="34" charset="0"/>
              </a:rPr>
              <a:t>là</a:t>
            </a:r>
            <a:r>
              <a:rPr lang="en-US" sz="4000" dirty="0">
                <a:latin typeface="Arial" pitchFamily="34" charset="0"/>
                <a:cs typeface="Arial" pitchFamily="34" charset="0"/>
              </a:rPr>
              <a:t> </a:t>
            </a:r>
            <a:r>
              <a:rPr lang="en-US" sz="4000" dirty="0" err="1">
                <a:latin typeface="Arial" pitchFamily="34" charset="0"/>
                <a:cs typeface="Arial" pitchFamily="34" charset="0"/>
              </a:rPr>
              <a:t>bàn</a:t>
            </a:r>
            <a:r>
              <a:rPr lang="en-US" sz="4000" dirty="0">
                <a:latin typeface="Arial" pitchFamily="34" charset="0"/>
                <a:cs typeface="Arial" pitchFamily="34" charset="0"/>
              </a:rPr>
              <a:t> </a:t>
            </a:r>
            <a:r>
              <a:rPr lang="en-US" sz="4000" dirty="0" err="1">
                <a:latin typeface="Arial" pitchFamily="34" charset="0"/>
                <a:cs typeface="Arial" pitchFamily="34" charset="0"/>
              </a:rPr>
              <a:t>tay</a:t>
            </a:r>
            <a:r>
              <a:rPr lang="en-US" sz="4000" dirty="0">
                <a:latin typeface="Arial" pitchFamily="34" charset="0"/>
                <a:cs typeface="Arial" pitchFamily="34" charset="0"/>
              </a:rPr>
              <a:t> </a:t>
            </a:r>
            <a:r>
              <a:rPr lang="en-US" sz="4000" dirty="0" err="1">
                <a:latin typeface="Arial" pitchFamily="34" charset="0"/>
                <a:cs typeface="Arial" pitchFamily="34" charset="0"/>
              </a:rPr>
              <a:t>của</a:t>
            </a:r>
            <a:r>
              <a:rPr lang="en-US" sz="4000" dirty="0">
                <a:latin typeface="Arial" pitchFamily="34" charset="0"/>
                <a:cs typeface="Arial" pitchFamily="34" charset="0"/>
              </a:rPr>
              <a:t> </a:t>
            </a:r>
            <a:r>
              <a:rPr lang="en-US" sz="4000" dirty="0" err="1">
                <a:latin typeface="Arial" pitchFamily="34" charset="0"/>
                <a:cs typeface="Arial" pitchFamily="34" charset="0"/>
              </a:rPr>
              <a:t>cô</a:t>
            </a:r>
            <a:r>
              <a:rPr lang="en-US" sz="4000" dirty="0">
                <a:latin typeface="Arial" pitchFamily="34" charset="0"/>
                <a:cs typeface="Arial" pitchFamily="34" charset="0"/>
              </a:rPr>
              <a:t> </a:t>
            </a:r>
            <a:r>
              <a:rPr lang="en-US" sz="4000" dirty="0" err="1">
                <a:latin typeface="Arial" pitchFamily="34" charset="0"/>
                <a:cs typeface="Arial" pitchFamily="34" charset="0"/>
              </a:rPr>
              <a:t>giáo</a:t>
            </a:r>
            <a:r>
              <a:rPr lang="en-US" sz="4000" dirty="0">
                <a:latin typeface="Arial" pitchFamily="34" charset="0"/>
                <a:cs typeface="Arial" pitchFamily="34" charset="0"/>
              </a:rPr>
              <a:t>.</a:t>
            </a:r>
          </a:p>
        </p:txBody>
      </p:sp>
      <p:pic>
        <p:nvPicPr>
          <p:cNvPr id="1026" name="Picture 2" descr="Cô Giáo Hình ảnh | Định dạng hình ảnh PNG 40036793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52" b="95911" l="10000" r="95233">
                        <a14:foregroundMark x1="46512" y1="54089" x2="49070" y2="62436"/>
                      </a14:backgroundRemoval>
                    </a14:imgEffect>
                  </a14:imgLayer>
                </a14:imgProps>
              </a:ext>
              <a:ext uri="{28A0092B-C50C-407E-A947-70E740481C1C}">
                <a14:useLocalDpi xmlns:a14="http://schemas.microsoft.com/office/drawing/2010/main" val="0"/>
              </a:ext>
            </a:extLst>
          </a:blip>
          <a:srcRect/>
          <a:stretch>
            <a:fillRect/>
          </a:stretch>
        </p:blipFill>
        <p:spPr bwMode="auto">
          <a:xfrm>
            <a:off x="7238206" y="1497861"/>
            <a:ext cx="4114800" cy="56171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15" t="-2796" r="-215" b="13978"/>
          <a:stretch/>
        </p:blipFill>
        <p:spPr>
          <a:xfrm>
            <a:off x="1294606" y="380917"/>
            <a:ext cx="1652115" cy="1467362"/>
          </a:xfrm>
          <a:prstGeom prst="rect">
            <a:avLst/>
          </a:prstGeom>
        </p:spPr>
      </p:pic>
    </p:spTree>
    <p:extLst>
      <p:ext uri="{BB962C8B-B14F-4D97-AF65-F5344CB8AC3E}">
        <p14:creationId xmlns:p14="http://schemas.microsoft.com/office/powerpoint/2010/main" val="396126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2184720" y="693853"/>
            <a:ext cx="9168285" cy="1323439"/>
          </a:xfrm>
          <a:prstGeom prst="rect">
            <a:avLst/>
          </a:prstGeom>
        </p:spPr>
        <p:txBody>
          <a:bodyPr wrap="square">
            <a:spAutoFit/>
          </a:bodyPr>
          <a:lstStyle/>
          <a:p>
            <a:r>
              <a:rPr lang="en-US" sz="4000" b="1" dirty="0">
                <a:solidFill>
                  <a:srgbClr val="0000FF"/>
                </a:solidFill>
                <a:latin typeface="Arial" pitchFamily="34" charset="0"/>
                <a:cs typeface="Arial" pitchFamily="34" charset="0"/>
              </a:rPr>
              <a:t>4. </a:t>
            </a:r>
            <a:r>
              <a:rPr lang="vi-VN" sz="4000" b="1" dirty="0">
                <a:solidFill>
                  <a:srgbClr val="0000FF"/>
                </a:solidFill>
                <a:latin typeface="Arial" pitchFamily="34" charset="0"/>
                <a:cs typeface="Arial" pitchFamily="34" charset="0"/>
              </a:rPr>
              <a:t>Món quà quý mà cô giáo nhận được từ bức tranh là gì?</a:t>
            </a:r>
          </a:p>
        </p:txBody>
      </p:sp>
      <p:sp>
        <p:nvSpPr>
          <p:cNvPr id="3" name="Rectangle 2"/>
          <p:cNvSpPr/>
          <p:nvPr/>
        </p:nvSpPr>
        <p:spPr>
          <a:xfrm>
            <a:off x="5714206" y="2590800"/>
            <a:ext cx="6019800" cy="2308324"/>
          </a:xfrm>
          <a:prstGeom prst="rect">
            <a:avLst/>
          </a:prstGeom>
        </p:spPr>
        <p:txBody>
          <a:bodyPr wrap="square">
            <a:spAutoFit/>
          </a:bodyPr>
          <a:lstStyle/>
          <a:p>
            <a:pPr algn="just"/>
            <a:r>
              <a:rPr lang="vi-VN" sz="3600" dirty="0">
                <a:latin typeface="Arial" pitchFamily="34" charset="0"/>
                <a:cs typeface="Arial" pitchFamily="34" charset="0"/>
              </a:rPr>
              <a:t>Món quà quý mà cô giáo nhận được từ bức tranh là sự yêu mến, quý trọng của học sinh dành cho mình.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487" y="2285991"/>
            <a:ext cx="4572009" cy="457200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532606" y="425154"/>
            <a:ext cx="1652115" cy="1467362"/>
          </a:xfrm>
          <a:prstGeom prst="rect">
            <a:avLst/>
          </a:prstGeom>
        </p:spPr>
      </p:pic>
    </p:spTree>
    <p:extLst>
      <p:ext uri="{BB962C8B-B14F-4D97-AF65-F5344CB8AC3E}">
        <p14:creationId xmlns:p14="http://schemas.microsoft.com/office/powerpoint/2010/main" val="138226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Scale>
                                      <p:cBhvr>
                                        <p:cTn id="19"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gtEl>
                                        <p:attrNameLst>
                                          <p:attrName>ppt_x</p:attrName>
                                          <p:attrName>ppt_y</p:attrName>
                                        </p:attrNameLst>
                                      </p:cBhvr>
                                    </p:animMotion>
                                    <p:animEffect transition="in" filter="fade">
                                      <p:cBhvr>
                                        <p:cTn id="21" dur="10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361406" y="985345"/>
            <a:ext cx="7801304" cy="1446550"/>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dirty="0">
                <a:ln w="0"/>
                <a:solidFill>
                  <a:srgbClr val="FF0000"/>
                </a:solidFill>
                <a:effectLst>
                  <a:reflection blurRad="12700" stA="50000" endPos="50000" dist="5000" dir="5400000" sy="-100000" rotWithShape="0"/>
                </a:effectLst>
                <a:latin typeface="Arial" pitchFamily="34" charset="0"/>
                <a:cs typeface="Arial" pitchFamily="34" charset="0"/>
              </a:rPr>
              <a:t>LUYỆN TẬP</a:t>
            </a:r>
            <a:endParaRPr lang="vi-VN" sz="8800" b="1" cap="all" dirty="0">
              <a:ln w="0"/>
              <a:solidFill>
                <a:srgbClr val="FF0000"/>
              </a:solidFill>
              <a:effectLst>
                <a:reflection blurRad="12700" stA="50000" endPos="50000" dist="5000" dir="5400000" sy="-100000" rotWithShape="0"/>
              </a:effectLst>
              <a:latin typeface="Arial" pitchFamily="34" charset="0"/>
              <a:cs typeface="Arial" pitchFamily="34" charset="0"/>
            </a:endParaRPr>
          </a:p>
        </p:txBody>
      </p:sp>
    </p:spTree>
    <p:extLst>
      <p:ext uri="{BB962C8B-B14F-4D97-AF65-F5344CB8AC3E}">
        <p14:creationId xmlns:p14="http://schemas.microsoft.com/office/powerpoint/2010/main" val="260498663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6" name="Rectangle 5"/>
          <p:cNvSpPr/>
          <p:nvPr/>
        </p:nvSpPr>
        <p:spPr>
          <a:xfrm>
            <a:off x="915231" y="838200"/>
            <a:ext cx="10013950" cy="4524315"/>
          </a:xfrm>
          <a:prstGeom prst="rect">
            <a:avLst/>
          </a:prstGeom>
        </p:spPr>
        <p:txBody>
          <a:bodyPr wrap="square">
            <a:spAutoFit/>
          </a:bodyPr>
          <a:lstStyle/>
          <a:p>
            <a:r>
              <a:rPr lang="en-US" sz="3600" dirty="0">
                <a:solidFill>
                  <a:srgbClr val="0000FF"/>
                </a:solidFill>
                <a:latin typeface="Arial" pitchFamily="34" charset="0"/>
                <a:cs typeface="Arial" pitchFamily="34" charset="0"/>
              </a:rPr>
              <a:t>1. </a:t>
            </a:r>
            <a:r>
              <a:rPr lang="vi-VN" sz="3600" dirty="0">
                <a:solidFill>
                  <a:srgbClr val="0000FF"/>
                </a:solidFill>
                <a:latin typeface="Arial" pitchFamily="34" charset="0"/>
                <a:cs typeface="Arial" pitchFamily="34" charset="0"/>
              </a:rPr>
              <a:t>Đặt câu hỏi cho bộ phận câu in đậm:</a:t>
            </a:r>
          </a:p>
          <a:p>
            <a:pPr marL="457200" indent="-457200">
              <a:buAutoNum type="alphaLcParenR"/>
            </a:pPr>
            <a:r>
              <a:rPr lang="vi-VN" sz="3600" dirty="0">
                <a:solidFill>
                  <a:srgbClr val="0000FF"/>
                </a:solidFill>
                <a:latin typeface="Arial" pitchFamily="34" charset="0"/>
                <a:cs typeface="Arial" pitchFamily="34" charset="0"/>
              </a:rPr>
              <a:t>Hải </a:t>
            </a:r>
            <a:r>
              <a:rPr lang="vi-VN" sz="3600" b="1" dirty="0">
                <a:solidFill>
                  <a:srgbClr val="0000FF"/>
                </a:solidFill>
                <a:latin typeface="Arial" pitchFamily="34" charset="0"/>
                <a:cs typeface="Arial" pitchFamily="34" charset="0"/>
              </a:rPr>
              <a:t>là cậu bé vẽ bức tranh bàn tay.</a:t>
            </a:r>
          </a:p>
          <a:p>
            <a:pPr marL="457200" indent="-457200">
              <a:buAutoNum type="alphaLcParenR"/>
            </a:pPr>
            <a:endParaRPr lang="vi-VN" sz="3600" b="1" dirty="0">
              <a:solidFill>
                <a:srgbClr val="0000FF"/>
              </a:solidFill>
              <a:latin typeface="Arial" pitchFamily="34" charset="0"/>
              <a:cs typeface="Arial" pitchFamily="34" charset="0"/>
            </a:endParaRPr>
          </a:p>
          <a:p>
            <a:endParaRPr lang="vi-VN" sz="3600" b="1" dirty="0">
              <a:solidFill>
                <a:srgbClr val="0000FF"/>
              </a:solidFill>
              <a:latin typeface="Arial" pitchFamily="34" charset="0"/>
              <a:cs typeface="Arial" pitchFamily="34" charset="0"/>
            </a:endParaRPr>
          </a:p>
          <a:p>
            <a:r>
              <a:rPr lang="vi-VN" sz="3600" dirty="0">
                <a:solidFill>
                  <a:srgbClr val="0000FF"/>
                </a:solidFill>
                <a:latin typeface="Arial" pitchFamily="34" charset="0"/>
                <a:cs typeface="Arial" pitchFamily="34" charset="0"/>
              </a:rPr>
              <a:t>b</a:t>
            </a:r>
            <a:r>
              <a:rPr lang="en-US" sz="3600" dirty="0">
                <a:solidFill>
                  <a:srgbClr val="0000FF"/>
                </a:solidFill>
                <a:latin typeface="Arial" pitchFamily="34" charset="0"/>
                <a:cs typeface="Arial" pitchFamily="34" charset="0"/>
              </a:rPr>
              <a:t>)</a:t>
            </a:r>
            <a:r>
              <a:rPr lang="vi-VN" sz="3600" dirty="0">
                <a:solidFill>
                  <a:srgbClr val="0000FF"/>
                </a:solidFill>
                <a:latin typeface="Arial" pitchFamily="34" charset="0"/>
                <a:cs typeface="Arial" pitchFamily="34" charset="0"/>
              </a:rPr>
              <a:t> Hải </a:t>
            </a:r>
            <a:r>
              <a:rPr lang="vi-VN" sz="3600" b="1" dirty="0">
                <a:solidFill>
                  <a:srgbClr val="0000FF"/>
                </a:solidFill>
                <a:latin typeface="Arial" pitchFamily="34" charset="0"/>
                <a:cs typeface="Arial" pitchFamily="34" charset="0"/>
              </a:rPr>
              <a:t>vẽ bức tranh bàn tay.</a:t>
            </a:r>
          </a:p>
          <a:p>
            <a:endParaRPr lang="vi-VN" sz="3600" b="1" dirty="0">
              <a:solidFill>
                <a:srgbClr val="0000FF"/>
              </a:solidFill>
              <a:latin typeface="Arial" pitchFamily="34" charset="0"/>
              <a:cs typeface="Arial" pitchFamily="34" charset="0"/>
            </a:endParaRPr>
          </a:p>
          <a:p>
            <a:endParaRPr lang="vi-VN" sz="3600" b="1" dirty="0">
              <a:solidFill>
                <a:srgbClr val="0000FF"/>
              </a:solidFill>
              <a:latin typeface="Arial" pitchFamily="34" charset="0"/>
              <a:cs typeface="Arial" pitchFamily="34" charset="0"/>
            </a:endParaRPr>
          </a:p>
          <a:p>
            <a:r>
              <a:rPr lang="vi-VN" sz="3600" dirty="0">
                <a:solidFill>
                  <a:srgbClr val="0000FF"/>
                </a:solidFill>
                <a:latin typeface="Arial" pitchFamily="34" charset="0"/>
                <a:cs typeface="Arial" pitchFamily="34" charset="0"/>
              </a:rPr>
              <a:t>c</a:t>
            </a:r>
            <a:r>
              <a:rPr lang="en-US" sz="3600" dirty="0">
                <a:solidFill>
                  <a:srgbClr val="0000FF"/>
                </a:solidFill>
                <a:latin typeface="Arial" pitchFamily="34" charset="0"/>
                <a:cs typeface="Arial" pitchFamily="34" charset="0"/>
              </a:rPr>
              <a:t>)</a:t>
            </a:r>
            <a:r>
              <a:rPr lang="vi-VN" sz="3600" dirty="0">
                <a:solidFill>
                  <a:srgbClr val="0000FF"/>
                </a:solidFill>
                <a:latin typeface="Arial" pitchFamily="34" charset="0"/>
                <a:cs typeface="Arial" pitchFamily="34" charset="0"/>
              </a:rPr>
              <a:t> Đó </a:t>
            </a:r>
            <a:r>
              <a:rPr lang="vi-VN" sz="3600" b="1" dirty="0">
                <a:solidFill>
                  <a:srgbClr val="0000FF"/>
                </a:solidFill>
                <a:latin typeface="Arial" pitchFamily="34" charset="0"/>
                <a:cs typeface="Arial" pitchFamily="34" charset="0"/>
              </a:rPr>
              <a:t>là bàn tay yêu thương của cô giáo.</a:t>
            </a:r>
          </a:p>
        </p:txBody>
      </p:sp>
      <p:sp>
        <p:nvSpPr>
          <p:cNvPr id="7" name="Cloud 6"/>
          <p:cNvSpPr/>
          <p:nvPr/>
        </p:nvSpPr>
        <p:spPr>
          <a:xfrm>
            <a:off x="9143206" y="2821027"/>
            <a:ext cx="2369702" cy="1288198"/>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dirty="0">
                <a:solidFill>
                  <a:schemeClr val="tx1"/>
                </a:solidFill>
                <a:latin typeface="Arial" pitchFamily="34" charset="0"/>
                <a:cs typeface="Arial" pitchFamily="34" charset="0"/>
              </a:rPr>
              <a:t>Là gì?</a:t>
            </a:r>
          </a:p>
        </p:txBody>
      </p:sp>
      <p:sp>
        <p:nvSpPr>
          <p:cNvPr id="8" name="Cloud 7"/>
          <p:cNvSpPr/>
          <p:nvPr/>
        </p:nvSpPr>
        <p:spPr>
          <a:xfrm>
            <a:off x="9244806" y="762000"/>
            <a:ext cx="2260600" cy="1215252"/>
          </a:xfrm>
          <a:prstGeom prst="cloud">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lin ang="8100000" scaled="1"/>
            <a:tileRect/>
          </a:gradFill>
          <a:ln w="63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Arial" pitchFamily="34" charset="0"/>
                <a:cs typeface="Arial" pitchFamily="34" charset="0"/>
              </a:rPr>
              <a:t>Là ai?</a:t>
            </a:r>
          </a:p>
        </p:txBody>
      </p:sp>
      <p:sp>
        <p:nvSpPr>
          <p:cNvPr id="9" name="Cloud 8"/>
          <p:cNvSpPr/>
          <p:nvPr/>
        </p:nvSpPr>
        <p:spPr>
          <a:xfrm>
            <a:off x="9244806" y="4953000"/>
            <a:ext cx="2717799" cy="152974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dirty="0">
                <a:solidFill>
                  <a:schemeClr val="tx1"/>
                </a:solidFill>
                <a:latin typeface="Arial" pitchFamily="34" charset="0"/>
                <a:cs typeface="Arial" pitchFamily="34" charset="0"/>
              </a:rPr>
              <a:t>Làm gì?</a:t>
            </a:r>
          </a:p>
        </p:txBody>
      </p:sp>
      <p:sp>
        <p:nvSpPr>
          <p:cNvPr id="10" name="TextBox 9"/>
          <p:cNvSpPr txBox="1"/>
          <p:nvPr/>
        </p:nvSpPr>
        <p:spPr>
          <a:xfrm>
            <a:off x="3043921" y="2209603"/>
            <a:ext cx="2501900" cy="707886"/>
          </a:xfrm>
          <a:prstGeom prst="rect">
            <a:avLst/>
          </a:prstGeom>
          <a:noFill/>
        </p:spPr>
        <p:txBody>
          <a:bodyPr wrap="square" rtlCol="0">
            <a:spAutoFit/>
          </a:bodyPr>
          <a:lstStyle/>
          <a:p>
            <a:pPr algn="ctr"/>
            <a:r>
              <a:rPr lang="vi-VN" sz="4000" dirty="0">
                <a:latin typeface="Arial" pitchFamily="34" charset="0"/>
                <a:cs typeface="Arial" pitchFamily="34" charset="0"/>
              </a:rPr>
              <a:t>Hải là ai?</a:t>
            </a:r>
          </a:p>
        </p:txBody>
      </p:sp>
      <p:sp>
        <p:nvSpPr>
          <p:cNvPr id="11" name="Rectangle 10"/>
          <p:cNvSpPr/>
          <p:nvPr/>
        </p:nvSpPr>
        <p:spPr>
          <a:xfrm>
            <a:off x="3099672" y="3762118"/>
            <a:ext cx="2779928" cy="707886"/>
          </a:xfrm>
          <a:prstGeom prst="rect">
            <a:avLst/>
          </a:prstGeom>
        </p:spPr>
        <p:txBody>
          <a:bodyPr wrap="none">
            <a:spAutoFit/>
          </a:bodyPr>
          <a:lstStyle/>
          <a:p>
            <a:r>
              <a:rPr lang="en-US" sz="4000" dirty="0" err="1">
                <a:latin typeface="Arial" pitchFamily="34" charset="0"/>
                <a:cs typeface="Arial" pitchFamily="34" charset="0"/>
              </a:rPr>
              <a:t>Hải</a:t>
            </a:r>
            <a:r>
              <a:rPr lang="en-US" sz="4000" dirty="0">
                <a:latin typeface="Arial" pitchFamily="34" charset="0"/>
                <a:cs typeface="Arial" pitchFamily="34" charset="0"/>
              </a:rPr>
              <a:t> </a:t>
            </a:r>
            <a:r>
              <a:rPr lang="en-US" sz="4000" dirty="0" err="1">
                <a:latin typeface="Arial" pitchFamily="34" charset="0"/>
                <a:cs typeface="Arial" pitchFamily="34" charset="0"/>
              </a:rPr>
              <a:t>làm</a:t>
            </a:r>
            <a:r>
              <a:rPr lang="en-US" sz="4000" dirty="0">
                <a:latin typeface="Arial" pitchFamily="34" charset="0"/>
                <a:cs typeface="Arial" pitchFamily="34" charset="0"/>
              </a:rPr>
              <a:t> </a:t>
            </a:r>
            <a:r>
              <a:rPr lang="en-US" sz="4000" dirty="0" err="1">
                <a:latin typeface="Arial" pitchFamily="34" charset="0"/>
                <a:cs typeface="Arial" pitchFamily="34" charset="0"/>
              </a:rPr>
              <a:t>gì</a:t>
            </a:r>
            <a:r>
              <a:rPr lang="en-US" sz="4000" dirty="0">
                <a:latin typeface="Arial" pitchFamily="34" charset="0"/>
                <a:cs typeface="Arial" pitchFamily="34" charset="0"/>
              </a:rPr>
              <a:t>?</a:t>
            </a:r>
            <a:endParaRPr lang="vi-VN" sz="4000" dirty="0">
              <a:latin typeface="Arial" pitchFamily="34" charset="0"/>
              <a:cs typeface="Arial" pitchFamily="34" charset="0"/>
            </a:endParaRPr>
          </a:p>
        </p:txBody>
      </p:sp>
      <p:sp>
        <p:nvSpPr>
          <p:cNvPr id="12" name="Rectangle 11"/>
          <p:cNvSpPr/>
          <p:nvPr/>
        </p:nvSpPr>
        <p:spPr>
          <a:xfrm>
            <a:off x="3262376" y="5454510"/>
            <a:ext cx="2238113" cy="707886"/>
          </a:xfrm>
          <a:prstGeom prst="rect">
            <a:avLst/>
          </a:prstGeom>
        </p:spPr>
        <p:txBody>
          <a:bodyPr wrap="none">
            <a:spAutoFit/>
          </a:bodyPr>
          <a:lstStyle/>
          <a:p>
            <a:r>
              <a:rPr lang="en-US" sz="4000" dirty="0" err="1">
                <a:latin typeface="Arial" pitchFamily="34" charset="0"/>
                <a:cs typeface="Arial" pitchFamily="34" charset="0"/>
              </a:rPr>
              <a:t>Đó</a:t>
            </a:r>
            <a:r>
              <a:rPr lang="en-US" sz="4000" dirty="0">
                <a:latin typeface="Arial" pitchFamily="34" charset="0"/>
                <a:cs typeface="Arial" pitchFamily="34" charset="0"/>
              </a:rPr>
              <a:t> </a:t>
            </a:r>
            <a:r>
              <a:rPr lang="en-US" sz="4000" dirty="0" err="1">
                <a:latin typeface="Arial" pitchFamily="34" charset="0"/>
                <a:cs typeface="Arial" pitchFamily="34" charset="0"/>
              </a:rPr>
              <a:t>là</a:t>
            </a:r>
            <a:r>
              <a:rPr lang="en-US" sz="4000" dirty="0">
                <a:latin typeface="Arial" pitchFamily="34" charset="0"/>
                <a:cs typeface="Arial" pitchFamily="34" charset="0"/>
              </a:rPr>
              <a:t> </a:t>
            </a:r>
            <a:r>
              <a:rPr lang="en-US" sz="4000" dirty="0" err="1">
                <a:latin typeface="Arial" pitchFamily="34" charset="0"/>
                <a:cs typeface="Arial" pitchFamily="34" charset="0"/>
              </a:rPr>
              <a:t>gì</a:t>
            </a:r>
            <a:r>
              <a:rPr lang="en-US" sz="4000" dirty="0">
                <a:latin typeface="Arial" pitchFamily="34" charset="0"/>
                <a:cs typeface="Arial" pitchFamily="34" charset="0"/>
              </a:rPr>
              <a:t>?</a:t>
            </a:r>
            <a:endParaRPr lang="vi-VN" sz="4000" dirty="0">
              <a:latin typeface="Arial" pitchFamily="34" charset="0"/>
              <a:cs typeface="Arial" pitchFamily="34" charset="0"/>
            </a:endParaRPr>
          </a:p>
        </p:txBody>
      </p:sp>
    </p:spTree>
    <p:extLst>
      <p:ext uri="{BB962C8B-B14F-4D97-AF65-F5344CB8AC3E}">
        <p14:creationId xmlns:p14="http://schemas.microsoft.com/office/powerpoint/2010/main" val="1738555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Scale>
                                      <p:cBhvr>
                                        <p:cTn id="1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
                                        </p:tgtEl>
                                        <p:attrNameLst>
                                          <p:attrName>ppt_x</p:attrName>
                                          <p:attrName>ppt_y</p:attrName>
                                        </p:attrNameLst>
                                      </p:cBhvr>
                                    </p:animMotion>
                                    <p:animEffect transition="in" filter="fade">
                                      <p:cBhvr>
                                        <p:cTn id="19" dur="1000"/>
                                        <p:tgtEl>
                                          <p:spTgt spid="9"/>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Scale>
                                      <p:cBhvr>
                                        <p:cTn id="2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
                                        </p:tgtEl>
                                        <p:attrNameLst>
                                          <p:attrName>ppt_x</p:attrName>
                                          <p:attrName>ppt_y</p:attrName>
                                        </p:attrNameLst>
                                      </p:cBhvr>
                                    </p:animMotion>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884140" y="204289"/>
            <a:ext cx="10636245" cy="707886"/>
          </a:xfrm>
          <a:prstGeom prst="rect">
            <a:avLst/>
          </a:prstGeom>
        </p:spPr>
        <p:txBody>
          <a:bodyPr wrap="none">
            <a:spAutoFit/>
          </a:bodyPr>
          <a:lstStyle/>
          <a:p>
            <a:r>
              <a:rPr lang="en-US" sz="4000" b="1" dirty="0">
                <a:solidFill>
                  <a:srgbClr val="0000FF"/>
                </a:solidFill>
                <a:latin typeface="Arial" pitchFamily="34" charset="0"/>
                <a:cs typeface="Arial" pitchFamily="34" charset="0"/>
              </a:rPr>
              <a:t>2. </a:t>
            </a:r>
            <a:r>
              <a:rPr lang="vi-VN" sz="4000" b="1" dirty="0">
                <a:solidFill>
                  <a:srgbClr val="0000FF"/>
                </a:solidFill>
                <a:latin typeface="Arial" pitchFamily="34" charset="0"/>
                <a:cs typeface="Arial" pitchFamily="34" charset="0"/>
              </a:rPr>
              <a:t>Mỗi câu sau có tác dụng gì? Ghép đúng:</a:t>
            </a:r>
            <a:endParaRPr lang="en-US" sz="4000" b="1" dirty="0">
              <a:solidFill>
                <a:srgbClr val="0000FF"/>
              </a:solidFill>
              <a:latin typeface="Arial" pitchFamily="34" charset="0"/>
              <a:cs typeface="Arial" pitchFamily="34" charset="0"/>
            </a:endParaRPr>
          </a:p>
        </p:txBody>
      </p:sp>
      <p:sp>
        <p:nvSpPr>
          <p:cNvPr id="4" name="Rectangle 3"/>
          <p:cNvSpPr/>
          <p:nvPr/>
        </p:nvSpPr>
        <p:spPr>
          <a:xfrm>
            <a:off x="608806" y="1600200"/>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200" dirty="0">
                <a:solidFill>
                  <a:schemeClr val="tx1"/>
                </a:solidFill>
                <a:latin typeface="Arial" pitchFamily="34" charset="0"/>
                <a:cs typeface="Arial" pitchFamily="34" charset="0"/>
              </a:rPr>
              <a:t>a) </a:t>
            </a:r>
            <a:r>
              <a:rPr lang="en-US" sz="3200" dirty="0" err="1">
                <a:solidFill>
                  <a:schemeClr val="tx1"/>
                </a:solidFill>
                <a:latin typeface="Arial" pitchFamily="34" charset="0"/>
                <a:cs typeface="Arial" pitchFamily="34" charset="0"/>
              </a:rPr>
              <a:t>mỗi</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em</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hãy</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vẽ</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một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bức</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tranh</a:t>
            </a:r>
            <a:r>
              <a:rPr lang="en-US" sz="3200" dirty="0">
                <a:solidFill>
                  <a:schemeClr val="tx1"/>
                </a:solidFill>
                <a:latin typeface="Arial" pitchFamily="34" charset="0"/>
                <a:cs typeface="Arial" pitchFamily="34" charset="0"/>
              </a:rPr>
              <a:t>!</a:t>
            </a:r>
          </a:p>
        </p:txBody>
      </p:sp>
      <p:sp>
        <p:nvSpPr>
          <p:cNvPr id="5" name="Rectangle 4"/>
          <p:cNvSpPr/>
          <p:nvPr/>
        </p:nvSpPr>
        <p:spPr>
          <a:xfrm>
            <a:off x="608806" y="4828673"/>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200" dirty="0">
                <a:solidFill>
                  <a:schemeClr val="tx1"/>
                </a:solidFill>
                <a:latin typeface="Arial" pitchFamily="34" charset="0"/>
                <a:cs typeface="Arial" pitchFamily="34" charset="0"/>
              </a:rPr>
              <a:t>c) </a:t>
            </a:r>
            <a:r>
              <a:rPr lang="en-US" sz="3200" dirty="0" err="1">
                <a:solidFill>
                  <a:schemeClr val="tx1"/>
                </a:solidFill>
                <a:latin typeface="Arial" pitchFamily="34" charset="0"/>
                <a:cs typeface="Arial" pitchFamily="34" charset="0"/>
              </a:rPr>
              <a:t>Cô</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giáo</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rất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vui</a:t>
            </a:r>
            <a:r>
              <a:rPr lang="en-US" sz="3200" dirty="0">
                <a:solidFill>
                  <a:schemeClr val="tx1"/>
                </a:solidFill>
                <a:latin typeface="Arial" pitchFamily="34" charset="0"/>
                <a:cs typeface="Arial" pitchFamily="34" charset="0"/>
              </a:rPr>
              <a:t>.</a:t>
            </a:r>
          </a:p>
        </p:txBody>
      </p:sp>
      <p:sp>
        <p:nvSpPr>
          <p:cNvPr id="6" name="Rectangle 5"/>
          <p:cNvSpPr/>
          <p:nvPr/>
        </p:nvSpPr>
        <p:spPr>
          <a:xfrm>
            <a:off x="608806" y="3214436"/>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chemeClr val="tx1"/>
                </a:solidFill>
                <a:latin typeface="Arial" pitchFamily="34" charset="0"/>
                <a:cs typeface="Arial" pitchFamily="34" charset="0"/>
              </a:rPr>
              <a:t>b) </a:t>
            </a:r>
            <a:r>
              <a:rPr lang="en-US" sz="3200" dirty="0" err="1">
                <a:solidFill>
                  <a:schemeClr val="tx1"/>
                </a:solidFill>
                <a:latin typeface="Arial" pitchFamily="34" charset="0"/>
                <a:cs typeface="Arial" pitchFamily="34" charset="0"/>
              </a:rPr>
              <a:t>Vì</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sao</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em</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vẽ</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bàn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tay</a:t>
            </a:r>
            <a:r>
              <a:rPr lang="en-US" sz="3200" dirty="0">
                <a:solidFill>
                  <a:schemeClr val="tx1"/>
                </a:solidFill>
                <a:latin typeface="Arial" pitchFamily="34" charset="0"/>
                <a:cs typeface="Arial" pitchFamily="34" charset="0"/>
              </a:rPr>
              <a:t>?</a:t>
            </a:r>
          </a:p>
        </p:txBody>
      </p:sp>
      <p:sp>
        <p:nvSpPr>
          <p:cNvPr id="7" name="Rectangle 6"/>
          <p:cNvSpPr/>
          <p:nvPr/>
        </p:nvSpPr>
        <p:spPr>
          <a:xfrm>
            <a:off x="7807989" y="5003043"/>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a:solidFill>
                  <a:schemeClr val="tx1"/>
                </a:solidFill>
                <a:latin typeface="Times New Roman" pitchFamily="18" charset="0"/>
                <a:cs typeface="Times New Roman" pitchFamily="18" charset="0"/>
              </a:rPr>
              <a:t>3</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Dùng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để</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yêu</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cầu</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đề</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nghị</a:t>
            </a:r>
            <a:endParaRPr lang="en-US" sz="3200" dirty="0">
              <a:solidFill>
                <a:schemeClr val="tx1"/>
              </a:solidFill>
              <a:latin typeface="Arial" pitchFamily="34" charset="0"/>
              <a:cs typeface="Arial" pitchFamily="34" charset="0"/>
            </a:endParaRPr>
          </a:p>
        </p:txBody>
      </p:sp>
      <p:sp>
        <p:nvSpPr>
          <p:cNvPr id="8" name="Rectangle 7"/>
          <p:cNvSpPr/>
          <p:nvPr/>
        </p:nvSpPr>
        <p:spPr>
          <a:xfrm>
            <a:off x="7807989" y="3432648"/>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3200" dirty="0">
                <a:solidFill>
                  <a:schemeClr val="tx1"/>
                </a:solidFill>
                <a:latin typeface="Arial" pitchFamily="34" charset="0"/>
                <a:cs typeface="Arial" pitchFamily="34" charset="0"/>
              </a:rPr>
              <a:t>2) </a:t>
            </a:r>
            <a:r>
              <a:rPr lang="en-US" sz="3200" dirty="0" err="1">
                <a:solidFill>
                  <a:schemeClr val="tx1"/>
                </a:solidFill>
                <a:latin typeface="Arial" pitchFamily="34" charset="0"/>
                <a:cs typeface="Arial" pitchFamily="34" charset="0"/>
              </a:rPr>
              <a:t>Dùng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để</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kể</a:t>
            </a:r>
            <a:endParaRPr lang="en-US" sz="3200" dirty="0">
              <a:solidFill>
                <a:schemeClr val="tx1"/>
              </a:solidFill>
              <a:latin typeface="Arial" pitchFamily="34" charset="0"/>
              <a:cs typeface="Arial" pitchFamily="34" charset="0"/>
            </a:endParaRPr>
          </a:p>
        </p:txBody>
      </p:sp>
      <p:sp>
        <p:nvSpPr>
          <p:cNvPr id="9" name="Rectangle 8"/>
          <p:cNvSpPr/>
          <p:nvPr/>
        </p:nvSpPr>
        <p:spPr>
          <a:xfrm>
            <a:off x="7771606" y="1801456"/>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3200" dirty="0">
                <a:solidFill>
                  <a:schemeClr val="tx1"/>
                </a:solidFill>
                <a:latin typeface="Arial" pitchFamily="34" charset="0"/>
                <a:cs typeface="Arial" pitchFamily="34" charset="0"/>
              </a:rPr>
              <a:t>1) </a:t>
            </a:r>
            <a:r>
              <a:rPr lang="en-US" sz="3200" dirty="0" err="1">
                <a:solidFill>
                  <a:schemeClr val="tx1"/>
                </a:solidFill>
                <a:latin typeface="Arial" pitchFamily="34" charset="0"/>
                <a:cs typeface="Arial" pitchFamily="34" charset="0"/>
              </a:rPr>
              <a:t>Dùng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để</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hỏi</a:t>
            </a:r>
            <a:endParaRPr lang="en-US" sz="3200" dirty="0">
              <a:solidFill>
                <a:schemeClr val="tx1"/>
              </a:solidFill>
              <a:latin typeface="Arial" pitchFamily="34" charset="0"/>
              <a:cs typeface="Arial" pitchFamily="34" charset="0"/>
            </a:endParaRPr>
          </a:p>
        </p:txBody>
      </p:sp>
      <p:cxnSp>
        <p:nvCxnSpPr>
          <p:cNvPr id="11" name="Straight Connector 10"/>
          <p:cNvCxnSpPr>
            <a:stCxn id="4" idx="3"/>
            <a:endCxn id="7" idx="1"/>
          </p:cNvCxnSpPr>
          <p:nvPr/>
        </p:nvCxnSpPr>
        <p:spPr>
          <a:xfrm>
            <a:off x="5638006" y="2247900"/>
            <a:ext cx="2169983" cy="331565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 idx="3"/>
            <a:endCxn id="8" idx="1"/>
          </p:cNvCxnSpPr>
          <p:nvPr/>
        </p:nvCxnSpPr>
        <p:spPr>
          <a:xfrm flipV="1">
            <a:off x="5638006" y="3993163"/>
            <a:ext cx="2169983" cy="148321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6" idx="3"/>
            <a:endCxn id="9" idx="1"/>
          </p:cNvCxnSpPr>
          <p:nvPr/>
        </p:nvCxnSpPr>
        <p:spPr>
          <a:xfrm flipV="1">
            <a:off x="5638006" y="2361971"/>
            <a:ext cx="2133600" cy="1500165"/>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90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5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305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405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505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5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7050"/>
                            </p:stCondLst>
                            <p:childTnLst>
                              <p:par>
                                <p:cTn id="43" presetID="42"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969544" y="608268"/>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FF0000"/>
                </a:solidFill>
                <a:latin typeface="Arial" pitchFamily="34" charset="0"/>
                <a:cs typeface="Arial" pitchFamily="34" charset="0"/>
              </a:rPr>
              <a:t>Bức</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tranh</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bàn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tay</a:t>
            </a:r>
            <a:endParaRPr lang="en-US" b="1" dirty="0">
              <a:solidFill>
                <a:srgbClr val="FF0000"/>
              </a:solidFill>
              <a:latin typeface="Arial" pitchFamily="34" charset="0"/>
              <a:cs typeface="Arial" pitchFamily="34" charset="0"/>
            </a:endParaRPr>
          </a:p>
        </p:txBody>
      </p:sp>
      <p:sp>
        <p:nvSpPr>
          <p:cNvPr id="5" name="Rectangle 4"/>
          <p:cNvSpPr/>
          <p:nvPr/>
        </p:nvSpPr>
        <p:spPr>
          <a:xfrm>
            <a:off x="388144" y="1589963"/>
            <a:ext cx="5630862"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dirty="0">
                <a:latin typeface="Arial" pitchFamily="34" charset="0"/>
                <a:cs typeface="Arial" pitchFamily="34" charset="0"/>
              </a:rPr>
              <a:t>1.</a:t>
            </a:r>
            <a:r>
              <a:rPr lang="vi-VN" sz="3200" dirty="0">
                <a:latin typeface="Arial" pitchFamily="34" charset="0"/>
                <a:cs typeface="Arial" pitchFamily="34" charset="0"/>
              </a:rPr>
              <a:t> Giờ học vẽ, cô giáo yêu cầu mỗi học sinh vẽ một vật em thích hoặc một người em yêu quý.</a:t>
            </a:r>
          </a:p>
          <a:p>
            <a:pPr algn="just"/>
            <a:r>
              <a:rPr lang="en-US" sz="3200" dirty="0">
                <a:latin typeface="Arial" pitchFamily="34" charset="0"/>
                <a:cs typeface="Arial" pitchFamily="34" charset="0"/>
              </a:rPr>
              <a:t>     </a:t>
            </a:r>
            <a:r>
              <a:rPr lang="vi-VN" sz="3200" dirty="0">
                <a:latin typeface="Arial" pitchFamily="34" charset="0"/>
                <a:cs typeface="Arial" pitchFamily="34" charset="0"/>
              </a:rPr>
              <a:t>Nhận tranh của học sinh, cô giáo rất vui. Có em vẽ mẹ dắt con đi chơi. Có em vẽ bố với một trái tim. Có em vẽ cô giáo với một bó hoa,...</a:t>
            </a:r>
          </a:p>
        </p:txBody>
      </p:sp>
      <p:pic>
        <p:nvPicPr>
          <p:cNvPr id="6" name="Picture 5"/>
          <p:cNvPicPr>
            <a:picLocks noChangeAspect="1"/>
          </p:cNvPicPr>
          <p:nvPr/>
        </p:nvPicPr>
        <p:blipFill>
          <a:blip r:embed="rId3"/>
          <a:stretch>
            <a:fillRect/>
          </a:stretch>
        </p:blipFill>
        <p:spPr>
          <a:xfrm>
            <a:off x="6471047" y="2057400"/>
            <a:ext cx="5360194" cy="3097001"/>
          </a:xfrm>
          <a:prstGeom prst="roundRect">
            <a:avLst/>
          </a:prstGeom>
        </p:spPr>
      </p:pic>
    </p:spTree>
    <p:extLst>
      <p:ext uri="{BB962C8B-B14F-4D97-AF65-F5344CB8AC3E}">
        <p14:creationId xmlns:p14="http://schemas.microsoft.com/office/powerpoint/2010/main" val="43655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380206" y="762000"/>
            <a:ext cx="11582400" cy="5509200"/>
          </a:xfrm>
          <a:prstGeom prst="rect">
            <a:avLst/>
          </a:prstGeom>
        </p:spPr>
        <p:txBody>
          <a:bodyPr wrap="square">
            <a:spAutoFit/>
          </a:bodyPr>
          <a:lstStyle/>
          <a:p>
            <a:pPr algn="just"/>
            <a:r>
              <a:rPr lang="vi-VN" sz="3200" b="1" dirty="0">
                <a:latin typeface="Arial" pitchFamily="34" charset="0"/>
                <a:cs typeface="Arial" pitchFamily="34" charset="0"/>
              </a:rPr>
              <a:t>2.</a:t>
            </a:r>
            <a:r>
              <a:rPr lang="vi-VN" sz="3200" dirty="0">
                <a:latin typeface="Arial" pitchFamily="34" charset="0"/>
                <a:cs typeface="Arial" pitchFamily="34" charset="0"/>
              </a:rPr>
              <a:t> Đến bức tranh của Hải, cô giáo rất ngạc nhiên thấy bức tranh chỉ có hình một bàn tay được vẽ rất đơn giản, vụng về.</a:t>
            </a:r>
          </a:p>
          <a:p>
            <a:pPr algn="just"/>
            <a:r>
              <a:rPr lang="vi-VN" sz="3200" dirty="0">
                <a:latin typeface="Arial" pitchFamily="34" charset="0"/>
                <a:cs typeface="Arial" pitchFamily="34" charset="0"/>
              </a:rPr>
              <a:t>- Vì sao em vẽ bàn tay? Bàn tay đó của ai? - Cô giáo đến bên Hải và hỏi nhỏ cậu bé.</a:t>
            </a:r>
          </a:p>
          <a:p>
            <a:pPr algn="just"/>
            <a:r>
              <a:rPr lang="vi-VN" sz="3200" dirty="0">
                <a:latin typeface="Arial" pitchFamily="34" charset="0"/>
                <a:cs typeface="Arial" pitchFamily="34" charset="0"/>
              </a:rPr>
              <a:t>- Đó là bàn tay của cô đấy ạ. - Cậu bé thì thầm.</a:t>
            </a:r>
          </a:p>
          <a:p>
            <a:pPr algn="just"/>
            <a:r>
              <a:rPr lang="vi-VN" sz="3200" dirty="0">
                <a:latin typeface="Arial" pitchFamily="34" charset="0"/>
                <a:cs typeface="Arial" pitchFamily="34" charset="0"/>
              </a:rPr>
              <a:t>Cô giáo nhớ lại: Trong giờ giải lao, đôi lúc, cô nắm tay Hải. Cô cũng làm thế với những học trò khác, nhưng với Hải, một cậu bé trầm lặng ít nói, điều này rất có ý nghĩa.</a:t>
            </a:r>
          </a:p>
          <a:p>
            <a:pPr algn="just"/>
            <a:r>
              <a:rPr lang="vi-VN" sz="3200" dirty="0">
                <a:latin typeface="Arial" pitchFamily="34" charset="0"/>
                <a:cs typeface="Arial" pitchFamily="34" charset="0"/>
              </a:rPr>
              <a:t>Cô giáo cảm thấy mình vừa nhận được một món quà rất quý.</a:t>
            </a:r>
          </a:p>
          <a:p>
            <a:pPr algn="r"/>
            <a:r>
              <a:rPr lang="vi-VN" sz="3200" i="1" dirty="0">
                <a:latin typeface="Arial" pitchFamily="34" charset="0"/>
                <a:cs typeface="Arial" pitchFamily="34" charset="0"/>
              </a:rPr>
              <a:t>Theo sách Hạt giống tâm hồn</a:t>
            </a:r>
            <a:endParaRPr lang="vi-VN" sz="3200" dirty="0">
              <a:latin typeface="Arial" pitchFamily="34" charset="0"/>
              <a:cs typeface="Arial" pitchFamily="34" charset="0"/>
            </a:endParaRPr>
          </a:p>
          <a:p>
            <a:pPr algn="just"/>
            <a:endParaRPr lang="en-US" sz="3200" dirty="0">
              <a:latin typeface="Arial" pitchFamily="34" charset="0"/>
              <a:cs typeface="Arial" pitchFamily="34" charset="0"/>
            </a:endParaRPr>
          </a:p>
        </p:txBody>
      </p:sp>
    </p:spTree>
    <p:extLst>
      <p:ext uri="{BB962C8B-B14F-4D97-AF65-F5344CB8AC3E}">
        <p14:creationId xmlns:p14="http://schemas.microsoft.com/office/powerpoint/2010/main" val="332268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80606" y="670034"/>
            <a:ext cx="6223000" cy="861770"/>
          </a:xfrm>
          <a:prstGeom prst="rect">
            <a:avLst/>
          </a:prstGeom>
          <a:noFill/>
        </p:spPr>
        <p:txBody>
          <a:bodyPr wrap="square" lIns="121917" tIns="60958" rIns="121917" bIns="60958" rtlCol="0">
            <a:spAutoFit/>
          </a:bodyPr>
          <a:lstStyle/>
          <a:p>
            <a:pPr algn="ctr"/>
            <a:r>
              <a:rPr lang="en-US" sz="4800" b="1" dirty="0">
                <a:solidFill>
                  <a:srgbClr val="FF0000"/>
                </a:solidFill>
                <a:latin typeface="Arial" pitchFamily="34" charset="0"/>
                <a:cs typeface="Arial" pitchFamily="34" charset="0"/>
              </a:rPr>
              <a:t>CỦNG CỐ DẶN DÒ</a:t>
            </a:r>
            <a:endParaRPr lang="vi-VN" sz="4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1820483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3102469" y="274580"/>
            <a:ext cx="507185"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345266" y="2535414"/>
            <a:ext cx="748110"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906754" y="154557"/>
            <a:ext cx="814153"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363081" y="317821"/>
            <a:ext cx="868882" cy="80105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20968">
            <a:off x="460965" y="1792356"/>
            <a:ext cx="1289947" cy="42221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29358">
            <a:off x="1344194" y="1078293"/>
            <a:ext cx="559750" cy="53234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53495">
            <a:off x="299300" y="4455203"/>
            <a:ext cx="840042" cy="950788"/>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601344">
            <a:off x="915967" y="3244787"/>
            <a:ext cx="967861" cy="967987"/>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9438273">
            <a:off x="2063850" y="1113216"/>
            <a:ext cx="266619" cy="1232433"/>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659741">
            <a:off x="2253270" y="5706701"/>
            <a:ext cx="609209" cy="622716"/>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45001">
            <a:off x="1414854" y="4877749"/>
            <a:ext cx="574747" cy="1079017"/>
          </a:xfrm>
          <a:prstGeom prst="rect">
            <a:avLst/>
          </a:prstGeom>
        </p:spPr>
      </p:pic>
      <p:pic>
        <p:nvPicPr>
          <p:cNvPr id="17" name="Picture 17"/>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4492633">
            <a:off x="781653" y="5653503"/>
            <a:ext cx="410867" cy="1208276"/>
          </a:xfrm>
          <a:prstGeom prst="rect">
            <a:avLst/>
          </a:prstGeom>
        </p:spPr>
      </p:pic>
      <p:grpSp>
        <p:nvGrpSpPr>
          <p:cNvPr id="19" name="Group 19"/>
          <p:cNvGrpSpPr/>
          <p:nvPr/>
        </p:nvGrpSpPr>
        <p:grpSpPr>
          <a:xfrm>
            <a:off x="2137890" y="737476"/>
            <a:ext cx="8089792" cy="4679781"/>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5420420" y="0"/>
              <a:ext cx="4027218" cy="961150"/>
            </a:xfrm>
            <a:prstGeom prst="rect">
              <a:avLst/>
            </a:prstGeom>
          </p:spPr>
        </p:pic>
      </p:grpSp>
      <p:sp>
        <p:nvSpPr>
          <p:cNvPr id="24" name="Rectangle 23"/>
          <p:cNvSpPr/>
          <p:nvPr/>
        </p:nvSpPr>
        <p:spPr>
          <a:xfrm>
            <a:off x="2244843" y="2147306"/>
            <a:ext cx="7891922" cy="2277541"/>
          </a:xfrm>
          <a:prstGeom prst="rect">
            <a:avLst/>
          </a:prstGeom>
        </p:spPr>
        <p:txBody>
          <a:bodyPr wrap="square" lIns="60954" tIns="30477" rIns="60954" bIns="30477">
            <a:spAutoFit/>
          </a:bodyPr>
          <a:lstStyle/>
          <a:p>
            <a:pPr algn="ctr">
              <a:lnSpc>
                <a:spcPct val="150000"/>
              </a:lnSpc>
            </a:pPr>
            <a:r>
              <a:rPr lang="en-US" sz="4800" b="1" dirty="0">
                <a:solidFill>
                  <a:srgbClr val="002060"/>
                </a:solidFill>
                <a:latin typeface="Arial" pitchFamily="34" charset="0"/>
                <a:cs typeface="Arial" pitchFamily="34" charset="0"/>
              </a:rPr>
              <a:t>HẸN GẶP LẠI CÁC EM TRONG TIẾT HỌC SAU!</a:t>
            </a:r>
          </a:p>
        </p:txBody>
      </p:sp>
      <p:pic>
        <p:nvPicPr>
          <p:cNvPr id="25" name="Picture 24"/>
          <p:cNvPicPr>
            <a:picLocks noChangeAspect="1"/>
          </p:cNvPicPr>
          <p:nvPr/>
        </p:nvPicPr>
        <p:blipFill>
          <a:blip r:embed="rId28"/>
          <a:stretch>
            <a:fillRect/>
          </a:stretch>
        </p:blipFill>
        <p:spPr>
          <a:xfrm>
            <a:off x="8974881" y="2006600"/>
            <a:ext cx="3860297" cy="4851400"/>
          </a:xfrm>
          <a:prstGeom prst="rect">
            <a:avLst/>
          </a:prstGeom>
        </p:spPr>
      </p:pic>
    </p:spTree>
    <p:extLst>
      <p:ext uri="{BB962C8B-B14F-4D97-AF65-F5344CB8AC3E}">
        <p14:creationId xmlns:p14="http://schemas.microsoft.com/office/powerpoint/2010/main" val="211426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fltVal val="0"/>
                                          </p:val>
                                        </p:tav>
                                        <p:tav tm="100000">
                                          <p:val>
                                            <p:strVal val="#ppt_w"/>
                                          </p:val>
                                        </p:tav>
                                      </p:tavLst>
                                    </p:anim>
                                    <p:anim calcmode="lin" valueType="num">
                                      <p:cBhvr>
                                        <p:cTn id="15" dur="1000" fill="hold"/>
                                        <p:tgtEl>
                                          <p:spTgt spid="24"/>
                                        </p:tgtEl>
                                        <p:attrNameLst>
                                          <p:attrName>ppt_h</p:attrName>
                                        </p:attrNameLst>
                                      </p:cBhvr>
                                      <p:tavLst>
                                        <p:tav tm="0">
                                          <p:val>
                                            <p:fltVal val="0"/>
                                          </p:val>
                                        </p:tav>
                                        <p:tav tm="100000">
                                          <p:val>
                                            <p:strVal val="#ppt_h"/>
                                          </p:val>
                                        </p:tav>
                                      </p:tavLst>
                                    </p:anim>
                                    <p:anim calcmode="lin" valueType="num">
                                      <p:cBhvr>
                                        <p:cTn id="16" dur="1000" fill="hold"/>
                                        <p:tgtEl>
                                          <p:spTgt spid="24"/>
                                        </p:tgtEl>
                                        <p:attrNameLst>
                                          <p:attrName>style.rotation</p:attrName>
                                        </p:attrNameLst>
                                      </p:cBhvr>
                                      <p:tavLst>
                                        <p:tav tm="0">
                                          <p:val>
                                            <p:fltVal val="90"/>
                                          </p:val>
                                        </p:tav>
                                        <p:tav tm="100000">
                                          <p:val>
                                            <p:fltVal val="0"/>
                                          </p:val>
                                        </p:tav>
                                      </p:tavLst>
                                    </p:anim>
                                    <p:animEffect transition="in" filter="fade">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67" y="3300124"/>
            <a:ext cx="1355431" cy="1355431"/>
          </a:xfrm>
          <a:prstGeom prst="rect">
            <a:avLst/>
          </a:prstGeom>
        </p:spPr>
      </p:pic>
      <p:sp>
        <p:nvSpPr>
          <p:cNvPr id="4" name="Speech Bubble: Rectangle with Corners Rounded 7">
            <a:extLst>
              <a:ext uri="{FF2B5EF4-FFF2-40B4-BE49-F238E27FC236}">
                <a16:creationId xmlns:a16="http://schemas.microsoft.com/office/drawing/2014/main" id="{0667024D-077C-41FB-84FC-D91D5651A194}"/>
              </a:ext>
            </a:extLst>
          </p:cNvPr>
          <p:cNvSpPr/>
          <p:nvPr/>
        </p:nvSpPr>
        <p:spPr>
          <a:xfrm>
            <a:off x="837406" y="352613"/>
            <a:ext cx="7675277" cy="1538156"/>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err="1">
                <a:latin typeface="Arial" pitchFamily="34" charset="0"/>
                <a:cs typeface="Arial" pitchFamily="34" charset="0"/>
              </a:rPr>
              <a:t>Trong</a:t>
            </a:r>
            <a:r>
              <a:rPr lang="en-US" b="1" dirty="0">
                <a:latin typeface="Arial" pitchFamily="34" charset="0"/>
                <a:cs typeface="Arial" pitchFamily="34" charset="0"/>
              </a:rPr>
              <a:t> </a:t>
            </a:r>
            <a:r>
              <a:rPr lang="en-US" b="1" dirty="0" err="1">
                <a:latin typeface="Arial" pitchFamily="34" charset="0"/>
                <a:cs typeface="Arial" pitchFamily="34" charset="0"/>
              </a:rPr>
              <a:t>bài</a:t>
            </a:r>
            <a:r>
              <a:rPr lang="en-US" b="1" dirty="0">
                <a:latin typeface="Arial" pitchFamily="34" charset="0"/>
                <a:cs typeface="Arial" pitchFamily="34" charset="0"/>
              </a:rPr>
              <a:t> “</a:t>
            </a:r>
            <a:r>
              <a:rPr lang="en-US" b="1" dirty="0" err="1">
                <a:latin typeface="Arial" pitchFamily="34" charset="0"/>
                <a:cs typeface="Arial" pitchFamily="34" charset="0"/>
              </a:rPr>
              <a:t>Một</a:t>
            </a:r>
            <a:r>
              <a:rPr lang="en-US" b="1" dirty="0">
                <a:latin typeface="Arial" pitchFamily="34" charset="0"/>
                <a:cs typeface="Arial" pitchFamily="34" charset="0"/>
              </a:rPr>
              <a:t> </a:t>
            </a:r>
            <a:r>
              <a:rPr lang="en-US" b="1" dirty="0" err="1">
                <a:latin typeface="Arial" pitchFamily="34" charset="0"/>
                <a:cs typeface="Arial" pitchFamily="34" charset="0"/>
              </a:rPr>
              <a:t>tiết</a:t>
            </a:r>
            <a:r>
              <a:rPr lang="en-US" b="1" dirty="0">
                <a:latin typeface="Arial" pitchFamily="34" charset="0"/>
                <a:cs typeface="Arial" pitchFamily="34" charset="0"/>
              </a:rPr>
              <a:t> </a:t>
            </a:r>
            <a:r>
              <a:rPr lang="en-US" b="1" dirty="0" err="1">
                <a:latin typeface="Arial" pitchFamily="34" charset="0"/>
                <a:cs typeface="Arial" pitchFamily="34" charset="0"/>
              </a:rPr>
              <a:t>học</a:t>
            </a:r>
            <a:r>
              <a:rPr lang="en-US" b="1" dirty="0">
                <a:latin typeface="Arial" pitchFamily="34" charset="0"/>
                <a:cs typeface="Arial" pitchFamily="34" charset="0"/>
              </a:rPr>
              <a:t> </a:t>
            </a:r>
            <a:r>
              <a:rPr lang="en-US" b="1" dirty="0" err="1">
                <a:latin typeface="Arial" pitchFamily="34" charset="0"/>
                <a:cs typeface="Arial" pitchFamily="34" charset="0"/>
              </a:rPr>
              <a:t>vui</a:t>
            </a:r>
            <a:r>
              <a:rPr lang="en-US" b="1" dirty="0">
                <a:latin typeface="Arial" pitchFamily="34" charset="0"/>
                <a:cs typeface="Arial" pitchFamily="34" charset="0"/>
              </a:rPr>
              <a:t>”</a:t>
            </a:r>
          </a:p>
          <a:p>
            <a:pPr algn="ctr"/>
            <a:r>
              <a:rPr lang="en-US" b="1" dirty="0" err="1">
                <a:latin typeface="Arial" pitchFamily="34" charset="0"/>
                <a:cs typeface="Arial" pitchFamily="34" charset="0"/>
              </a:rPr>
              <a:t>Thầy</a:t>
            </a:r>
            <a:r>
              <a:rPr lang="en-US" b="1" dirty="0">
                <a:latin typeface="Arial" pitchFamily="34" charset="0"/>
                <a:cs typeface="Arial" pitchFamily="34" charset="0"/>
              </a:rPr>
              <a:t> </a:t>
            </a:r>
            <a:r>
              <a:rPr lang="en-US" b="1" dirty="0" err="1">
                <a:latin typeface="Arial" pitchFamily="34" charset="0"/>
                <a:cs typeface="Arial" pitchFamily="34" charset="0"/>
              </a:rPr>
              <a:t>giáo</a:t>
            </a:r>
            <a:r>
              <a:rPr lang="en-US" b="1" dirty="0">
                <a:latin typeface="Arial" pitchFamily="34" charset="0"/>
                <a:cs typeface="Arial" pitchFamily="34" charset="0"/>
              </a:rPr>
              <a:t> </a:t>
            </a:r>
            <a:r>
              <a:rPr lang="en-US" b="1" dirty="0" err="1">
                <a:latin typeface="Arial" pitchFamily="34" charset="0"/>
                <a:cs typeface="Arial" pitchFamily="34" charset="0"/>
              </a:rPr>
              <a:t>mang</a:t>
            </a:r>
            <a:r>
              <a:rPr lang="en-US" b="1" dirty="0">
                <a:latin typeface="Arial" pitchFamily="34" charset="0"/>
                <a:cs typeface="Arial" pitchFamily="34" charset="0"/>
              </a:rPr>
              <a:t> </a:t>
            </a:r>
            <a:r>
              <a:rPr lang="en-US" b="1" dirty="0" err="1">
                <a:latin typeface="Arial" pitchFamily="34" charset="0"/>
                <a:cs typeface="Arial" pitchFamily="34" charset="0"/>
              </a:rPr>
              <a:t>giỏ</a:t>
            </a:r>
            <a:r>
              <a:rPr lang="en-US" b="1" dirty="0">
                <a:latin typeface="Arial" pitchFamily="34" charset="0"/>
                <a:cs typeface="Arial" pitchFamily="34" charset="0"/>
              </a:rPr>
              <a:t> </a:t>
            </a:r>
            <a:r>
              <a:rPr lang="en-US" b="1" dirty="0" err="1">
                <a:latin typeface="Arial" pitchFamily="34" charset="0"/>
                <a:cs typeface="Arial" pitchFamily="34" charset="0"/>
              </a:rPr>
              <a:t>trái</a:t>
            </a:r>
            <a:r>
              <a:rPr lang="en-US" b="1" dirty="0">
                <a:latin typeface="Arial" pitchFamily="34" charset="0"/>
                <a:cs typeface="Arial" pitchFamily="34" charset="0"/>
              </a:rPr>
              <a:t> </a:t>
            </a:r>
            <a:r>
              <a:rPr lang="en-US" b="1" dirty="0" err="1">
                <a:latin typeface="Arial" pitchFamily="34" charset="0"/>
                <a:cs typeface="Arial" pitchFamily="34" charset="0"/>
              </a:rPr>
              <a:t>cây</a:t>
            </a:r>
            <a:r>
              <a:rPr lang="en-US" b="1" dirty="0">
                <a:latin typeface="Arial" pitchFamily="34" charset="0"/>
                <a:cs typeface="Arial" pitchFamily="34" charset="0"/>
              </a:rPr>
              <a:t> </a:t>
            </a:r>
            <a:r>
              <a:rPr lang="en-US" b="1" dirty="0" err="1">
                <a:latin typeface="Arial" pitchFamily="34" charset="0"/>
                <a:cs typeface="Arial" pitchFamily="34" charset="0"/>
              </a:rPr>
              <a:t>đến</a:t>
            </a:r>
            <a:r>
              <a:rPr lang="en-US" b="1" dirty="0">
                <a:latin typeface="Arial" pitchFamily="34" charset="0"/>
                <a:cs typeface="Arial" pitchFamily="34" charset="0"/>
              </a:rPr>
              <a:t> </a:t>
            </a:r>
            <a:r>
              <a:rPr lang="en-US" b="1" dirty="0" err="1">
                <a:latin typeface="Arial" pitchFamily="34" charset="0"/>
                <a:cs typeface="Arial" pitchFamily="34" charset="0"/>
              </a:rPr>
              <a:t>lớp</a:t>
            </a:r>
            <a:r>
              <a:rPr lang="en-US" b="1" dirty="0">
                <a:latin typeface="Arial" pitchFamily="34" charset="0"/>
                <a:cs typeface="Arial" pitchFamily="34" charset="0"/>
              </a:rPr>
              <a:t> </a:t>
            </a:r>
            <a:r>
              <a:rPr lang="en-US" b="1" dirty="0" err="1">
                <a:latin typeface="Arial" pitchFamily="34" charset="0"/>
                <a:cs typeface="Arial" pitchFamily="34" charset="0"/>
              </a:rPr>
              <a:t>để</a:t>
            </a:r>
            <a:r>
              <a:rPr lang="en-US" b="1" dirty="0">
                <a:latin typeface="Arial" pitchFamily="34" charset="0"/>
                <a:cs typeface="Arial" pitchFamily="34" charset="0"/>
              </a:rPr>
              <a:t> </a:t>
            </a:r>
            <a:r>
              <a:rPr lang="en-US" b="1" dirty="0" err="1">
                <a:latin typeface="Arial" pitchFamily="34" charset="0"/>
                <a:cs typeface="Arial" pitchFamily="34" charset="0"/>
              </a:rPr>
              <a:t>làm</a:t>
            </a:r>
            <a:r>
              <a:rPr lang="en-US" b="1" dirty="0">
                <a:latin typeface="Arial" pitchFamily="34" charset="0"/>
                <a:cs typeface="Arial" pitchFamily="34" charset="0"/>
              </a:rPr>
              <a:t> </a:t>
            </a:r>
            <a:r>
              <a:rPr lang="en-US" b="1" dirty="0" err="1">
                <a:latin typeface="Arial" pitchFamily="34" charset="0"/>
                <a:cs typeface="Arial" pitchFamily="34" charset="0"/>
              </a:rPr>
              <a:t>gì</a:t>
            </a:r>
            <a:r>
              <a:rPr lang="en-US" b="1" dirty="0">
                <a:latin typeface="Arial" pitchFamily="34" charset="0"/>
                <a:cs typeface="Arial" pitchFamily="34" charset="0"/>
              </a:rPr>
              <a:t>?</a:t>
            </a:r>
            <a:endParaRPr lang="en-US" sz="2000" dirty="0">
              <a:latin typeface="Arial" pitchFamily="34" charset="0"/>
              <a:cs typeface="Arial" pitchFamily="34" charset="0"/>
            </a:endParaRPr>
          </a:p>
        </p:txBody>
      </p:sp>
      <p:pic>
        <p:nvPicPr>
          <p:cNvPr id="3" name="Picture 2">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655" y="60064"/>
            <a:ext cx="800353" cy="803910"/>
          </a:xfrm>
          <a:prstGeom prst="rect">
            <a:avLst/>
          </a:prstGeom>
        </p:spPr>
      </p:pic>
      <p:sp>
        <p:nvSpPr>
          <p:cNvPr id="6" name="1">
            <a:extLst>
              <a:ext uri="{FF2B5EF4-FFF2-40B4-BE49-F238E27FC236}">
                <a16:creationId xmlns:a16="http://schemas.microsoft.com/office/drawing/2014/main" id="{A98ECE88-115D-4A1D-8452-F943FF1AC741}"/>
              </a:ext>
            </a:extLst>
          </p:cNvPr>
          <p:cNvSpPr/>
          <p:nvPr/>
        </p:nvSpPr>
        <p:spPr>
          <a:xfrm>
            <a:off x="407687" y="4626099"/>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Arial" pitchFamily="34" charset="0"/>
                <a:cs typeface="Arial" pitchFamily="34" charset="0"/>
              </a:rPr>
              <a:t>A.</a:t>
            </a:r>
            <a:r>
              <a:rPr lang="vi-VN" sz="2000" dirty="0">
                <a:solidFill>
                  <a:schemeClr val="tx1"/>
                </a:solidFill>
                <a:latin typeface="Arial" pitchFamily="34" charset="0"/>
                <a:cs typeface="Arial" pitchFamily="34" charset="0"/>
              </a:rPr>
              <a:t> Để cho các bạn học sinh quan sát và viết đoạn văn tả một loại trái cây mà mình yêu thích.</a:t>
            </a:r>
          </a:p>
        </p:txBody>
      </p:sp>
      <p:pic>
        <p:nvPicPr>
          <p:cNvPr id="7" name="Picture 6">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774" y="3312359"/>
            <a:ext cx="1514278" cy="1514278"/>
          </a:xfrm>
          <a:prstGeom prst="rect">
            <a:avLst/>
          </a:prstGeom>
        </p:spPr>
      </p:pic>
      <p:sp>
        <p:nvSpPr>
          <p:cNvPr id="8" name="2">
            <a:extLst>
              <a:ext uri="{FF2B5EF4-FFF2-40B4-BE49-F238E27FC236}">
                <a16:creationId xmlns:a16="http://schemas.microsoft.com/office/drawing/2014/main" id="{88E5E567-B90E-4275-AC51-C8D58F3AA2A7}"/>
              </a:ext>
            </a:extLst>
          </p:cNvPr>
          <p:cNvSpPr/>
          <p:nvPr/>
        </p:nvSpPr>
        <p:spPr>
          <a:xfrm>
            <a:off x="3409268" y="4670716"/>
            <a:ext cx="2461677" cy="192233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Arial" pitchFamily="34" charset="0"/>
                <a:cs typeface="Arial" pitchFamily="34" charset="0"/>
              </a:rPr>
              <a:t>B.</a:t>
            </a:r>
            <a:r>
              <a:rPr lang="vi-VN" sz="2000" dirty="0">
                <a:solidFill>
                  <a:schemeClr val="tx1"/>
                </a:solidFill>
                <a:latin typeface="Arial" pitchFamily="34" charset="0"/>
                <a:cs typeface="Arial" pitchFamily="34" charset="0"/>
              </a:rPr>
              <a:t> Để thưởng cho các bạn học sin</a:t>
            </a:r>
            <a:r>
              <a:rPr lang="en-US" sz="2000" dirty="0">
                <a:solidFill>
                  <a:schemeClr val="tx1"/>
                </a:solidFill>
                <a:latin typeface="Arial" pitchFamily="34" charset="0"/>
                <a:cs typeface="Arial" pitchFamily="34" charset="0"/>
              </a:rPr>
              <a:t>h</a:t>
            </a:r>
            <a:endParaRPr lang="vi-VN" sz="2000" dirty="0">
              <a:solidFill>
                <a:schemeClr val="tx1"/>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828" y="3260411"/>
            <a:ext cx="1434855" cy="1434855"/>
          </a:xfrm>
          <a:prstGeom prst="rect">
            <a:avLst/>
          </a:prstGeom>
        </p:spPr>
      </p:pic>
      <p:sp>
        <p:nvSpPr>
          <p:cNvPr id="10" name="3">
            <a:extLst>
              <a:ext uri="{FF2B5EF4-FFF2-40B4-BE49-F238E27FC236}">
                <a16:creationId xmlns:a16="http://schemas.microsoft.com/office/drawing/2014/main" id="{64E263D4-FF99-4115-A750-399C550760EE}"/>
              </a:ext>
            </a:extLst>
          </p:cNvPr>
          <p:cNvSpPr/>
          <p:nvPr/>
        </p:nvSpPr>
        <p:spPr>
          <a:xfrm>
            <a:off x="6414507" y="4680792"/>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Arial" pitchFamily="34" charset="0"/>
                <a:cs typeface="Arial" pitchFamily="34" charset="0"/>
              </a:rPr>
              <a:t>C. </a:t>
            </a:r>
            <a:r>
              <a:rPr lang="vi-VN" sz="2000" dirty="0">
                <a:solidFill>
                  <a:schemeClr val="tx1"/>
                </a:solidFill>
                <a:latin typeface="Arial" pitchFamily="34" charset="0"/>
                <a:cs typeface="Arial" pitchFamily="34" charset="0"/>
              </a:rPr>
              <a:t>Chia cho các bạn học sinh cùng ăn</a:t>
            </a:r>
          </a:p>
        </p:txBody>
      </p:sp>
      <p:pic>
        <p:nvPicPr>
          <p:cNvPr id="11" name="Picture 10">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5264" y="3410540"/>
            <a:ext cx="1317916" cy="1317916"/>
          </a:xfrm>
          <a:prstGeom prst="rect">
            <a:avLst/>
          </a:prstGeom>
        </p:spPr>
      </p:pic>
      <p:sp>
        <p:nvSpPr>
          <p:cNvPr id="12" name="4">
            <a:extLst>
              <a:ext uri="{FF2B5EF4-FFF2-40B4-BE49-F238E27FC236}">
                <a16:creationId xmlns:a16="http://schemas.microsoft.com/office/drawing/2014/main" id="{00BEFBB1-525B-415D-8E45-ADCB8FD217EA}"/>
              </a:ext>
            </a:extLst>
          </p:cNvPr>
          <p:cNvSpPr/>
          <p:nvPr/>
        </p:nvSpPr>
        <p:spPr>
          <a:xfrm>
            <a:off x="9461944" y="4655555"/>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2060"/>
                </a:solidFill>
                <a:latin typeface="Arial" pitchFamily="34" charset="0"/>
                <a:cs typeface="Arial" pitchFamily="34" charset="0"/>
              </a:rPr>
              <a:t>D. </a:t>
            </a:r>
            <a:r>
              <a:rPr lang="vi-VN" sz="2000" dirty="0">
                <a:solidFill>
                  <a:schemeClr val="tx1"/>
                </a:solidFill>
                <a:latin typeface="Arial" pitchFamily="34" charset="0"/>
                <a:cs typeface="Arial" pitchFamily="34" charset="0"/>
              </a:rPr>
              <a:t>Để cho các bạn học sinh quan sát và vẽ lại</a:t>
            </a:r>
            <a:endParaRPr lang="en-US"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59868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4">
                                            <p:txEl>
                                              <p:pRg st="1" end="1"/>
                                            </p:txEl>
                                          </p:spTgt>
                                        </p:tgtEl>
                                      </p:cBhvr>
                                    </p:animEffect>
                                  </p:childTnLst>
                                </p:cTn>
                              </p:par>
                            </p:childTnLst>
                          </p:cTn>
                        </p:par>
                        <p:par>
                          <p:cTn id="25" fill="hold">
                            <p:stCondLst>
                              <p:cond delay="1500"/>
                            </p:stCondLst>
                            <p:childTnLst>
                              <p:par>
                                <p:cTn id="26" presetID="50" presetClass="entr" presetSubtype="0" decel="10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ppt_w+.3"/>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animEffect transition="in" filter="fade">
                                      <p:cBhvr>
                                        <p:cTn id="30" dur="500"/>
                                        <p:tgtEl>
                                          <p:spTgt spid="6"/>
                                        </p:tgtEl>
                                      </p:cBhvr>
                                    </p:animEffect>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strVal val="#ppt_w+.3"/>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animEffect transition="in" filter="fade">
                                      <p:cBhvr>
                                        <p:cTn id="40" dur="5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50" presetClass="entr" presetSubtype="0" decel="10000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strVal val="#ppt_w+.3"/>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animEffect transition="in" filter="fade">
                                      <p:cBhvr>
                                        <p:cTn id="50" dur="500"/>
                                        <p:tgtEl>
                                          <p:spTgt spid="10"/>
                                        </p:tgtEl>
                                      </p:cBhvr>
                                    </p:animEffect>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50"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ppt_w+.3"/>
                                          </p:val>
                                        </p:tav>
                                        <p:tav tm="100000">
                                          <p:val>
                                            <p:strVal val="#ppt_w"/>
                                          </p:val>
                                        </p:tav>
                                      </p:tavLst>
                                    </p:anim>
                                    <p:anim calcmode="lin" valueType="num">
                                      <p:cBhvr>
                                        <p:cTn id="59" dur="500" fill="hold"/>
                                        <p:tgtEl>
                                          <p:spTgt spid="12"/>
                                        </p:tgtEl>
                                        <p:attrNameLst>
                                          <p:attrName>ppt_h</p:attrName>
                                        </p:attrNameLst>
                                      </p:cBhvr>
                                      <p:tavLst>
                                        <p:tav tm="0">
                                          <p:val>
                                            <p:strVal val="#ppt_h"/>
                                          </p:val>
                                        </p:tav>
                                        <p:tav tm="100000">
                                          <p:val>
                                            <p:strVal val="#ppt_h"/>
                                          </p:val>
                                        </p:tav>
                                      </p:tavLst>
                                    </p:anim>
                                    <p:animEffect transition="in" filter="fade">
                                      <p:cBhvr>
                                        <p:cTn id="60" dur="500"/>
                                        <p:tgtEl>
                                          <p:spTgt spid="12"/>
                                        </p:tgtEl>
                                      </p:cBhvr>
                                    </p:animEffect>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500"/>
                            </p:stCondLst>
                            <p:childTnLst>
                              <p:par>
                                <p:cTn id="72" presetID="1" presetClass="emph" presetSubtype="2" fill="hold" nodeType="afterEffect">
                                  <p:stCondLst>
                                    <p:cond delay="0"/>
                                  </p:stCondLst>
                                  <p:childTnLst>
                                    <p:animClr clrSpc="rgb" dir="cw">
                                      <p:cBhvr>
                                        <p:cTn id="73" dur="500" fill="hold"/>
                                        <p:tgtEl>
                                          <p:spTgt spid="6"/>
                                        </p:tgtEl>
                                        <p:attrNameLst>
                                          <p:attrName>fillcolor</p:attrName>
                                        </p:attrNameLst>
                                      </p:cBhvr>
                                      <p:to>
                                        <a:srgbClr val="00B0F0"/>
                                      </p:to>
                                    </p:animClr>
                                    <p:set>
                                      <p:cBhvr>
                                        <p:cTn id="74" dur="500" fill="hold"/>
                                        <p:tgtEl>
                                          <p:spTgt spid="6"/>
                                        </p:tgtEl>
                                        <p:attrNameLst>
                                          <p:attrName>fill.type</p:attrName>
                                        </p:attrNameLst>
                                      </p:cBhvr>
                                      <p:to>
                                        <p:strVal val="solid"/>
                                      </p:to>
                                    </p:set>
                                    <p:set>
                                      <p:cBhvr>
                                        <p:cTn id="75" dur="500" fill="hold"/>
                                        <p:tgtEl>
                                          <p:spTgt spid="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par>
                          <p:cTn id="82" fill="hold">
                            <p:stCondLst>
                              <p:cond delay="500"/>
                            </p:stCondLst>
                            <p:childTnLst>
                              <p:par>
                                <p:cTn id="83" presetID="1" presetClass="emph" presetSubtype="2" fill="hold" nodeType="afterEffect">
                                  <p:stCondLst>
                                    <p:cond delay="0"/>
                                  </p:stCondLst>
                                  <p:childTnLst>
                                    <p:animClr clrSpc="rgb" dir="cw">
                                      <p:cBhvr>
                                        <p:cTn id="84" dur="500" fill="hold"/>
                                        <p:tgtEl>
                                          <p:spTgt spid="8"/>
                                        </p:tgtEl>
                                        <p:attrNameLst>
                                          <p:attrName>fillcolor</p:attrName>
                                        </p:attrNameLst>
                                      </p:cBhvr>
                                      <p:to>
                                        <a:srgbClr val="FFFF00"/>
                                      </p:to>
                                    </p:animClr>
                                    <p:set>
                                      <p:cBhvr>
                                        <p:cTn id="85" dur="500" fill="hold"/>
                                        <p:tgtEl>
                                          <p:spTgt spid="8"/>
                                        </p:tgtEl>
                                        <p:attrNameLst>
                                          <p:attrName>fill.type</p:attrName>
                                        </p:attrNameLst>
                                      </p:cBhvr>
                                      <p:to>
                                        <p:strVal val="solid"/>
                                      </p:to>
                                    </p:set>
                                    <p:set>
                                      <p:cBhvr>
                                        <p:cTn id="86" dur="50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9"/>
                                        </p:tgtEl>
                                      </p:cBhvr>
                                    </p:animEffect>
                                    <p:animScale>
                                      <p:cBhvr>
                                        <p:cTn id="92" dur="250" autoRev="1" fill="hold"/>
                                        <p:tgtEl>
                                          <p:spTgt spid="9"/>
                                        </p:tgtEl>
                                      </p:cBhvr>
                                      <p:by x="105000" y="105000"/>
                                    </p:animScale>
                                  </p:childTnLst>
                                </p:cTn>
                              </p:par>
                            </p:childTnLst>
                          </p:cTn>
                        </p:par>
                        <p:par>
                          <p:cTn id="93" fill="hold">
                            <p:stCondLst>
                              <p:cond delay="500"/>
                            </p:stCondLst>
                            <p:childTnLst>
                              <p:par>
                                <p:cTn id="94" presetID="1" presetClass="emph" presetSubtype="2" fill="hold" nodeType="afterEffect">
                                  <p:stCondLst>
                                    <p:cond delay="0"/>
                                  </p:stCondLst>
                                  <p:childTnLst>
                                    <p:animClr clrSpc="rgb" dir="cw">
                                      <p:cBhvr>
                                        <p:cTn id="95" dur="500" fill="hold"/>
                                        <p:tgtEl>
                                          <p:spTgt spid="10"/>
                                        </p:tgtEl>
                                        <p:attrNameLst>
                                          <p:attrName>fillcolor</p:attrName>
                                        </p:attrNameLst>
                                      </p:cBhvr>
                                      <p:to>
                                        <a:srgbClr val="FFFF00"/>
                                      </p:to>
                                    </p:animClr>
                                    <p:set>
                                      <p:cBhvr>
                                        <p:cTn id="96" dur="500" fill="hold"/>
                                        <p:tgtEl>
                                          <p:spTgt spid="10"/>
                                        </p:tgtEl>
                                        <p:attrNameLst>
                                          <p:attrName>fill.type</p:attrName>
                                        </p:attrNameLst>
                                      </p:cBhvr>
                                      <p:to>
                                        <p:strVal val="solid"/>
                                      </p:to>
                                    </p:set>
                                    <p:set>
                                      <p:cBhvr>
                                        <p:cTn id="97" dur="500" fill="hold"/>
                                        <p:tgtEl>
                                          <p:spTgt spid="10"/>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1"/>
                                        </p:tgtEl>
                                      </p:cBhvr>
                                    </p:animEffect>
                                    <p:animScale>
                                      <p:cBhvr>
                                        <p:cTn id="103" dur="250" autoRev="1" fill="hold"/>
                                        <p:tgtEl>
                                          <p:spTgt spid="11"/>
                                        </p:tgtEl>
                                      </p:cBhvr>
                                      <p:by x="105000" y="105000"/>
                                    </p:animScale>
                                  </p:childTnLst>
                                </p:cTn>
                              </p:par>
                            </p:childTnLst>
                          </p:cTn>
                        </p:par>
                        <p:par>
                          <p:cTn id="104" fill="hold">
                            <p:stCondLst>
                              <p:cond delay="500"/>
                            </p:stCondLst>
                            <p:childTnLst>
                              <p:par>
                                <p:cTn id="105" presetID="1" presetClass="emph" presetSubtype="2" fill="hold" nodeType="afterEffect">
                                  <p:stCondLst>
                                    <p:cond delay="0"/>
                                  </p:stCondLst>
                                  <p:childTnLst>
                                    <p:animClr clrSpc="rgb" dir="cw">
                                      <p:cBhvr>
                                        <p:cTn id="106" dur="500" fill="hold"/>
                                        <p:tgtEl>
                                          <p:spTgt spid="12"/>
                                        </p:tgtEl>
                                        <p:attrNameLst>
                                          <p:attrName>fillcolor</p:attrName>
                                        </p:attrNameLst>
                                      </p:cBhvr>
                                      <p:to>
                                        <a:srgbClr val="FFFF00"/>
                                      </p:to>
                                    </p:animClr>
                                    <p:set>
                                      <p:cBhvr>
                                        <p:cTn id="107" dur="500" fill="hold"/>
                                        <p:tgtEl>
                                          <p:spTgt spid="12"/>
                                        </p:tgtEl>
                                        <p:attrNameLst>
                                          <p:attrName>fill.type</p:attrName>
                                        </p:attrNameLst>
                                      </p:cBhvr>
                                      <p:to>
                                        <p:strVal val="solid"/>
                                      </p:to>
                                    </p:set>
                                    <p:set>
                                      <p:cBhvr>
                                        <p:cTn id="108" dur="500" fill="hold"/>
                                        <p:tgtEl>
                                          <p:spTgt spid="12"/>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67" y="3300124"/>
            <a:ext cx="1355431" cy="1355431"/>
          </a:xfrm>
          <a:prstGeom prst="rect">
            <a:avLst/>
          </a:prstGeom>
        </p:spPr>
      </p:pic>
      <p:sp>
        <p:nvSpPr>
          <p:cNvPr id="4" name="Speech Bubble: Rectangle with Corners Rounded 7">
            <a:extLst>
              <a:ext uri="{FF2B5EF4-FFF2-40B4-BE49-F238E27FC236}">
                <a16:creationId xmlns:a16="http://schemas.microsoft.com/office/drawing/2014/main" id="{0667024D-077C-41FB-84FC-D91D5651A194}"/>
              </a:ext>
            </a:extLst>
          </p:cNvPr>
          <p:cNvSpPr/>
          <p:nvPr/>
        </p:nvSpPr>
        <p:spPr>
          <a:xfrm>
            <a:off x="837406" y="352613"/>
            <a:ext cx="7675277" cy="1837336"/>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spcBef>
                <a:spcPts val="600"/>
              </a:spcBef>
            </a:pPr>
            <a:r>
              <a:rPr lang="en-US" sz="3600" b="1" dirty="0" err="1">
                <a:solidFill>
                  <a:srgbClr val="FF0000"/>
                </a:solidFill>
                <a:latin typeface="Arial" pitchFamily="34" charset="0"/>
                <a:cs typeface="Arial" pitchFamily="34" charset="0"/>
              </a:rPr>
              <a:t>Câu</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Tiết</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học</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vui</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quá</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thể</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hiện</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cảm</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xúc</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gì</a:t>
            </a:r>
            <a:r>
              <a:rPr lang="en-US" sz="3600" b="1" dirty="0">
                <a:solidFill>
                  <a:srgbClr val="FF0000"/>
                </a:solidFill>
                <a:latin typeface="Arial" pitchFamily="34" charset="0"/>
                <a:cs typeface="Arial" pitchFamily="34" charset="0"/>
              </a:rPr>
              <a:t>?</a:t>
            </a:r>
            <a:endParaRPr lang="vi-VN" sz="3600" b="1" dirty="0">
              <a:solidFill>
                <a:srgbClr val="FF0000"/>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5255" y="1334338"/>
            <a:ext cx="800353" cy="803910"/>
          </a:xfrm>
          <a:prstGeom prst="rect">
            <a:avLst/>
          </a:prstGeom>
        </p:spPr>
      </p:pic>
      <p:sp>
        <p:nvSpPr>
          <p:cNvPr id="6" name="1">
            <a:extLst>
              <a:ext uri="{FF2B5EF4-FFF2-40B4-BE49-F238E27FC236}">
                <a16:creationId xmlns:a16="http://schemas.microsoft.com/office/drawing/2014/main" id="{A98ECE88-115D-4A1D-8452-F943FF1AC741}"/>
              </a:ext>
            </a:extLst>
          </p:cNvPr>
          <p:cNvSpPr/>
          <p:nvPr/>
        </p:nvSpPr>
        <p:spPr>
          <a:xfrm>
            <a:off x="9461943" y="4636401"/>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dirty="0">
                <a:solidFill>
                  <a:srgbClr val="002060"/>
                </a:solidFill>
                <a:latin typeface="Arial" pitchFamily="34" charset="0"/>
                <a:cs typeface="Arial" pitchFamily="34" charset="0"/>
              </a:rPr>
              <a:t>D.</a:t>
            </a:r>
            <a:r>
              <a:rPr lang="vi-VN"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Vui</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sướng</a:t>
            </a:r>
            <a:r>
              <a:rPr lang="en-US" dirty="0">
                <a:solidFill>
                  <a:schemeClr val="tx1"/>
                </a:solidFill>
                <a:latin typeface="Arial" pitchFamily="34" charset="0"/>
                <a:cs typeface="Arial" pitchFamily="34" charset="0"/>
              </a:rPr>
              <a:t>, reo </a:t>
            </a:r>
            <a:r>
              <a:rPr lang="en-US" dirty="0" err="1">
                <a:solidFill>
                  <a:schemeClr val="tx1"/>
                </a:solidFill>
                <a:latin typeface="Arial" pitchFamily="34" charset="0"/>
                <a:cs typeface="Arial" pitchFamily="34" charset="0"/>
              </a:rPr>
              <a:t>lên</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muốn</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thể</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hiện</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cho</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mọi</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người</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biết</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niềm</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vui</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đó</a:t>
            </a:r>
            <a:r>
              <a:rPr lang="en-US" dirty="0">
                <a:solidFill>
                  <a:schemeClr val="tx1"/>
                </a:solidFill>
                <a:latin typeface="Arial" pitchFamily="34" charset="0"/>
                <a:cs typeface="Arial" pitchFamily="34" charset="0"/>
              </a:rPr>
              <a:t>.</a:t>
            </a:r>
            <a:endParaRPr lang="vi-VN"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774" y="3312359"/>
            <a:ext cx="1514278" cy="1514278"/>
          </a:xfrm>
          <a:prstGeom prst="rect">
            <a:avLst/>
          </a:prstGeom>
        </p:spPr>
      </p:pic>
      <p:sp>
        <p:nvSpPr>
          <p:cNvPr id="8" name="2">
            <a:extLst>
              <a:ext uri="{FF2B5EF4-FFF2-40B4-BE49-F238E27FC236}">
                <a16:creationId xmlns:a16="http://schemas.microsoft.com/office/drawing/2014/main" id="{88E5E567-B90E-4275-AC51-C8D58F3AA2A7}"/>
              </a:ext>
            </a:extLst>
          </p:cNvPr>
          <p:cNvSpPr/>
          <p:nvPr/>
        </p:nvSpPr>
        <p:spPr>
          <a:xfrm>
            <a:off x="3409268" y="4670716"/>
            <a:ext cx="2461677" cy="192233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dirty="0">
                <a:solidFill>
                  <a:srgbClr val="002060"/>
                </a:solidFill>
                <a:latin typeface="Arial" pitchFamily="34" charset="0"/>
                <a:cs typeface="Arial" pitchFamily="34" charset="0"/>
              </a:rPr>
              <a:t>B.</a:t>
            </a:r>
            <a:r>
              <a:rPr lang="vi-VN"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Không</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thể</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hiện</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cảm</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xúc</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gì</a:t>
            </a:r>
            <a:r>
              <a:rPr lang="en-US" dirty="0">
                <a:solidFill>
                  <a:schemeClr val="tx1"/>
                </a:solidFill>
                <a:latin typeface="Arial" pitchFamily="34" charset="0"/>
                <a:cs typeface="Arial" pitchFamily="34" charset="0"/>
              </a:rPr>
              <a:t>.</a:t>
            </a:r>
            <a:endParaRPr lang="vi-VN" dirty="0">
              <a:solidFill>
                <a:schemeClr val="tx1"/>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828" y="3260411"/>
            <a:ext cx="1434855" cy="1434855"/>
          </a:xfrm>
          <a:prstGeom prst="rect">
            <a:avLst/>
          </a:prstGeom>
        </p:spPr>
      </p:pic>
      <p:sp>
        <p:nvSpPr>
          <p:cNvPr id="10" name="3">
            <a:extLst>
              <a:ext uri="{FF2B5EF4-FFF2-40B4-BE49-F238E27FC236}">
                <a16:creationId xmlns:a16="http://schemas.microsoft.com/office/drawing/2014/main" id="{64E263D4-FF99-4115-A750-399C550760EE}"/>
              </a:ext>
            </a:extLst>
          </p:cNvPr>
          <p:cNvSpPr/>
          <p:nvPr/>
        </p:nvSpPr>
        <p:spPr>
          <a:xfrm>
            <a:off x="6414507" y="4680792"/>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dirty="0">
                <a:solidFill>
                  <a:srgbClr val="002060"/>
                </a:solidFill>
                <a:latin typeface="Arial" pitchFamily="34" charset="0"/>
                <a:cs typeface="Arial" pitchFamily="34" charset="0"/>
              </a:rPr>
              <a:t>C. </a:t>
            </a:r>
            <a:r>
              <a:rPr lang="en-US" dirty="0" err="1">
                <a:solidFill>
                  <a:schemeClr val="tx1"/>
                </a:solidFill>
                <a:latin typeface="Arial" pitchFamily="34" charset="0"/>
                <a:cs typeface="Arial" pitchFamily="34" charset="0"/>
              </a:rPr>
              <a:t>Giận</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dữ</a:t>
            </a:r>
            <a:r>
              <a:rPr lang="en-US" dirty="0">
                <a:latin typeface="Arial" pitchFamily="34" charset="0"/>
                <a:cs typeface="Arial" pitchFamily="34" charset="0"/>
              </a:rPr>
              <a:t>.</a:t>
            </a:r>
            <a:endParaRPr lang="vi-VN" dirty="0">
              <a:latin typeface="Arial" pitchFamily="34" charset="0"/>
              <a:cs typeface="Arial" pitchFamily="34" charset="0"/>
            </a:endParaRPr>
          </a:p>
        </p:txBody>
      </p:sp>
      <p:pic>
        <p:nvPicPr>
          <p:cNvPr id="11" name="Picture 10">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5264" y="3410540"/>
            <a:ext cx="1317916" cy="1317916"/>
          </a:xfrm>
          <a:prstGeom prst="rect">
            <a:avLst/>
          </a:prstGeom>
        </p:spPr>
      </p:pic>
      <p:sp>
        <p:nvSpPr>
          <p:cNvPr id="12" name="4">
            <a:extLst>
              <a:ext uri="{FF2B5EF4-FFF2-40B4-BE49-F238E27FC236}">
                <a16:creationId xmlns:a16="http://schemas.microsoft.com/office/drawing/2014/main" id="{00BEFBB1-525B-415D-8E45-ADCB8FD217EA}"/>
              </a:ext>
            </a:extLst>
          </p:cNvPr>
          <p:cNvSpPr/>
          <p:nvPr/>
        </p:nvSpPr>
        <p:spPr>
          <a:xfrm>
            <a:off x="441414" y="4597404"/>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dirty="0">
                <a:solidFill>
                  <a:srgbClr val="002060"/>
                </a:solidFill>
                <a:latin typeface="Arial" pitchFamily="34" charset="0"/>
                <a:cs typeface="Arial" pitchFamily="34" charset="0"/>
              </a:rPr>
              <a:t>A. </a:t>
            </a:r>
            <a:r>
              <a:rPr lang="en-US" dirty="0" err="1">
                <a:solidFill>
                  <a:schemeClr val="tx1"/>
                </a:solidFill>
                <a:latin typeface="Arial" pitchFamily="34" charset="0"/>
                <a:cs typeface="Arial" pitchFamily="34" charset="0"/>
              </a:rPr>
              <a:t>Buồn</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bã</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chán</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nản</a:t>
            </a:r>
            <a:endParaRPr lang="vi-VN"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3256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3"/>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50" presetClass="entr" presetSubtype="0" decel="10000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0" presetClass="entr" presetSubtype="0" decel="10000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3"/>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 presetClass="entr" presetSubtype="4"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50" presetClass="entr" presetSubtype="0" decel="10000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strVal val="#ppt_w+.3"/>
                                          </p:val>
                                        </p:tav>
                                        <p:tav tm="100000">
                                          <p:val>
                                            <p:strVal val="#ppt_w"/>
                                          </p:val>
                                        </p:tav>
                                      </p:tavLst>
                                    </p:anim>
                                    <p:anim calcmode="lin" valueType="num">
                                      <p:cBhvr>
                                        <p:cTn id="54" dur="500" fill="hold"/>
                                        <p:tgtEl>
                                          <p:spTgt spid="12"/>
                                        </p:tgtEl>
                                        <p:attrNameLst>
                                          <p:attrName>ppt_h</p:attrName>
                                        </p:attrNameLst>
                                      </p:cBhvr>
                                      <p:tavLst>
                                        <p:tav tm="0">
                                          <p:val>
                                            <p:strVal val="#ppt_h"/>
                                          </p:val>
                                        </p:tav>
                                        <p:tav tm="100000">
                                          <p:val>
                                            <p:strVal val="#ppt_h"/>
                                          </p:val>
                                        </p:tav>
                                      </p:tavLst>
                                    </p:anim>
                                    <p:animEffect transition="in" filter="fade">
                                      <p:cBhvr>
                                        <p:cTn id="55" dur="500"/>
                                        <p:tgtEl>
                                          <p:spTgt spid="12"/>
                                        </p:tgtEl>
                                      </p:cBhvr>
                                    </p:animEffect>
                                  </p:childTnLst>
                                </p:cTn>
                              </p:par>
                              <p:par>
                                <p:cTn id="56" presetID="2" presetClass="entr" presetSubtype="4"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
                                        </p:tgtEl>
                                      </p:cBhvr>
                                    </p:animEffect>
                                    <p:animScale>
                                      <p:cBhvr>
                                        <p:cTn id="65" dur="250" autoRev="1" fill="hold"/>
                                        <p:tgtEl>
                                          <p:spTgt spid="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6"/>
                                        </p:tgtEl>
                                        <p:attrNameLst>
                                          <p:attrName>fillcolor</p:attrName>
                                        </p:attrNameLst>
                                      </p:cBhvr>
                                      <p:to>
                                        <a:srgbClr val="00B0F0"/>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7"/>
                                        </p:tgtEl>
                                      </p:cBhvr>
                                    </p:animEffect>
                                    <p:animScale>
                                      <p:cBhvr>
                                        <p:cTn id="76" dur="250" autoRev="1" fill="hold"/>
                                        <p:tgtEl>
                                          <p:spTgt spid="7"/>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8"/>
                                        </p:tgtEl>
                                        <p:attrNameLst>
                                          <p:attrName>fillcolor</p:attrName>
                                        </p:attrNameLst>
                                      </p:cBhvr>
                                      <p:to>
                                        <a:srgbClr val="FFFF00"/>
                                      </p:to>
                                    </p:animClr>
                                    <p:set>
                                      <p:cBhvr>
                                        <p:cTn id="80" dur="500" fill="hold"/>
                                        <p:tgtEl>
                                          <p:spTgt spid="8"/>
                                        </p:tgtEl>
                                        <p:attrNameLst>
                                          <p:attrName>fill.type</p:attrName>
                                        </p:attrNameLst>
                                      </p:cBhvr>
                                      <p:to>
                                        <p:strVal val="solid"/>
                                      </p:to>
                                    </p:set>
                                    <p:set>
                                      <p:cBhvr>
                                        <p:cTn id="81" dur="50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9"/>
                                        </p:tgtEl>
                                      </p:cBhvr>
                                    </p:animEffect>
                                    <p:animScale>
                                      <p:cBhvr>
                                        <p:cTn id="87" dur="250" autoRev="1" fill="hold"/>
                                        <p:tgtEl>
                                          <p:spTgt spid="9"/>
                                        </p:tgtEl>
                                      </p:cBhvr>
                                      <p:by x="105000" y="105000"/>
                                    </p:animScale>
                                  </p:childTnLst>
                                </p:cTn>
                              </p:par>
                            </p:childTnLst>
                          </p:cTn>
                        </p:par>
                        <p:par>
                          <p:cTn id="88" fill="hold">
                            <p:stCondLst>
                              <p:cond delay="500"/>
                            </p:stCondLst>
                            <p:childTnLst>
                              <p:par>
                                <p:cTn id="89" presetID="1" presetClass="emph" presetSubtype="2" fill="hold" nodeType="afterEffect">
                                  <p:stCondLst>
                                    <p:cond delay="0"/>
                                  </p:stCondLst>
                                  <p:childTnLst>
                                    <p:animClr clrSpc="rgb" dir="cw">
                                      <p:cBhvr>
                                        <p:cTn id="90" dur="500" fill="hold"/>
                                        <p:tgtEl>
                                          <p:spTgt spid="10"/>
                                        </p:tgtEl>
                                        <p:attrNameLst>
                                          <p:attrName>fillcolor</p:attrName>
                                        </p:attrNameLst>
                                      </p:cBhvr>
                                      <p:to>
                                        <a:srgbClr val="FFFF00"/>
                                      </p:to>
                                    </p:animClr>
                                    <p:set>
                                      <p:cBhvr>
                                        <p:cTn id="91" dur="500" fill="hold"/>
                                        <p:tgtEl>
                                          <p:spTgt spid="10"/>
                                        </p:tgtEl>
                                        <p:attrNameLst>
                                          <p:attrName>fill.type</p:attrName>
                                        </p:attrNameLst>
                                      </p:cBhvr>
                                      <p:to>
                                        <p:strVal val="solid"/>
                                      </p:to>
                                    </p:set>
                                    <p:set>
                                      <p:cBhvr>
                                        <p:cTn id="92" dur="500" fill="hold"/>
                                        <p:tgtEl>
                                          <p:spTgt spid="10"/>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11"/>
                                        </p:tgtEl>
                                      </p:cBhvr>
                                    </p:animEffect>
                                    <p:animScale>
                                      <p:cBhvr>
                                        <p:cTn id="98" dur="250" autoRev="1" fill="hold"/>
                                        <p:tgtEl>
                                          <p:spTgt spid="11"/>
                                        </p:tgtEl>
                                      </p:cBhvr>
                                      <p:by x="105000" y="105000"/>
                                    </p:animScale>
                                  </p:childTnLst>
                                </p:cTn>
                              </p:par>
                            </p:childTnLst>
                          </p:cTn>
                        </p:par>
                        <p:par>
                          <p:cTn id="99" fill="hold">
                            <p:stCondLst>
                              <p:cond delay="500"/>
                            </p:stCondLst>
                            <p:childTnLst>
                              <p:par>
                                <p:cTn id="100" presetID="1" presetClass="emph" presetSubtype="2" fill="hold" nodeType="afterEffect">
                                  <p:stCondLst>
                                    <p:cond delay="0"/>
                                  </p:stCondLst>
                                  <p:childTnLst>
                                    <p:animClr clrSpc="rgb" dir="cw">
                                      <p:cBhvr>
                                        <p:cTn id="101" dur="500" fill="hold"/>
                                        <p:tgtEl>
                                          <p:spTgt spid="12"/>
                                        </p:tgtEl>
                                        <p:attrNameLst>
                                          <p:attrName>fillcolor</p:attrName>
                                        </p:attrNameLst>
                                      </p:cBhvr>
                                      <p:to>
                                        <a:srgbClr val="FFFF00"/>
                                      </p:to>
                                    </p:animClr>
                                    <p:set>
                                      <p:cBhvr>
                                        <p:cTn id="102" dur="500" fill="hold"/>
                                        <p:tgtEl>
                                          <p:spTgt spid="12"/>
                                        </p:tgtEl>
                                        <p:attrNameLst>
                                          <p:attrName>fill.type</p:attrName>
                                        </p:attrNameLst>
                                      </p:cBhvr>
                                      <p:to>
                                        <p:strVal val="solid"/>
                                      </p:to>
                                    </p:set>
                                    <p:set>
                                      <p:cBhvr>
                                        <p:cTn id="103" dur="500" fill="hold"/>
                                        <p:tgtEl>
                                          <p:spTgt spid="12"/>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155" y="3240113"/>
            <a:ext cx="1355431" cy="1355431"/>
          </a:xfrm>
          <a:prstGeom prst="rect">
            <a:avLst/>
          </a:prstGeom>
        </p:spPr>
      </p:pic>
      <p:sp>
        <p:nvSpPr>
          <p:cNvPr id="4" name="Speech Bubble: Rectangle with Corners Rounded 7">
            <a:extLst>
              <a:ext uri="{FF2B5EF4-FFF2-40B4-BE49-F238E27FC236}">
                <a16:creationId xmlns:a16="http://schemas.microsoft.com/office/drawing/2014/main" id="{0667024D-077C-41FB-84FC-D91D5651A194}"/>
              </a:ext>
            </a:extLst>
          </p:cNvPr>
          <p:cNvSpPr/>
          <p:nvPr/>
        </p:nvSpPr>
        <p:spPr>
          <a:xfrm>
            <a:off x="837406" y="352613"/>
            <a:ext cx="7675277" cy="1869718"/>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latin typeface="Arial" pitchFamily="34" charset="0"/>
                <a:cs typeface="Arial" pitchFamily="34" charset="0"/>
              </a:rPr>
              <a:t>Trong</a:t>
            </a:r>
            <a:r>
              <a:rPr lang="en-US" sz="2800" b="1" dirty="0">
                <a:latin typeface="Arial" pitchFamily="34" charset="0"/>
                <a:cs typeface="Arial" pitchFamily="34" charset="0"/>
              </a:rPr>
              <a:t> </a:t>
            </a:r>
            <a:r>
              <a:rPr lang="en-US" sz="2800" b="1" dirty="0" err="1">
                <a:latin typeface="Arial" pitchFamily="34" charset="0"/>
                <a:cs typeface="Arial" pitchFamily="34" charset="0"/>
              </a:rPr>
              <a:t>bài</a:t>
            </a:r>
            <a:r>
              <a:rPr lang="en-US" sz="2800" b="1" dirty="0">
                <a:latin typeface="Arial" pitchFamily="34" charset="0"/>
                <a:cs typeface="Arial" pitchFamily="34" charset="0"/>
              </a:rPr>
              <a:t> “</a:t>
            </a:r>
            <a:r>
              <a:rPr lang="en-US" sz="2800" b="1" dirty="0" err="1">
                <a:latin typeface="Arial" pitchFamily="34" charset="0"/>
                <a:cs typeface="Arial" pitchFamily="34" charset="0"/>
              </a:rPr>
              <a:t>Một</a:t>
            </a:r>
            <a:r>
              <a:rPr lang="en-US" sz="2800" b="1" dirty="0">
                <a:latin typeface="Arial" pitchFamily="34" charset="0"/>
                <a:cs typeface="Arial" pitchFamily="34" charset="0"/>
              </a:rPr>
              <a:t> </a:t>
            </a:r>
            <a:r>
              <a:rPr lang="en-US" sz="2800" b="1" dirty="0" err="1">
                <a:latin typeface="Arial" pitchFamily="34" charset="0"/>
                <a:cs typeface="Arial" pitchFamily="34" charset="0"/>
              </a:rPr>
              <a:t>tiết</a:t>
            </a:r>
            <a:r>
              <a:rPr lang="en-US" sz="2800" b="1" dirty="0">
                <a:latin typeface="Arial" pitchFamily="34" charset="0"/>
                <a:cs typeface="Arial" pitchFamily="34" charset="0"/>
              </a:rPr>
              <a:t> </a:t>
            </a:r>
            <a:r>
              <a:rPr lang="en-US" sz="2800" b="1" dirty="0" err="1">
                <a:latin typeface="Arial" pitchFamily="34" charset="0"/>
                <a:cs typeface="Arial" pitchFamily="34" charset="0"/>
              </a:rPr>
              <a:t>học</a:t>
            </a:r>
            <a:r>
              <a:rPr lang="en-US" sz="2800" b="1" dirty="0">
                <a:latin typeface="Arial" pitchFamily="34" charset="0"/>
                <a:cs typeface="Arial" pitchFamily="34" charset="0"/>
              </a:rPr>
              <a:t> </a:t>
            </a:r>
            <a:r>
              <a:rPr lang="en-US" sz="2800" b="1" dirty="0" err="1">
                <a:latin typeface="Arial" pitchFamily="34" charset="0"/>
                <a:cs typeface="Arial" pitchFamily="34" charset="0"/>
              </a:rPr>
              <a:t>vui</a:t>
            </a:r>
            <a:r>
              <a:rPr lang="en-US" sz="2800" b="1" dirty="0">
                <a:latin typeface="Arial" pitchFamily="34" charset="0"/>
                <a:cs typeface="Arial" pitchFamily="34" charset="0"/>
              </a:rPr>
              <a:t>”</a:t>
            </a:r>
          </a:p>
          <a:p>
            <a:pPr algn="ctr"/>
            <a:r>
              <a:rPr lang="en-US" sz="2800" b="1" dirty="0" err="1">
                <a:latin typeface="Arial" pitchFamily="34" charset="0"/>
                <a:cs typeface="Arial" pitchFamily="34" charset="0"/>
              </a:rPr>
              <a:t>Vì</a:t>
            </a:r>
            <a:r>
              <a:rPr lang="en-US" sz="2800" b="1" dirty="0">
                <a:latin typeface="Arial" pitchFamily="34" charset="0"/>
                <a:cs typeface="Arial" pitchFamily="34" charset="0"/>
              </a:rPr>
              <a:t> </a:t>
            </a:r>
            <a:r>
              <a:rPr lang="en-US" sz="2800" b="1" dirty="0" err="1">
                <a:latin typeface="Arial" pitchFamily="34" charset="0"/>
                <a:cs typeface="Arial" pitchFamily="34" charset="0"/>
              </a:rPr>
              <a:t>sao</a:t>
            </a:r>
            <a:r>
              <a:rPr lang="en-US" sz="2800" b="1" dirty="0">
                <a:latin typeface="Arial" pitchFamily="34" charset="0"/>
                <a:cs typeface="Arial" pitchFamily="34" charset="0"/>
              </a:rPr>
              <a:t>, </a:t>
            </a:r>
            <a:r>
              <a:rPr lang="en-US" sz="2800" b="1" dirty="0" err="1">
                <a:latin typeface="Arial" pitchFamily="34" charset="0"/>
                <a:cs typeface="Arial" pitchFamily="34" charset="0"/>
              </a:rPr>
              <a:t>các</a:t>
            </a:r>
            <a:r>
              <a:rPr lang="en-US" sz="2800" b="1" dirty="0">
                <a:latin typeface="Arial" pitchFamily="34" charset="0"/>
                <a:cs typeface="Arial" pitchFamily="34" charset="0"/>
              </a:rPr>
              <a:t> </a:t>
            </a:r>
            <a:r>
              <a:rPr lang="en-US" sz="2800" b="1" dirty="0" err="1">
                <a:latin typeface="Arial" pitchFamily="34" charset="0"/>
                <a:cs typeface="Arial" pitchFamily="34" charset="0"/>
              </a:rPr>
              <a:t>bạn</a:t>
            </a:r>
            <a:r>
              <a:rPr lang="en-US" sz="2800" b="1" dirty="0">
                <a:latin typeface="Arial" pitchFamily="34" charset="0"/>
                <a:cs typeface="Arial" pitchFamily="34" charset="0"/>
              </a:rPr>
              <a:t> </a:t>
            </a:r>
            <a:r>
              <a:rPr lang="en-US" sz="2800" b="1" dirty="0" err="1">
                <a:latin typeface="Arial" pitchFamily="34" charset="0"/>
                <a:cs typeface="Arial" pitchFamily="34" charset="0"/>
              </a:rPr>
              <a:t>thấy</a:t>
            </a:r>
            <a:r>
              <a:rPr lang="en-US" sz="2800" b="1" dirty="0">
                <a:latin typeface="Arial" pitchFamily="34" charset="0"/>
                <a:cs typeface="Arial" pitchFamily="34" charset="0"/>
              </a:rPr>
              <a:t> </a:t>
            </a:r>
            <a:r>
              <a:rPr lang="en-US" sz="2800" b="1" dirty="0" err="1">
                <a:latin typeface="Arial" pitchFamily="34" charset="0"/>
                <a:cs typeface="Arial" pitchFamily="34" charset="0"/>
              </a:rPr>
              <a:t>tiết</a:t>
            </a:r>
            <a:r>
              <a:rPr lang="en-US" sz="2800" b="1" dirty="0">
                <a:latin typeface="Arial" pitchFamily="34" charset="0"/>
                <a:cs typeface="Arial" pitchFamily="34" charset="0"/>
              </a:rPr>
              <a:t> </a:t>
            </a:r>
            <a:r>
              <a:rPr lang="en-US" sz="2800" b="1" dirty="0" err="1">
                <a:latin typeface="Arial" pitchFamily="34" charset="0"/>
                <a:cs typeface="Arial" pitchFamily="34" charset="0"/>
              </a:rPr>
              <a:t>học</a:t>
            </a:r>
            <a:r>
              <a:rPr lang="en-US" sz="2800" b="1" dirty="0">
                <a:latin typeface="Arial" pitchFamily="34" charset="0"/>
                <a:cs typeface="Arial" pitchFamily="34" charset="0"/>
              </a:rPr>
              <a:t> </a:t>
            </a:r>
            <a:r>
              <a:rPr lang="en-US" sz="2800" b="1" dirty="0" err="1">
                <a:latin typeface="Arial" pitchFamily="34" charset="0"/>
                <a:cs typeface="Arial" pitchFamily="34" charset="0"/>
              </a:rPr>
              <a:t>rất</a:t>
            </a:r>
            <a:r>
              <a:rPr lang="en-US" sz="2800" b="1" dirty="0">
                <a:latin typeface="Arial" pitchFamily="34" charset="0"/>
                <a:cs typeface="Arial" pitchFamily="34" charset="0"/>
              </a:rPr>
              <a:t> </a:t>
            </a:r>
            <a:r>
              <a:rPr lang="en-US" sz="2800" b="1" dirty="0" err="1">
                <a:latin typeface="Arial" pitchFamily="34" charset="0"/>
                <a:cs typeface="Arial" pitchFamily="34" charset="0"/>
              </a:rPr>
              <a:t>vui</a:t>
            </a:r>
            <a:r>
              <a:rPr lang="en-US" sz="2800" b="1" dirty="0">
                <a:latin typeface="Arial" pitchFamily="34" charset="0"/>
                <a:cs typeface="Arial" pitchFamily="34" charset="0"/>
              </a:rPr>
              <a:t>? </a:t>
            </a:r>
            <a:r>
              <a:rPr lang="en-US" sz="2800" b="1" dirty="0" err="1">
                <a:latin typeface="Arial" pitchFamily="34" charset="0"/>
                <a:cs typeface="Arial" pitchFamily="34" charset="0"/>
              </a:rPr>
              <a:t>Chọn</a:t>
            </a:r>
            <a:r>
              <a:rPr lang="en-US" sz="2800" b="1" dirty="0">
                <a:latin typeface="Arial" pitchFamily="34" charset="0"/>
                <a:cs typeface="Arial" pitchFamily="34" charset="0"/>
              </a:rPr>
              <a:t> ý </a:t>
            </a:r>
            <a:r>
              <a:rPr lang="en-US" sz="2800" b="1" dirty="0" err="1">
                <a:latin typeface="Arial" pitchFamily="34" charset="0"/>
                <a:cs typeface="Arial" pitchFamily="34" charset="0"/>
              </a:rPr>
              <a:t>đúng</a:t>
            </a:r>
            <a:r>
              <a:rPr lang="en-US" sz="2800" b="1" dirty="0">
                <a:latin typeface="Arial" pitchFamily="34" charset="0"/>
                <a:cs typeface="Arial" pitchFamily="34" charset="0"/>
              </a:rPr>
              <a:t> </a:t>
            </a:r>
            <a:r>
              <a:rPr lang="en-US" sz="2800" b="1" dirty="0" err="1">
                <a:latin typeface="Arial" pitchFamily="34" charset="0"/>
                <a:cs typeface="Arial" pitchFamily="34" charset="0"/>
              </a:rPr>
              <a:t>nhất</a:t>
            </a:r>
            <a:r>
              <a:rPr lang="en-US" sz="2800" b="1" dirty="0">
                <a:latin typeface="Arial" pitchFamily="34" charset="0"/>
                <a:cs typeface="Arial" pitchFamily="34" charset="0"/>
              </a:rPr>
              <a:t>:</a:t>
            </a:r>
          </a:p>
        </p:txBody>
      </p:sp>
      <p:pic>
        <p:nvPicPr>
          <p:cNvPr id="3" name="Picture 2">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655" y="60064"/>
            <a:ext cx="800353" cy="803910"/>
          </a:xfrm>
          <a:prstGeom prst="rect">
            <a:avLst/>
          </a:prstGeom>
        </p:spPr>
      </p:pic>
      <p:sp>
        <p:nvSpPr>
          <p:cNvPr id="6" name="1">
            <a:extLst>
              <a:ext uri="{FF2B5EF4-FFF2-40B4-BE49-F238E27FC236}">
                <a16:creationId xmlns:a16="http://schemas.microsoft.com/office/drawing/2014/main" id="{A98ECE88-115D-4A1D-8452-F943FF1AC741}"/>
              </a:ext>
            </a:extLst>
          </p:cNvPr>
          <p:cNvSpPr/>
          <p:nvPr/>
        </p:nvSpPr>
        <p:spPr>
          <a:xfrm>
            <a:off x="3333513" y="4491009"/>
            <a:ext cx="2685493"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Arial" pitchFamily="34" charset="0"/>
                <a:cs typeface="Arial" pitchFamily="34" charset="0"/>
              </a:rPr>
              <a:t>B.</a:t>
            </a:r>
            <a:r>
              <a:rPr lang="vi-VN"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Vì</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các</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bạn</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được</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quan</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sát</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vuốt</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ve</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và</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ăn</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trái</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cây</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để</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viết</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lại</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đoạn</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văn</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tả</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một</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loại</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trái</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cây</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mà</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mình</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yêu</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thích</a:t>
            </a:r>
            <a:r>
              <a:rPr lang="en-US" sz="2000" dirty="0">
                <a:solidFill>
                  <a:schemeClr val="tx1"/>
                </a:solidFill>
                <a:latin typeface="Arial" pitchFamily="34" charset="0"/>
                <a:cs typeface="Arial" pitchFamily="34" charset="0"/>
              </a:rPr>
              <a:t>. </a:t>
            </a:r>
            <a:endParaRPr lang="vi-VN" sz="200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4362" y="3252348"/>
            <a:ext cx="1514278" cy="1514278"/>
          </a:xfrm>
          <a:prstGeom prst="rect">
            <a:avLst/>
          </a:prstGeom>
        </p:spPr>
      </p:pic>
      <p:sp>
        <p:nvSpPr>
          <p:cNvPr id="8" name="2">
            <a:extLst>
              <a:ext uri="{FF2B5EF4-FFF2-40B4-BE49-F238E27FC236}">
                <a16:creationId xmlns:a16="http://schemas.microsoft.com/office/drawing/2014/main" id="{88E5E567-B90E-4275-AC51-C8D58F3AA2A7}"/>
              </a:ext>
            </a:extLst>
          </p:cNvPr>
          <p:cNvSpPr/>
          <p:nvPr/>
        </p:nvSpPr>
        <p:spPr>
          <a:xfrm>
            <a:off x="326125" y="4491009"/>
            <a:ext cx="2461677"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000" dirty="0">
                <a:solidFill>
                  <a:srgbClr val="002060"/>
                </a:solidFill>
                <a:latin typeface="Arial" pitchFamily="34" charset="0"/>
                <a:cs typeface="Arial" pitchFamily="34" charset="0"/>
              </a:rPr>
              <a:t>A.</a:t>
            </a:r>
            <a:r>
              <a:rPr lang="vi-VN"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Vì</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các</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bạn</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được</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ăn</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trái</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cây</a:t>
            </a:r>
            <a:r>
              <a:rPr lang="en-US" sz="2000" dirty="0">
                <a:solidFill>
                  <a:schemeClr val="tx1"/>
                </a:solidFill>
                <a:latin typeface="Arial" pitchFamily="34" charset="0"/>
                <a:cs typeface="Arial" pitchFamily="34" charset="0"/>
              </a:rPr>
              <a:t>.</a:t>
            </a:r>
            <a:endParaRPr lang="vi-VN" sz="2000" dirty="0">
              <a:solidFill>
                <a:schemeClr val="tx1"/>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8416" y="3200400"/>
            <a:ext cx="1434855" cy="1434855"/>
          </a:xfrm>
          <a:prstGeom prst="rect">
            <a:avLst/>
          </a:prstGeom>
        </p:spPr>
      </p:pic>
      <p:sp>
        <p:nvSpPr>
          <p:cNvPr id="10" name="3">
            <a:extLst>
              <a:ext uri="{FF2B5EF4-FFF2-40B4-BE49-F238E27FC236}">
                <a16:creationId xmlns:a16="http://schemas.microsoft.com/office/drawing/2014/main" id="{64E263D4-FF99-4115-A750-399C550760EE}"/>
              </a:ext>
            </a:extLst>
          </p:cNvPr>
          <p:cNvSpPr/>
          <p:nvPr/>
        </p:nvSpPr>
        <p:spPr>
          <a:xfrm>
            <a:off x="6335095" y="4620781"/>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000" dirty="0">
                <a:solidFill>
                  <a:srgbClr val="002060"/>
                </a:solidFill>
                <a:latin typeface="Arial" pitchFamily="34" charset="0"/>
                <a:cs typeface="Arial" pitchFamily="34" charset="0"/>
              </a:rPr>
              <a:t>C. </a:t>
            </a:r>
            <a:r>
              <a:rPr lang="en-US" sz="2000" dirty="0" err="1">
                <a:solidFill>
                  <a:schemeClr val="tx1"/>
                </a:solidFill>
                <a:latin typeface="Arial" pitchFamily="34" charset="0"/>
                <a:cs typeface="Arial" pitchFamily="34" charset="0"/>
              </a:rPr>
              <a:t>Vì</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các</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bạn</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học</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sinh</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viết</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lại</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đoạn</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văn</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tả</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trái</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cây</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mà</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mình</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yêu</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thích</a:t>
            </a:r>
            <a:r>
              <a:rPr lang="en-US" sz="2000" dirty="0">
                <a:solidFill>
                  <a:schemeClr val="tx1"/>
                </a:solidFill>
                <a:latin typeface="Arial" pitchFamily="34" charset="0"/>
                <a:cs typeface="Arial" pitchFamily="34" charset="0"/>
              </a:rPr>
              <a:t>.</a:t>
            </a:r>
            <a:endParaRPr lang="vi-VN" sz="2000" dirty="0">
              <a:solidFill>
                <a:schemeClr val="tx1"/>
              </a:solidFill>
              <a:latin typeface="Arial" pitchFamily="34" charset="0"/>
              <a:cs typeface="Arial" pitchFamily="34" charset="0"/>
            </a:endParaRPr>
          </a:p>
        </p:txBody>
      </p:sp>
      <p:pic>
        <p:nvPicPr>
          <p:cNvPr id="11" name="Picture 10">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5852" y="3350529"/>
            <a:ext cx="1317916" cy="1317916"/>
          </a:xfrm>
          <a:prstGeom prst="rect">
            <a:avLst/>
          </a:prstGeom>
        </p:spPr>
      </p:pic>
      <p:sp>
        <p:nvSpPr>
          <p:cNvPr id="12" name="4">
            <a:extLst>
              <a:ext uri="{FF2B5EF4-FFF2-40B4-BE49-F238E27FC236}">
                <a16:creationId xmlns:a16="http://schemas.microsoft.com/office/drawing/2014/main" id="{00BEFBB1-525B-415D-8E45-ADCB8FD217EA}"/>
              </a:ext>
            </a:extLst>
          </p:cNvPr>
          <p:cNvSpPr/>
          <p:nvPr/>
        </p:nvSpPr>
        <p:spPr>
          <a:xfrm>
            <a:off x="9382532" y="4595544"/>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000" dirty="0">
                <a:solidFill>
                  <a:srgbClr val="002060"/>
                </a:solidFill>
                <a:latin typeface="Arial" pitchFamily="34" charset="0"/>
                <a:cs typeface="Arial" pitchFamily="34" charset="0"/>
              </a:rPr>
              <a:t>D. </a:t>
            </a:r>
            <a:r>
              <a:rPr lang="en-US" sz="2000" dirty="0" err="1">
                <a:solidFill>
                  <a:schemeClr val="tx1"/>
                </a:solidFill>
                <a:latin typeface="Arial" pitchFamily="34" charset="0"/>
                <a:cs typeface="Arial" pitchFamily="34" charset="0"/>
              </a:rPr>
              <a:t>Vì</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các</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bạn</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thấy</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giỏ</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trái</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cây</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mà</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thầy</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mang</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đến</a:t>
            </a:r>
            <a:r>
              <a:rPr lang="en-US" sz="2000" dirty="0">
                <a:solidFill>
                  <a:schemeClr val="tx1"/>
                </a:solidFill>
                <a:latin typeface="Arial" pitchFamily="34" charset="0"/>
                <a:cs typeface="Arial" pitchFamily="34" charset="0"/>
              </a:rPr>
              <a:t>.</a:t>
            </a:r>
          </a:p>
        </p:txBody>
      </p:sp>
    </p:spTree>
    <p:extLst>
      <p:ext uri="{BB962C8B-B14F-4D97-AF65-F5344CB8AC3E}">
        <p14:creationId xmlns:p14="http://schemas.microsoft.com/office/powerpoint/2010/main" val="15384375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4">
                                            <p:txEl>
                                              <p:pRg st="1" end="1"/>
                                            </p:txEl>
                                          </p:spTgt>
                                        </p:tgtEl>
                                      </p:cBhvr>
                                    </p:animEffect>
                                  </p:childTnLst>
                                </p:cTn>
                              </p:par>
                            </p:childTnLst>
                          </p:cTn>
                        </p:par>
                        <p:par>
                          <p:cTn id="25" fill="hold">
                            <p:stCondLst>
                              <p:cond delay="1500"/>
                            </p:stCondLst>
                            <p:childTnLst>
                              <p:par>
                                <p:cTn id="26" presetID="50" presetClass="entr" presetSubtype="0" decel="10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ppt_w+.3"/>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animEffect transition="in" filter="fade">
                                      <p:cBhvr>
                                        <p:cTn id="30" dur="500"/>
                                        <p:tgtEl>
                                          <p:spTgt spid="6"/>
                                        </p:tgtEl>
                                      </p:cBhvr>
                                    </p:animEffect>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strVal val="#ppt_w+.3"/>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animEffect transition="in" filter="fade">
                                      <p:cBhvr>
                                        <p:cTn id="40" dur="5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50" presetClass="entr" presetSubtype="0" decel="10000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strVal val="#ppt_w+.3"/>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animEffect transition="in" filter="fade">
                                      <p:cBhvr>
                                        <p:cTn id="50" dur="500"/>
                                        <p:tgtEl>
                                          <p:spTgt spid="10"/>
                                        </p:tgtEl>
                                      </p:cBhvr>
                                    </p:animEffect>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50"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ppt_w+.3"/>
                                          </p:val>
                                        </p:tav>
                                        <p:tav tm="100000">
                                          <p:val>
                                            <p:strVal val="#ppt_w"/>
                                          </p:val>
                                        </p:tav>
                                      </p:tavLst>
                                    </p:anim>
                                    <p:anim calcmode="lin" valueType="num">
                                      <p:cBhvr>
                                        <p:cTn id="59" dur="500" fill="hold"/>
                                        <p:tgtEl>
                                          <p:spTgt spid="12"/>
                                        </p:tgtEl>
                                        <p:attrNameLst>
                                          <p:attrName>ppt_h</p:attrName>
                                        </p:attrNameLst>
                                      </p:cBhvr>
                                      <p:tavLst>
                                        <p:tav tm="0">
                                          <p:val>
                                            <p:strVal val="#ppt_h"/>
                                          </p:val>
                                        </p:tav>
                                        <p:tav tm="100000">
                                          <p:val>
                                            <p:strVal val="#ppt_h"/>
                                          </p:val>
                                        </p:tav>
                                      </p:tavLst>
                                    </p:anim>
                                    <p:animEffect transition="in" filter="fade">
                                      <p:cBhvr>
                                        <p:cTn id="60" dur="500"/>
                                        <p:tgtEl>
                                          <p:spTgt spid="12"/>
                                        </p:tgtEl>
                                      </p:cBhvr>
                                    </p:animEffect>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500"/>
                            </p:stCondLst>
                            <p:childTnLst>
                              <p:par>
                                <p:cTn id="72" presetID="1" presetClass="emph" presetSubtype="2" fill="hold" nodeType="afterEffect">
                                  <p:stCondLst>
                                    <p:cond delay="0"/>
                                  </p:stCondLst>
                                  <p:childTnLst>
                                    <p:animClr clrSpc="rgb" dir="cw">
                                      <p:cBhvr>
                                        <p:cTn id="73" dur="500" fill="hold"/>
                                        <p:tgtEl>
                                          <p:spTgt spid="6"/>
                                        </p:tgtEl>
                                        <p:attrNameLst>
                                          <p:attrName>fillcolor</p:attrName>
                                        </p:attrNameLst>
                                      </p:cBhvr>
                                      <p:to>
                                        <a:srgbClr val="00B0F0"/>
                                      </p:to>
                                    </p:animClr>
                                    <p:set>
                                      <p:cBhvr>
                                        <p:cTn id="74" dur="500" fill="hold"/>
                                        <p:tgtEl>
                                          <p:spTgt spid="6"/>
                                        </p:tgtEl>
                                        <p:attrNameLst>
                                          <p:attrName>fill.type</p:attrName>
                                        </p:attrNameLst>
                                      </p:cBhvr>
                                      <p:to>
                                        <p:strVal val="solid"/>
                                      </p:to>
                                    </p:set>
                                    <p:set>
                                      <p:cBhvr>
                                        <p:cTn id="75" dur="500" fill="hold"/>
                                        <p:tgtEl>
                                          <p:spTgt spid="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par>
                          <p:cTn id="82" fill="hold">
                            <p:stCondLst>
                              <p:cond delay="500"/>
                            </p:stCondLst>
                            <p:childTnLst>
                              <p:par>
                                <p:cTn id="83" presetID="1" presetClass="emph" presetSubtype="2" fill="hold" nodeType="afterEffect">
                                  <p:stCondLst>
                                    <p:cond delay="0"/>
                                  </p:stCondLst>
                                  <p:childTnLst>
                                    <p:animClr clrSpc="rgb" dir="cw">
                                      <p:cBhvr>
                                        <p:cTn id="84" dur="500" fill="hold"/>
                                        <p:tgtEl>
                                          <p:spTgt spid="8"/>
                                        </p:tgtEl>
                                        <p:attrNameLst>
                                          <p:attrName>fillcolor</p:attrName>
                                        </p:attrNameLst>
                                      </p:cBhvr>
                                      <p:to>
                                        <a:srgbClr val="FFFF00"/>
                                      </p:to>
                                    </p:animClr>
                                    <p:set>
                                      <p:cBhvr>
                                        <p:cTn id="85" dur="500" fill="hold"/>
                                        <p:tgtEl>
                                          <p:spTgt spid="8"/>
                                        </p:tgtEl>
                                        <p:attrNameLst>
                                          <p:attrName>fill.type</p:attrName>
                                        </p:attrNameLst>
                                      </p:cBhvr>
                                      <p:to>
                                        <p:strVal val="solid"/>
                                      </p:to>
                                    </p:set>
                                    <p:set>
                                      <p:cBhvr>
                                        <p:cTn id="86" dur="50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9"/>
                                        </p:tgtEl>
                                      </p:cBhvr>
                                    </p:animEffect>
                                    <p:animScale>
                                      <p:cBhvr>
                                        <p:cTn id="92" dur="250" autoRev="1" fill="hold"/>
                                        <p:tgtEl>
                                          <p:spTgt spid="9"/>
                                        </p:tgtEl>
                                      </p:cBhvr>
                                      <p:by x="105000" y="105000"/>
                                    </p:animScale>
                                  </p:childTnLst>
                                </p:cTn>
                              </p:par>
                            </p:childTnLst>
                          </p:cTn>
                        </p:par>
                        <p:par>
                          <p:cTn id="93" fill="hold">
                            <p:stCondLst>
                              <p:cond delay="500"/>
                            </p:stCondLst>
                            <p:childTnLst>
                              <p:par>
                                <p:cTn id="94" presetID="1" presetClass="emph" presetSubtype="2" fill="hold" nodeType="afterEffect">
                                  <p:stCondLst>
                                    <p:cond delay="0"/>
                                  </p:stCondLst>
                                  <p:childTnLst>
                                    <p:animClr clrSpc="rgb" dir="cw">
                                      <p:cBhvr>
                                        <p:cTn id="95" dur="500" fill="hold"/>
                                        <p:tgtEl>
                                          <p:spTgt spid="10"/>
                                        </p:tgtEl>
                                        <p:attrNameLst>
                                          <p:attrName>fillcolor</p:attrName>
                                        </p:attrNameLst>
                                      </p:cBhvr>
                                      <p:to>
                                        <a:srgbClr val="FFFF00"/>
                                      </p:to>
                                    </p:animClr>
                                    <p:set>
                                      <p:cBhvr>
                                        <p:cTn id="96" dur="500" fill="hold"/>
                                        <p:tgtEl>
                                          <p:spTgt spid="10"/>
                                        </p:tgtEl>
                                        <p:attrNameLst>
                                          <p:attrName>fill.type</p:attrName>
                                        </p:attrNameLst>
                                      </p:cBhvr>
                                      <p:to>
                                        <p:strVal val="solid"/>
                                      </p:to>
                                    </p:set>
                                    <p:set>
                                      <p:cBhvr>
                                        <p:cTn id="97" dur="500" fill="hold"/>
                                        <p:tgtEl>
                                          <p:spTgt spid="10"/>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1"/>
                                        </p:tgtEl>
                                      </p:cBhvr>
                                    </p:animEffect>
                                    <p:animScale>
                                      <p:cBhvr>
                                        <p:cTn id="103" dur="250" autoRev="1" fill="hold"/>
                                        <p:tgtEl>
                                          <p:spTgt spid="11"/>
                                        </p:tgtEl>
                                      </p:cBhvr>
                                      <p:by x="105000" y="105000"/>
                                    </p:animScale>
                                  </p:childTnLst>
                                </p:cTn>
                              </p:par>
                            </p:childTnLst>
                          </p:cTn>
                        </p:par>
                        <p:par>
                          <p:cTn id="104" fill="hold">
                            <p:stCondLst>
                              <p:cond delay="500"/>
                            </p:stCondLst>
                            <p:childTnLst>
                              <p:par>
                                <p:cTn id="105" presetID="1" presetClass="emph" presetSubtype="2" fill="hold" nodeType="afterEffect">
                                  <p:stCondLst>
                                    <p:cond delay="0"/>
                                  </p:stCondLst>
                                  <p:childTnLst>
                                    <p:animClr clrSpc="rgb" dir="cw">
                                      <p:cBhvr>
                                        <p:cTn id="106" dur="500" fill="hold"/>
                                        <p:tgtEl>
                                          <p:spTgt spid="12"/>
                                        </p:tgtEl>
                                        <p:attrNameLst>
                                          <p:attrName>fillcolor</p:attrName>
                                        </p:attrNameLst>
                                      </p:cBhvr>
                                      <p:to>
                                        <a:srgbClr val="FFFF00"/>
                                      </p:to>
                                    </p:animClr>
                                    <p:set>
                                      <p:cBhvr>
                                        <p:cTn id="107" dur="500" fill="hold"/>
                                        <p:tgtEl>
                                          <p:spTgt spid="12"/>
                                        </p:tgtEl>
                                        <p:attrNameLst>
                                          <p:attrName>fill.type</p:attrName>
                                        </p:attrNameLst>
                                      </p:cBhvr>
                                      <p:to>
                                        <p:strVal val="solid"/>
                                      </p:to>
                                    </p:set>
                                    <p:set>
                                      <p:cBhvr>
                                        <p:cTn id="108" dur="500" fill="hold"/>
                                        <p:tgtEl>
                                          <p:spTgt spid="12"/>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418806" y="2514600"/>
            <a:ext cx="4648200" cy="2308324"/>
          </a:xfrm>
          <a:prstGeom prst="rect">
            <a:avLst/>
          </a:prstGeom>
          <a:noFill/>
        </p:spPr>
        <p:txBody>
          <a:bodyPr wrap="square" lIns="91440" tIns="45720" rIns="91440" bIns="45720">
            <a:spAutoFit/>
          </a:bodyPr>
          <a:lstStyle/>
          <a:p>
            <a:pPr algn="ctr"/>
            <a:r>
              <a:rPr lang="en-US" sz="7200" b="1" dirty="0">
                <a:ln w="12700">
                  <a:noFill/>
                  <a:prstDash val="solid"/>
                </a:ln>
                <a:solidFill>
                  <a:srgbClr val="FF0000"/>
                </a:solidFill>
                <a:latin typeface="Arial" pitchFamily="34" charset="0"/>
                <a:cs typeface="Arial" pitchFamily="34" charset="0"/>
              </a:rPr>
              <a:t>EM YÊU THẦY CÔ</a:t>
            </a:r>
          </a:p>
        </p:txBody>
      </p:sp>
      <p:pic>
        <p:nvPicPr>
          <p:cNvPr id="2050" name="Picture 2" descr="Ảnh gif cực đẹp - Ảnh động đẹp nhất cho máy tính"/>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5606" y="10668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ái tim ảnh gif - Website của Nguyễn Thị Tươ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6407" y="377889"/>
            <a:ext cx="1676400" cy="17888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Ảnh động trái tim cực đẹp | Ảnh động, Tình yêu, Trái tim"/>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294" y="3923367"/>
            <a:ext cx="682625" cy="68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2338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13814" y="385260"/>
            <a:ext cx="8249444" cy="1384995"/>
          </a:xfrm>
          <a:prstGeom prst="rect">
            <a:avLst/>
          </a:prstGeom>
          <a:noFill/>
        </p:spPr>
        <p:txBody>
          <a:bodyPr wrap="square" rtlCol="0">
            <a:spAutoFit/>
          </a:bodyPr>
          <a:lstStyle/>
          <a:p>
            <a:pPr algn="ctr"/>
            <a:r>
              <a:rPr lang="en-US" sz="2800" b="1" dirty="0" err="1">
                <a:solidFill>
                  <a:schemeClr val="bg1"/>
                </a:solidFill>
                <a:latin typeface="Arial" pitchFamily="34" charset="0"/>
                <a:cs typeface="Arial" pitchFamily="34" charset="0"/>
              </a:rPr>
              <a:t>Dựa</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vào</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gợi</a:t>
            </a:r>
            <a:r>
              <a:rPr lang="en-US" sz="2800" b="1" dirty="0">
                <a:solidFill>
                  <a:schemeClr val="bg1"/>
                </a:solidFill>
                <a:latin typeface="Arial" pitchFamily="34" charset="0"/>
                <a:cs typeface="Arial" pitchFamily="34" charset="0"/>
              </a:rPr>
              <a:t> ý, </a:t>
            </a:r>
            <a:r>
              <a:rPr lang="en-US" sz="2800" b="1" dirty="0" err="1">
                <a:solidFill>
                  <a:schemeClr val="bg1"/>
                </a:solidFill>
                <a:latin typeface="Arial" pitchFamily="34" charset="0"/>
                <a:cs typeface="Arial" pitchFamily="34" charset="0"/>
              </a:rPr>
              <a:t>tìm</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chữ</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cái</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phù</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hợp</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với</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mỗi</a:t>
            </a:r>
            <a:r>
              <a:rPr lang="en-US" sz="2800" b="1" dirty="0">
                <a:solidFill>
                  <a:schemeClr val="bg1"/>
                </a:solidFill>
                <a:latin typeface="Arial" pitchFamily="34" charset="0"/>
                <a:cs typeface="Arial" pitchFamily="34" charset="0"/>
              </a:rPr>
              <a:t> ô </a:t>
            </a:r>
            <a:r>
              <a:rPr lang="en-US" sz="2800" b="1" dirty="0" err="1">
                <a:solidFill>
                  <a:schemeClr val="bg1"/>
                </a:solidFill>
                <a:latin typeface="Arial" pitchFamily="34" charset="0"/>
                <a:cs typeface="Arial" pitchFamily="34" charset="0"/>
              </a:rPr>
              <a:t>trống</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để</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hoàn</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thành</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các</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từ</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theo</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từng</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dòng</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Đọc</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từ</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mới</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xuất</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hiện</a:t>
            </a:r>
            <a:r>
              <a:rPr lang="en-US" sz="2800" b="1" dirty="0">
                <a:solidFill>
                  <a:schemeClr val="bg1"/>
                </a:solidFill>
                <a:latin typeface="Arial" pitchFamily="34" charset="0"/>
                <a:cs typeface="Arial" pitchFamily="34" charset="0"/>
              </a:rPr>
              <a:t> ở </a:t>
            </a:r>
            <a:r>
              <a:rPr lang="en-US" sz="2800" b="1" dirty="0" err="1">
                <a:solidFill>
                  <a:schemeClr val="bg1"/>
                </a:solidFill>
                <a:latin typeface="Arial" pitchFamily="34" charset="0"/>
                <a:cs typeface="Arial" pitchFamily="34" charset="0"/>
              </a:rPr>
              <a:t>cột</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dọc</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tô</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màu</a:t>
            </a:r>
            <a:r>
              <a:rPr lang="en-US" sz="2800" b="1" dirty="0">
                <a:solidFill>
                  <a:schemeClr val="bg1"/>
                </a:solidFill>
                <a:latin typeface="Arial" pitchFamily="34" charset="0"/>
                <a:cs typeface="Arial" pitchFamily="34" charset="0"/>
              </a:rPr>
              <a:t> cam:</a:t>
            </a:r>
            <a:endParaRPr lang="vi-VN" sz="2800" b="1" dirty="0">
              <a:solidFill>
                <a:schemeClr val="bg1"/>
              </a:solidFill>
              <a:latin typeface="Arial" pitchFamily="34" charset="0"/>
              <a:cs typeface="Arial" pitchFamily="34" charset="0"/>
            </a:endParaRPr>
          </a:p>
        </p:txBody>
      </p:sp>
      <p:grpSp>
        <p:nvGrpSpPr>
          <p:cNvPr id="60" name="Group 59"/>
          <p:cNvGrpSpPr/>
          <p:nvPr/>
        </p:nvGrpSpPr>
        <p:grpSpPr>
          <a:xfrm>
            <a:off x="3714170" y="2277137"/>
            <a:ext cx="7105436" cy="4336951"/>
            <a:chOff x="3714170" y="2277137"/>
            <a:chExt cx="7105436" cy="4336951"/>
          </a:xfrm>
        </p:grpSpPr>
        <p:grpSp>
          <p:nvGrpSpPr>
            <p:cNvPr id="3" name="Group 2"/>
            <p:cNvGrpSpPr/>
            <p:nvPr/>
          </p:nvGrpSpPr>
          <p:grpSpPr>
            <a:xfrm>
              <a:off x="4298156" y="2286000"/>
              <a:ext cx="6521450" cy="4328088"/>
              <a:chOff x="4298156" y="2286000"/>
              <a:chExt cx="6521450" cy="4328088"/>
            </a:xfrm>
          </p:grpSpPr>
          <p:sp>
            <p:nvSpPr>
              <p:cNvPr id="5" name="Rectangle 4"/>
              <p:cNvSpPr/>
              <p:nvPr/>
            </p:nvSpPr>
            <p:spPr>
              <a:xfrm>
                <a:off x="4950301"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T</a:t>
                </a:r>
                <a:endParaRPr lang="vi-VN" dirty="0">
                  <a:solidFill>
                    <a:sysClr val="windowText" lastClr="000000"/>
                  </a:solidFill>
                  <a:latin typeface="Arial" pitchFamily="34" charset="0"/>
                  <a:cs typeface="Arial" pitchFamily="34" charset="0"/>
                </a:endParaRPr>
              </a:p>
            </p:txBody>
          </p:sp>
          <p:sp>
            <p:nvSpPr>
              <p:cNvPr id="6" name="Rectangle 5"/>
              <p:cNvSpPr/>
              <p:nvPr/>
            </p:nvSpPr>
            <p:spPr>
              <a:xfrm>
                <a:off x="5594294"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7" name="Rectangle 6"/>
              <p:cNvSpPr/>
              <p:nvPr/>
            </p:nvSpPr>
            <p:spPr>
              <a:xfrm>
                <a:off x="6246439"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6906736" y="2286000"/>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9" name="Rectangle 8"/>
              <p:cNvSpPr/>
              <p:nvPr/>
            </p:nvSpPr>
            <p:spPr>
              <a:xfrm>
                <a:off x="4958453"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H</a:t>
                </a:r>
                <a:endParaRPr lang="vi-VN" dirty="0">
                  <a:solidFill>
                    <a:sysClr val="windowText" lastClr="000000"/>
                  </a:solidFill>
                  <a:latin typeface="Arial" pitchFamily="34" charset="0"/>
                  <a:cs typeface="Arial" pitchFamily="34" charset="0"/>
                </a:endParaRPr>
              </a:p>
            </p:txBody>
          </p:sp>
          <p:sp>
            <p:nvSpPr>
              <p:cNvPr id="10" name="Rectangle 9"/>
              <p:cNvSpPr/>
              <p:nvPr/>
            </p:nvSpPr>
            <p:spPr>
              <a:xfrm>
                <a:off x="5602446"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U</a:t>
                </a:r>
                <a:endParaRPr lang="vi-VN" dirty="0">
                  <a:solidFill>
                    <a:sysClr val="windowText" lastClr="000000"/>
                  </a:solidFill>
                  <a:latin typeface="Arial" pitchFamily="34" charset="0"/>
                  <a:cs typeface="Arial" pitchFamily="34" charset="0"/>
                </a:endParaRPr>
              </a:p>
            </p:txBody>
          </p:sp>
          <p:sp>
            <p:nvSpPr>
              <p:cNvPr id="11" name="Rectangle 10"/>
              <p:cNvSpPr/>
              <p:nvPr/>
            </p:nvSpPr>
            <p:spPr>
              <a:xfrm>
                <a:off x="6254591"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Y</a:t>
                </a:r>
                <a:endParaRPr lang="vi-VN" dirty="0">
                  <a:solidFill>
                    <a:sysClr val="windowText" lastClr="000000"/>
                  </a:solidFill>
                  <a:latin typeface="Arial" pitchFamily="34" charset="0"/>
                  <a:cs typeface="Arial" pitchFamily="34" charset="0"/>
                </a:endParaRPr>
              </a:p>
            </p:txBody>
          </p:sp>
          <p:sp>
            <p:nvSpPr>
              <p:cNvPr id="12" name="Rectangle 11"/>
              <p:cNvSpPr/>
              <p:nvPr/>
            </p:nvSpPr>
            <p:spPr>
              <a:xfrm>
                <a:off x="6906736" y="2766899"/>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Arial" pitchFamily="34" charset="0"/>
                    <a:cs typeface="Arial" pitchFamily="34" charset="0"/>
                  </a:rPr>
                  <a:t>Ê</a:t>
                </a:r>
                <a:endParaRPr lang="vi-VN" dirty="0">
                  <a:latin typeface="Arial" pitchFamily="34" charset="0"/>
                  <a:cs typeface="Arial" pitchFamily="34" charset="0"/>
                </a:endParaRPr>
              </a:p>
            </p:txBody>
          </p:sp>
          <p:sp>
            <p:nvSpPr>
              <p:cNvPr id="13" name="Rectangle 12"/>
              <p:cNvSpPr/>
              <p:nvPr/>
            </p:nvSpPr>
            <p:spPr>
              <a:xfrm>
                <a:off x="4298156"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K</a:t>
                </a:r>
                <a:endParaRPr lang="vi-VN" dirty="0">
                  <a:solidFill>
                    <a:sysClr val="windowText" lastClr="000000"/>
                  </a:solidFill>
                  <a:latin typeface="Arial" pitchFamily="34" charset="0"/>
                  <a:cs typeface="Arial" pitchFamily="34" charset="0"/>
                </a:endParaRPr>
              </a:p>
            </p:txBody>
          </p:sp>
          <p:sp>
            <p:nvSpPr>
              <p:cNvPr id="14" name="Rectangle 13"/>
              <p:cNvSpPr/>
              <p:nvPr/>
            </p:nvSpPr>
            <p:spPr>
              <a:xfrm>
                <a:off x="7558881"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N</a:t>
                </a:r>
                <a:endParaRPr lang="vi-VN" dirty="0">
                  <a:solidFill>
                    <a:sysClr val="windowText" lastClr="000000"/>
                  </a:solidFill>
                  <a:latin typeface="Arial" pitchFamily="34" charset="0"/>
                  <a:cs typeface="Arial" pitchFamily="34" charset="0"/>
                </a:endParaRPr>
              </a:p>
            </p:txBody>
          </p:sp>
          <p:sp>
            <p:nvSpPr>
              <p:cNvPr id="15" name="Rectangle 14"/>
              <p:cNvSpPr/>
              <p:nvPr/>
            </p:nvSpPr>
            <p:spPr>
              <a:xfrm>
                <a:off x="6254591" y="3247797"/>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V</a:t>
                </a:r>
                <a:endParaRPr lang="vi-VN" dirty="0">
                  <a:solidFill>
                    <a:sysClr val="windowText" lastClr="000000"/>
                  </a:solidFill>
                  <a:latin typeface="Arial" pitchFamily="34" charset="0"/>
                  <a:cs typeface="Arial" pitchFamily="34" charset="0"/>
                </a:endParaRPr>
              </a:p>
            </p:txBody>
          </p:sp>
          <p:sp>
            <p:nvSpPr>
              <p:cNvPr id="16" name="Rectangle 15"/>
              <p:cNvSpPr/>
              <p:nvPr/>
            </p:nvSpPr>
            <p:spPr>
              <a:xfrm>
                <a:off x="6906736" y="3247797"/>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7" name="Rectangle 16"/>
              <p:cNvSpPr/>
              <p:nvPr/>
            </p:nvSpPr>
            <p:spPr>
              <a:xfrm>
                <a:off x="7558881" y="3247797"/>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4958453"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M</a:t>
                </a:r>
                <a:endParaRPr lang="vi-VN" dirty="0">
                  <a:solidFill>
                    <a:sysClr val="windowText" lastClr="000000"/>
                  </a:solidFill>
                  <a:latin typeface="Arial" pitchFamily="34" charset="0"/>
                  <a:cs typeface="Arial" pitchFamily="34" charset="0"/>
                </a:endParaRPr>
              </a:p>
            </p:txBody>
          </p:sp>
          <p:sp>
            <p:nvSpPr>
              <p:cNvPr id="19" name="Rectangle 18"/>
              <p:cNvSpPr/>
              <p:nvPr/>
            </p:nvSpPr>
            <p:spPr>
              <a:xfrm>
                <a:off x="560244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0" name="Rectangle 19"/>
              <p:cNvSpPr/>
              <p:nvPr/>
            </p:nvSpPr>
            <p:spPr>
              <a:xfrm>
                <a:off x="625459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6906736" y="3728696"/>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2" name="Rectangle 21"/>
              <p:cNvSpPr/>
              <p:nvPr/>
            </p:nvSpPr>
            <p:spPr>
              <a:xfrm>
                <a:off x="755888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8871323"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4" name="Rectangle 23"/>
              <p:cNvSpPr/>
              <p:nvPr/>
            </p:nvSpPr>
            <p:spPr>
              <a:xfrm>
                <a:off x="951531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1016746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6" name="Rectangle 25"/>
              <p:cNvSpPr/>
              <p:nvPr/>
            </p:nvSpPr>
            <p:spPr>
              <a:xfrm>
                <a:off x="821102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6906736" y="4209595"/>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8" name="Rectangle 27"/>
              <p:cNvSpPr/>
              <p:nvPr/>
            </p:nvSpPr>
            <p:spPr>
              <a:xfrm>
                <a:off x="7558881"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8871323"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0" name="Rectangle 29"/>
              <p:cNvSpPr/>
              <p:nvPr/>
            </p:nvSpPr>
            <p:spPr>
              <a:xfrm>
                <a:off x="8211026"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1" name="Rectangle 30"/>
              <p:cNvSpPr/>
              <p:nvPr/>
            </p:nvSpPr>
            <p:spPr>
              <a:xfrm>
                <a:off x="6246439"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G</a:t>
                </a:r>
                <a:endParaRPr lang="vi-VN" dirty="0">
                  <a:solidFill>
                    <a:sysClr val="windowText" lastClr="000000"/>
                  </a:solidFill>
                  <a:latin typeface="Arial" pitchFamily="34" charset="0"/>
                  <a:cs typeface="Arial" pitchFamily="34" charset="0"/>
                </a:endParaRPr>
              </a:p>
            </p:txBody>
          </p:sp>
          <p:sp>
            <p:nvSpPr>
              <p:cNvPr id="32" name="Rectangle 31"/>
              <p:cNvSpPr/>
              <p:nvPr/>
            </p:nvSpPr>
            <p:spPr>
              <a:xfrm>
                <a:off x="6898584" y="4690493"/>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Arial" pitchFamily="34" charset="0"/>
                    <a:cs typeface="Arial" pitchFamily="34" charset="0"/>
                  </a:rPr>
                  <a:t>Ư</a:t>
                </a:r>
                <a:endParaRPr lang="vi-VN" dirty="0">
                  <a:latin typeface="Arial" pitchFamily="34" charset="0"/>
                  <a:cs typeface="Arial" pitchFamily="34" charset="0"/>
                </a:endParaRPr>
              </a:p>
            </p:txBody>
          </p:sp>
          <p:sp>
            <p:nvSpPr>
              <p:cNvPr id="33" name="Rectangle 32"/>
              <p:cNvSpPr/>
              <p:nvPr/>
            </p:nvSpPr>
            <p:spPr>
              <a:xfrm>
                <a:off x="7550729"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Ơ</a:t>
                </a:r>
                <a:endParaRPr lang="vi-VN" dirty="0">
                  <a:solidFill>
                    <a:sysClr val="windowText" lastClr="000000"/>
                  </a:solidFill>
                  <a:latin typeface="Arial" pitchFamily="34" charset="0"/>
                  <a:cs typeface="Arial" pitchFamily="34" charset="0"/>
                </a:endParaRPr>
              </a:p>
            </p:txBody>
          </p:sp>
          <p:sp>
            <p:nvSpPr>
              <p:cNvPr id="34" name="Rectangle 33"/>
              <p:cNvSpPr/>
              <p:nvPr/>
            </p:nvSpPr>
            <p:spPr>
              <a:xfrm>
                <a:off x="8863171"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G</a:t>
                </a:r>
                <a:endParaRPr lang="vi-VN" dirty="0">
                  <a:solidFill>
                    <a:sysClr val="windowText" lastClr="000000"/>
                  </a:solidFill>
                  <a:latin typeface="Arial" pitchFamily="34" charset="0"/>
                  <a:cs typeface="Arial" pitchFamily="34" charset="0"/>
                </a:endParaRPr>
              </a:p>
            </p:txBody>
          </p:sp>
          <p:sp>
            <p:nvSpPr>
              <p:cNvPr id="35" name="Rectangle 34"/>
              <p:cNvSpPr/>
              <p:nvPr/>
            </p:nvSpPr>
            <p:spPr>
              <a:xfrm>
                <a:off x="8202874"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N</a:t>
                </a:r>
                <a:endParaRPr lang="vi-VN" dirty="0">
                  <a:solidFill>
                    <a:sysClr val="windowText" lastClr="000000"/>
                  </a:solidFill>
                  <a:latin typeface="Arial" pitchFamily="34" charset="0"/>
                  <a:cs typeface="Arial" pitchFamily="34" charset="0"/>
                </a:endParaRPr>
              </a:p>
            </p:txBody>
          </p:sp>
          <p:sp>
            <p:nvSpPr>
              <p:cNvPr id="36" name="Rectangle 35"/>
              <p:cNvSpPr/>
              <p:nvPr/>
            </p:nvSpPr>
            <p:spPr>
              <a:xfrm>
                <a:off x="4958453"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Ô</a:t>
                </a:r>
                <a:endParaRPr lang="vi-VN" dirty="0">
                  <a:solidFill>
                    <a:sysClr val="windowText" lastClr="000000"/>
                  </a:solidFill>
                  <a:latin typeface="Arial" pitchFamily="34" charset="0"/>
                  <a:cs typeface="Arial" pitchFamily="34" charset="0"/>
                </a:endParaRPr>
              </a:p>
            </p:txBody>
          </p:sp>
          <p:sp>
            <p:nvSpPr>
              <p:cNvPr id="37" name="Rectangle 36"/>
              <p:cNvSpPr/>
              <p:nvPr/>
            </p:nvSpPr>
            <p:spPr>
              <a:xfrm>
                <a:off x="5602446"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N</a:t>
                </a:r>
                <a:endParaRPr lang="vi-VN" dirty="0">
                  <a:solidFill>
                    <a:sysClr val="windowText" lastClr="000000"/>
                  </a:solidFill>
                  <a:latin typeface="Arial" pitchFamily="34" charset="0"/>
                  <a:cs typeface="Arial" pitchFamily="34" charset="0"/>
                </a:endParaRPr>
              </a:p>
            </p:txBody>
          </p:sp>
          <p:sp>
            <p:nvSpPr>
              <p:cNvPr id="38" name="Rectangle 37"/>
              <p:cNvSpPr/>
              <p:nvPr/>
            </p:nvSpPr>
            <p:spPr>
              <a:xfrm>
                <a:off x="6254591"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G</a:t>
                </a:r>
                <a:endParaRPr lang="vi-VN" dirty="0">
                  <a:solidFill>
                    <a:sysClr val="windowText" lastClr="000000"/>
                  </a:solidFill>
                  <a:latin typeface="Arial" pitchFamily="34" charset="0"/>
                  <a:cs typeface="Arial" pitchFamily="34" charset="0"/>
                </a:endParaRPr>
              </a:p>
            </p:txBody>
          </p:sp>
          <p:sp>
            <p:nvSpPr>
              <p:cNvPr id="39" name="Rectangle 38"/>
              <p:cNvSpPr/>
              <p:nvPr/>
            </p:nvSpPr>
            <p:spPr>
              <a:xfrm>
                <a:off x="6906736" y="5171392"/>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Arial" pitchFamily="34" charset="0"/>
                    <a:cs typeface="Arial" pitchFamily="34" charset="0"/>
                  </a:rPr>
                  <a:t>Ơ</a:t>
                </a:r>
                <a:endParaRPr lang="vi-VN" dirty="0">
                  <a:latin typeface="Arial" pitchFamily="34" charset="0"/>
                  <a:cs typeface="Arial" pitchFamily="34" charset="0"/>
                </a:endParaRPr>
              </a:p>
            </p:txBody>
          </p:sp>
          <p:sp>
            <p:nvSpPr>
              <p:cNvPr id="40" name="Rectangle 39"/>
              <p:cNvSpPr/>
              <p:nvPr/>
            </p:nvSpPr>
            <p:spPr>
              <a:xfrm>
                <a:off x="4298156"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C</a:t>
                </a:r>
                <a:endParaRPr lang="vi-VN" dirty="0">
                  <a:solidFill>
                    <a:sysClr val="windowText" lastClr="000000"/>
                  </a:solidFill>
                  <a:latin typeface="Arial" pitchFamily="34" charset="0"/>
                  <a:cs typeface="Arial" pitchFamily="34" charset="0"/>
                </a:endParaRPr>
              </a:p>
            </p:txBody>
          </p:sp>
          <p:sp>
            <p:nvSpPr>
              <p:cNvPr id="41" name="Rectangle 40"/>
              <p:cNvSpPr/>
              <p:nvPr/>
            </p:nvSpPr>
            <p:spPr>
              <a:xfrm>
                <a:off x="7558881"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N</a:t>
                </a:r>
                <a:endParaRPr lang="vi-VN" dirty="0">
                  <a:solidFill>
                    <a:sysClr val="windowText" lastClr="000000"/>
                  </a:solidFill>
                  <a:latin typeface="Arial" pitchFamily="34" charset="0"/>
                  <a:cs typeface="Arial" pitchFamily="34" charset="0"/>
                </a:endParaRPr>
              </a:p>
            </p:txBody>
          </p:sp>
          <p:sp>
            <p:nvSpPr>
              <p:cNvPr id="42" name="Rectangle 41"/>
              <p:cNvSpPr/>
              <p:nvPr/>
            </p:nvSpPr>
            <p:spPr>
              <a:xfrm>
                <a:off x="6906736" y="5652291"/>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3" name="Rectangle 42"/>
              <p:cNvSpPr/>
              <p:nvPr/>
            </p:nvSpPr>
            <p:spPr>
              <a:xfrm>
                <a:off x="7558881" y="5652291"/>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8211026" y="5652291"/>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5" name="Rectangle 44"/>
              <p:cNvSpPr/>
              <p:nvPr/>
            </p:nvSpPr>
            <p:spPr>
              <a:xfrm>
                <a:off x="5602446"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6" name="Rectangle 45"/>
              <p:cNvSpPr/>
              <p:nvPr/>
            </p:nvSpPr>
            <p:spPr>
              <a:xfrm>
                <a:off x="6254591"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6906736" y="6133189"/>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8" name="Rectangle 47"/>
              <p:cNvSpPr/>
              <p:nvPr/>
            </p:nvSpPr>
            <p:spPr>
              <a:xfrm>
                <a:off x="7558881"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Rectangle 48"/>
              <p:cNvSpPr/>
              <p:nvPr/>
            </p:nvSpPr>
            <p:spPr>
              <a:xfrm>
                <a:off x="8871323"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0" name="Rectangle 49"/>
              <p:cNvSpPr/>
              <p:nvPr/>
            </p:nvSpPr>
            <p:spPr>
              <a:xfrm>
                <a:off x="8211026"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grpSp>
        <p:sp>
          <p:nvSpPr>
            <p:cNvPr id="51" name="Oval 50"/>
            <p:cNvSpPr/>
            <p:nvPr/>
          </p:nvSpPr>
          <p:spPr>
            <a:xfrm>
              <a:off x="4403759" y="2277137"/>
              <a:ext cx="413635" cy="38583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1</a:t>
              </a:r>
              <a:endParaRPr lang="vi-VN" dirty="0">
                <a:solidFill>
                  <a:srgbClr val="FF0000"/>
                </a:solidFill>
                <a:latin typeface="Arial" pitchFamily="34" charset="0"/>
                <a:cs typeface="Arial" pitchFamily="34" charset="0"/>
              </a:endParaRPr>
            </a:p>
          </p:txBody>
        </p:sp>
        <p:sp>
          <p:nvSpPr>
            <p:cNvPr id="52" name="Oval 51"/>
            <p:cNvSpPr/>
            <p:nvPr/>
          </p:nvSpPr>
          <p:spPr>
            <a:xfrm>
              <a:off x="3714170" y="2720842"/>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2</a:t>
              </a:r>
              <a:endParaRPr lang="vi-VN" dirty="0">
                <a:solidFill>
                  <a:srgbClr val="FF0000"/>
                </a:solidFill>
                <a:latin typeface="Arial" pitchFamily="34" charset="0"/>
                <a:cs typeface="Arial" pitchFamily="34" charset="0"/>
              </a:endParaRPr>
            </a:p>
          </p:txBody>
        </p:sp>
        <p:sp>
          <p:nvSpPr>
            <p:cNvPr id="53" name="Oval 52"/>
            <p:cNvSpPr/>
            <p:nvPr/>
          </p:nvSpPr>
          <p:spPr>
            <a:xfrm>
              <a:off x="5676335" y="3256448"/>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3</a:t>
              </a:r>
              <a:endParaRPr lang="vi-VN" dirty="0">
                <a:solidFill>
                  <a:srgbClr val="FF0000"/>
                </a:solidFill>
                <a:latin typeface="Arial" pitchFamily="34" charset="0"/>
                <a:cs typeface="Arial" pitchFamily="34" charset="0"/>
              </a:endParaRPr>
            </a:p>
          </p:txBody>
        </p:sp>
        <p:sp>
          <p:nvSpPr>
            <p:cNvPr id="54" name="Oval 53">
              <a:hlinkClick r:id="rId3" action="ppaction://hlinksldjump"/>
            </p:cNvPr>
            <p:cNvSpPr/>
            <p:nvPr/>
          </p:nvSpPr>
          <p:spPr>
            <a:xfrm>
              <a:off x="4422945" y="3766576"/>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4</a:t>
              </a:r>
              <a:endParaRPr lang="vi-VN" dirty="0">
                <a:solidFill>
                  <a:srgbClr val="FF0000"/>
                </a:solidFill>
                <a:latin typeface="Arial" pitchFamily="34" charset="0"/>
                <a:cs typeface="Arial" pitchFamily="34" charset="0"/>
              </a:endParaRPr>
            </a:p>
          </p:txBody>
        </p:sp>
        <p:sp>
          <p:nvSpPr>
            <p:cNvPr id="55" name="Oval 54"/>
            <p:cNvSpPr/>
            <p:nvPr/>
          </p:nvSpPr>
          <p:spPr>
            <a:xfrm>
              <a:off x="6363075" y="4267423"/>
              <a:ext cx="418871" cy="36524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5</a:t>
              </a:r>
              <a:endParaRPr lang="vi-VN" dirty="0">
                <a:solidFill>
                  <a:srgbClr val="FF0000"/>
                </a:solidFill>
                <a:latin typeface="Arial" pitchFamily="34" charset="0"/>
                <a:cs typeface="Arial" pitchFamily="34" charset="0"/>
              </a:endParaRPr>
            </a:p>
          </p:txBody>
        </p:sp>
        <p:sp>
          <p:nvSpPr>
            <p:cNvPr id="56" name="Oval 55"/>
            <p:cNvSpPr/>
            <p:nvPr/>
          </p:nvSpPr>
          <p:spPr>
            <a:xfrm>
              <a:off x="5706118" y="4650170"/>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6</a:t>
              </a:r>
              <a:endParaRPr lang="vi-VN" dirty="0">
                <a:solidFill>
                  <a:srgbClr val="FF0000"/>
                </a:solidFill>
                <a:latin typeface="Arial" pitchFamily="34" charset="0"/>
                <a:cs typeface="Arial" pitchFamily="34" charset="0"/>
              </a:endParaRPr>
            </a:p>
          </p:txBody>
        </p:sp>
        <p:sp>
          <p:nvSpPr>
            <p:cNvPr id="57" name="Oval 56"/>
            <p:cNvSpPr/>
            <p:nvPr/>
          </p:nvSpPr>
          <p:spPr>
            <a:xfrm>
              <a:off x="3740112" y="5183578"/>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7</a:t>
              </a:r>
              <a:endParaRPr lang="vi-VN" dirty="0">
                <a:solidFill>
                  <a:srgbClr val="FF0000"/>
                </a:solidFill>
                <a:latin typeface="Arial" pitchFamily="34" charset="0"/>
                <a:cs typeface="Arial" pitchFamily="34" charset="0"/>
              </a:endParaRPr>
            </a:p>
          </p:txBody>
        </p:sp>
        <p:sp>
          <p:nvSpPr>
            <p:cNvPr id="58" name="Oval 57"/>
            <p:cNvSpPr/>
            <p:nvPr/>
          </p:nvSpPr>
          <p:spPr>
            <a:xfrm>
              <a:off x="6394391" y="5674254"/>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8</a:t>
              </a:r>
              <a:endParaRPr lang="vi-VN" dirty="0">
                <a:solidFill>
                  <a:srgbClr val="FF0000"/>
                </a:solidFill>
                <a:latin typeface="Arial" pitchFamily="34" charset="0"/>
                <a:cs typeface="Arial" pitchFamily="34" charset="0"/>
              </a:endParaRPr>
            </a:p>
          </p:txBody>
        </p:sp>
        <p:sp>
          <p:nvSpPr>
            <p:cNvPr id="59" name="Oval 58"/>
            <p:cNvSpPr/>
            <p:nvPr/>
          </p:nvSpPr>
          <p:spPr>
            <a:xfrm>
              <a:off x="5043775" y="6167685"/>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9</a:t>
              </a:r>
              <a:endParaRPr lang="vi-VN" dirty="0">
                <a:solidFill>
                  <a:srgbClr val="FF0000"/>
                </a:solidFill>
                <a:latin typeface="Arial" pitchFamily="34" charset="0"/>
                <a:cs typeface="Arial" pitchFamily="34" charset="0"/>
              </a:endParaRPr>
            </a:p>
          </p:txBody>
        </p:sp>
      </p:grpSp>
      <p:sp>
        <p:nvSpPr>
          <p:cNvPr id="4" name="Rounded Rectangle 3"/>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658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0" name="Rounded Rectangle 89"/>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95409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T</a:t>
            </a:r>
            <a:endParaRPr lang="vi-VN" dirty="0">
              <a:solidFill>
                <a:sysClr val="windowText" lastClr="000000"/>
              </a:solidFill>
              <a:latin typeface="Arial" pitchFamily="34" charset="0"/>
              <a:cs typeface="Arial" pitchFamily="34" charset="0"/>
            </a:endParaRPr>
          </a:p>
        </p:txBody>
      </p:sp>
      <p:sp>
        <p:nvSpPr>
          <p:cNvPr id="3" name="Rectangle 2"/>
          <p:cNvSpPr/>
          <p:nvPr/>
        </p:nvSpPr>
        <p:spPr>
          <a:xfrm>
            <a:off x="555607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 name="Rectangle 3"/>
          <p:cNvSpPr/>
          <p:nvPr/>
        </p:nvSpPr>
        <p:spPr>
          <a:xfrm>
            <a:off x="616567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 name="Rectangle 4"/>
          <p:cNvSpPr/>
          <p:nvPr/>
        </p:nvSpPr>
        <p:spPr>
          <a:xfrm>
            <a:off x="6782890" y="500301"/>
            <a:ext cx="601980" cy="453927"/>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6" name="Rectangle 5"/>
          <p:cNvSpPr/>
          <p:nvPr/>
        </p:nvSpPr>
        <p:spPr>
          <a:xfrm>
            <a:off x="495409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H</a:t>
            </a:r>
            <a:endParaRPr lang="vi-VN" dirty="0">
              <a:solidFill>
                <a:sysClr val="windowText" lastClr="000000"/>
              </a:solidFill>
              <a:latin typeface="Arial" pitchFamily="34" charset="0"/>
              <a:cs typeface="Arial" pitchFamily="34" charset="0"/>
            </a:endParaRPr>
          </a:p>
        </p:txBody>
      </p:sp>
      <p:sp>
        <p:nvSpPr>
          <p:cNvPr id="7" name="Rectangle 6"/>
          <p:cNvSpPr/>
          <p:nvPr/>
        </p:nvSpPr>
        <p:spPr>
          <a:xfrm>
            <a:off x="55560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U</a:t>
            </a:r>
            <a:endParaRPr lang="vi-VN" dirty="0">
              <a:solidFill>
                <a:sysClr val="windowText" lastClr="000000"/>
              </a:solidFill>
              <a:latin typeface="Arial" pitchFamily="34" charset="0"/>
              <a:cs typeface="Arial" pitchFamily="34" charset="0"/>
            </a:endParaRPr>
          </a:p>
        </p:txBody>
      </p:sp>
      <p:sp>
        <p:nvSpPr>
          <p:cNvPr id="8" name="Rectangle 7"/>
          <p:cNvSpPr/>
          <p:nvPr/>
        </p:nvSpPr>
        <p:spPr>
          <a:xfrm>
            <a:off x="61656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Y</a:t>
            </a:r>
            <a:endParaRPr lang="vi-VN" dirty="0">
              <a:solidFill>
                <a:sysClr val="windowText" lastClr="000000"/>
              </a:solidFill>
              <a:latin typeface="Arial" pitchFamily="34" charset="0"/>
              <a:cs typeface="Arial" pitchFamily="34" charset="0"/>
            </a:endParaRPr>
          </a:p>
        </p:txBody>
      </p:sp>
      <p:sp>
        <p:nvSpPr>
          <p:cNvPr id="9" name="Rectangle 8"/>
          <p:cNvSpPr/>
          <p:nvPr/>
        </p:nvSpPr>
        <p:spPr>
          <a:xfrm>
            <a:off x="6775270" y="943269"/>
            <a:ext cx="609600" cy="46586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Arial" pitchFamily="34" charset="0"/>
                <a:cs typeface="Arial" pitchFamily="34" charset="0"/>
              </a:rPr>
              <a:t>Ê</a:t>
            </a:r>
            <a:endParaRPr lang="vi-VN" dirty="0">
              <a:latin typeface="Arial" pitchFamily="34" charset="0"/>
              <a:cs typeface="Arial" pitchFamily="34" charset="0"/>
            </a:endParaRPr>
          </a:p>
        </p:txBody>
      </p:sp>
      <p:sp>
        <p:nvSpPr>
          <p:cNvPr id="10" name="Rectangle 9"/>
          <p:cNvSpPr/>
          <p:nvPr/>
        </p:nvSpPr>
        <p:spPr>
          <a:xfrm>
            <a:off x="43368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K</a:t>
            </a:r>
            <a:endParaRPr lang="vi-VN" dirty="0">
              <a:solidFill>
                <a:sysClr val="windowText" lastClr="000000"/>
              </a:solidFill>
              <a:latin typeface="Arial" pitchFamily="34" charset="0"/>
              <a:cs typeface="Arial" pitchFamily="34" charset="0"/>
            </a:endParaRPr>
          </a:p>
        </p:txBody>
      </p:sp>
      <p:sp>
        <p:nvSpPr>
          <p:cNvPr id="11" name="Rectangle 10"/>
          <p:cNvSpPr/>
          <p:nvPr/>
        </p:nvSpPr>
        <p:spPr>
          <a:xfrm>
            <a:off x="73848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N</a:t>
            </a:r>
            <a:endParaRPr lang="vi-VN" dirty="0">
              <a:solidFill>
                <a:sysClr val="windowText" lastClr="000000"/>
              </a:solidFill>
              <a:latin typeface="Arial" pitchFamily="34" charset="0"/>
              <a:cs typeface="Arial" pitchFamily="34" charset="0"/>
            </a:endParaRPr>
          </a:p>
        </p:txBody>
      </p:sp>
      <p:sp>
        <p:nvSpPr>
          <p:cNvPr id="12" name="Rectangle 11"/>
          <p:cNvSpPr/>
          <p:nvPr/>
        </p:nvSpPr>
        <p:spPr>
          <a:xfrm>
            <a:off x="6165670" y="1408543"/>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V</a:t>
            </a:r>
            <a:endParaRPr lang="vi-VN" dirty="0">
              <a:solidFill>
                <a:sysClr val="windowText" lastClr="000000"/>
              </a:solidFill>
              <a:latin typeface="Arial" pitchFamily="34" charset="0"/>
              <a:cs typeface="Arial" pitchFamily="34" charset="0"/>
            </a:endParaRPr>
          </a:p>
        </p:txBody>
      </p:sp>
      <p:sp>
        <p:nvSpPr>
          <p:cNvPr id="13" name="Rectangle 12"/>
          <p:cNvSpPr/>
          <p:nvPr/>
        </p:nvSpPr>
        <p:spPr>
          <a:xfrm>
            <a:off x="6775270" y="1408543"/>
            <a:ext cx="609600" cy="496378"/>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4" name="Rectangle 13"/>
          <p:cNvSpPr/>
          <p:nvPr/>
        </p:nvSpPr>
        <p:spPr>
          <a:xfrm>
            <a:off x="7384870" y="1408543"/>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0" name="Rectangle 19"/>
          <p:cNvSpPr/>
          <p:nvPr/>
        </p:nvSpPr>
        <p:spPr>
          <a:xfrm>
            <a:off x="495438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M</a:t>
            </a:r>
            <a:endParaRPr lang="vi-VN" dirty="0">
              <a:solidFill>
                <a:sysClr val="windowText" lastClr="000000"/>
              </a:solidFill>
              <a:latin typeface="Arial" pitchFamily="34" charset="0"/>
              <a:cs typeface="Arial" pitchFamily="34" charset="0"/>
            </a:endParaRPr>
          </a:p>
        </p:txBody>
      </p:sp>
      <p:sp>
        <p:nvSpPr>
          <p:cNvPr id="21" name="Rectangle 20"/>
          <p:cNvSpPr/>
          <p:nvPr/>
        </p:nvSpPr>
        <p:spPr>
          <a:xfrm>
            <a:off x="55563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2" name="Rectangle 21"/>
          <p:cNvSpPr/>
          <p:nvPr/>
        </p:nvSpPr>
        <p:spPr>
          <a:xfrm>
            <a:off x="61659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6775563" y="1878972"/>
            <a:ext cx="609600" cy="52305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4" name="Rectangle 23"/>
          <p:cNvSpPr/>
          <p:nvPr/>
        </p:nvSpPr>
        <p:spPr>
          <a:xfrm>
            <a:off x="73851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861198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6" name="Rectangle 25"/>
          <p:cNvSpPr/>
          <p:nvPr/>
        </p:nvSpPr>
        <p:spPr>
          <a:xfrm>
            <a:off x="92139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98235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8" name="Rectangle 27"/>
          <p:cNvSpPr/>
          <p:nvPr/>
        </p:nvSpPr>
        <p:spPr>
          <a:xfrm>
            <a:off x="79947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6778558" y="2410170"/>
            <a:ext cx="609600" cy="535178"/>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30" name="Rectangle 29"/>
          <p:cNvSpPr/>
          <p:nvPr/>
        </p:nvSpPr>
        <p:spPr>
          <a:xfrm>
            <a:off x="738815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1" name="Rectangle 30"/>
          <p:cNvSpPr/>
          <p:nvPr/>
        </p:nvSpPr>
        <p:spPr>
          <a:xfrm>
            <a:off x="861497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799775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3" name="Rectangle 32"/>
          <p:cNvSpPr/>
          <p:nvPr/>
        </p:nvSpPr>
        <p:spPr>
          <a:xfrm>
            <a:off x="61637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G</a:t>
            </a:r>
            <a:endParaRPr lang="vi-VN" dirty="0">
              <a:solidFill>
                <a:sysClr val="windowText" lastClr="000000"/>
              </a:solidFill>
              <a:latin typeface="Arial" pitchFamily="34" charset="0"/>
              <a:cs typeface="Arial" pitchFamily="34" charset="0"/>
            </a:endParaRPr>
          </a:p>
        </p:txBody>
      </p:sp>
      <p:sp>
        <p:nvSpPr>
          <p:cNvPr id="34" name="Rectangle 33"/>
          <p:cNvSpPr/>
          <p:nvPr/>
        </p:nvSpPr>
        <p:spPr>
          <a:xfrm>
            <a:off x="6773386" y="2961705"/>
            <a:ext cx="609600" cy="543495"/>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Arial" pitchFamily="34" charset="0"/>
                <a:cs typeface="Arial" pitchFamily="34" charset="0"/>
              </a:rPr>
              <a:t>Ư</a:t>
            </a:r>
            <a:endParaRPr lang="vi-VN" dirty="0">
              <a:latin typeface="Arial" pitchFamily="34" charset="0"/>
              <a:cs typeface="Arial" pitchFamily="34" charset="0"/>
            </a:endParaRPr>
          </a:p>
        </p:txBody>
      </p:sp>
      <p:sp>
        <p:nvSpPr>
          <p:cNvPr id="35" name="Rectangle 34"/>
          <p:cNvSpPr/>
          <p:nvPr/>
        </p:nvSpPr>
        <p:spPr>
          <a:xfrm>
            <a:off x="73829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Ơ</a:t>
            </a:r>
            <a:endParaRPr lang="vi-VN" dirty="0">
              <a:solidFill>
                <a:sysClr val="windowText" lastClr="000000"/>
              </a:solidFill>
              <a:latin typeface="Arial" pitchFamily="34" charset="0"/>
              <a:cs typeface="Arial" pitchFamily="34" charset="0"/>
            </a:endParaRPr>
          </a:p>
        </p:txBody>
      </p:sp>
      <p:sp>
        <p:nvSpPr>
          <p:cNvPr id="36" name="Rectangle 35"/>
          <p:cNvSpPr/>
          <p:nvPr/>
        </p:nvSpPr>
        <p:spPr>
          <a:xfrm>
            <a:off x="860980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G</a:t>
            </a:r>
            <a:endParaRPr lang="vi-VN" dirty="0">
              <a:solidFill>
                <a:sysClr val="windowText" lastClr="000000"/>
              </a:solidFill>
              <a:latin typeface="Arial" pitchFamily="34" charset="0"/>
              <a:cs typeface="Arial" pitchFamily="34" charset="0"/>
            </a:endParaRPr>
          </a:p>
        </p:txBody>
      </p:sp>
      <p:sp>
        <p:nvSpPr>
          <p:cNvPr id="37" name="Rectangle 36"/>
          <p:cNvSpPr/>
          <p:nvPr/>
        </p:nvSpPr>
        <p:spPr>
          <a:xfrm>
            <a:off x="79925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N</a:t>
            </a:r>
            <a:endParaRPr lang="vi-VN" dirty="0">
              <a:solidFill>
                <a:sysClr val="windowText" lastClr="000000"/>
              </a:solidFill>
              <a:latin typeface="Arial" pitchFamily="34" charset="0"/>
              <a:cs typeface="Arial" pitchFamily="34" charset="0"/>
            </a:endParaRPr>
          </a:p>
        </p:txBody>
      </p:sp>
      <p:sp>
        <p:nvSpPr>
          <p:cNvPr id="38" name="Rectangle 37"/>
          <p:cNvSpPr/>
          <p:nvPr/>
        </p:nvSpPr>
        <p:spPr>
          <a:xfrm>
            <a:off x="495409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Ô</a:t>
            </a:r>
            <a:endParaRPr lang="vi-VN" dirty="0">
              <a:solidFill>
                <a:sysClr val="windowText" lastClr="000000"/>
              </a:solidFill>
              <a:latin typeface="Arial" pitchFamily="34" charset="0"/>
              <a:cs typeface="Arial" pitchFamily="34" charset="0"/>
            </a:endParaRPr>
          </a:p>
        </p:txBody>
      </p:sp>
      <p:sp>
        <p:nvSpPr>
          <p:cNvPr id="39" name="Rectangle 38"/>
          <p:cNvSpPr/>
          <p:nvPr/>
        </p:nvSpPr>
        <p:spPr>
          <a:xfrm>
            <a:off x="55560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N</a:t>
            </a:r>
            <a:endParaRPr lang="vi-VN" dirty="0">
              <a:solidFill>
                <a:sysClr val="windowText" lastClr="000000"/>
              </a:solidFill>
              <a:latin typeface="Arial" pitchFamily="34" charset="0"/>
              <a:cs typeface="Arial" pitchFamily="34" charset="0"/>
            </a:endParaRPr>
          </a:p>
        </p:txBody>
      </p:sp>
      <p:sp>
        <p:nvSpPr>
          <p:cNvPr id="40" name="Rectangle 39"/>
          <p:cNvSpPr/>
          <p:nvPr/>
        </p:nvSpPr>
        <p:spPr>
          <a:xfrm>
            <a:off x="61656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G</a:t>
            </a:r>
            <a:endParaRPr lang="vi-VN" dirty="0">
              <a:solidFill>
                <a:sysClr val="windowText" lastClr="000000"/>
              </a:solidFill>
              <a:latin typeface="Arial" pitchFamily="34" charset="0"/>
              <a:cs typeface="Arial" pitchFamily="34" charset="0"/>
            </a:endParaRPr>
          </a:p>
        </p:txBody>
      </p:sp>
      <p:sp>
        <p:nvSpPr>
          <p:cNvPr id="41" name="Rectangle 40"/>
          <p:cNvSpPr/>
          <p:nvPr/>
        </p:nvSpPr>
        <p:spPr>
          <a:xfrm>
            <a:off x="6775270" y="3505200"/>
            <a:ext cx="609600" cy="53708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Arial" pitchFamily="34" charset="0"/>
                <a:cs typeface="Arial" pitchFamily="34" charset="0"/>
              </a:rPr>
              <a:t>Ơ</a:t>
            </a:r>
            <a:endParaRPr lang="vi-VN" dirty="0">
              <a:latin typeface="Arial" pitchFamily="34" charset="0"/>
              <a:cs typeface="Arial" pitchFamily="34" charset="0"/>
            </a:endParaRPr>
          </a:p>
        </p:txBody>
      </p:sp>
      <p:sp>
        <p:nvSpPr>
          <p:cNvPr id="42" name="Rectangle 41"/>
          <p:cNvSpPr/>
          <p:nvPr/>
        </p:nvSpPr>
        <p:spPr>
          <a:xfrm>
            <a:off x="43368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C</a:t>
            </a:r>
            <a:endParaRPr lang="vi-VN" dirty="0">
              <a:solidFill>
                <a:sysClr val="windowText" lastClr="000000"/>
              </a:solidFill>
              <a:latin typeface="Arial" pitchFamily="34" charset="0"/>
              <a:cs typeface="Arial" pitchFamily="34" charset="0"/>
            </a:endParaRPr>
          </a:p>
        </p:txBody>
      </p:sp>
      <p:sp>
        <p:nvSpPr>
          <p:cNvPr id="43" name="Rectangle 42"/>
          <p:cNvSpPr/>
          <p:nvPr/>
        </p:nvSpPr>
        <p:spPr>
          <a:xfrm>
            <a:off x="73848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itchFamily="34" charset="0"/>
                <a:cs typeface="Arial" pitchFamily="34" charset="0"/>
              </a:rPr>
              <a:t>N</a:t>
            </a:r>
            <a:endParaRPr lang="vi-VN" dirty="0">
              <a:solidFill>
                <a:sysClr val="windowText" lastClr="000000"/>
              </a:solidFill>
              <a:latin typeface="Arial" pitchFamily="34" charset="0"/>
              <a:cs typeface="Arial" pitchFamily="34" charset="0"/>
            </a:endParaRPr>
          </a:p>
        </p:txBody>
      </p:sp>
      <p:sp>
        <p:nvSpPr>
          <p:cNvPr id="44" name="Rectangle 43"/>
          <p:cNvSpPr/>
          <p:nvPr/>
        </p:nvSpPr>
        <p:spPr>
          <a:xfrm>
            <a:off x="6771231" y="4037596"/>
            <a:ext cx="609600" cy="539922"/>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5" name="Rectangle 44"/>
          <p:cNvSpPr/>
          <p:nvPr/>
        </p:nvSpPr>
        <p:spPr>
          <a:xfrm>
            <a:off x="7380831" y="4037596"/>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6" name="Rectangle 45"/>
          <p:cNvSpPr/>
          <p:nvPr/>
        </p:nvSpPr>
        <p:spPr>
          <a:xfrm>
            <a:off x="7990431" y="4037596"/>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55520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8" name="Rectangle 47"/>
          <p:cNvSpPr/>
          <p:nvPr/>
        </p:nvSpPr>
        <p:spPr>
          <a:xfrm>
            <a:off x="61616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Rectangle 48"/>
          <p:cNvSpPr/>
          <p:nvPr/>
        </p:nvSpPr>
        <p:spPr>
          <a:xfrm>
            <a:off x="6771231" y="4585731"/>
            <a:ext cx="609600" cy="52518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50" name="Rectangle 49"/>
          <p:cNvSpPr/>
          <p:nvPr/>
        </p:nvSpPr>
        <p:spPr>
          <a:xfrm>
            <a:off x="73808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1" name="Rectangle 50"/>
          <p:cNvSpPr/>
          <p:nvPr/>
        </p:nvSpPr>
        <p:spPr>
          <a:xfrm>
            <a:off x="860765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2" name="Rectangle 51"/>
          <p:cNvSpPr/>
          <p:nvPr/>
        </p:nvSpPr>
        <p:spPr>
          <a:xfrm>
            <a:off x="79904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4" name="TextBox 53"/>
          <p:cNvSpPr txBox="1"/>
          <p:nvPr/>
        </p:nvSpPr>
        <p:spPr>
          <a:xfrm>
            <a:off x="5662615" y="518574"/>
            <a:ext cx="304800" cy="461665"/>
          </a:xfrm>
          <a:prstGeom prst="rect">
            <a:avLst/>
          </a:prstGeom>
          <a:noFill/>
        </p:spPr>
        <p:txBody>
          <a:bodyPr wrap="square" rtlCol="0">
            <a:spAutoFit/>
          </a:bodyPr>
          <a:lstStyle/>
          <a:p>
            <a:r>
              <a:rPr lang="en-US" dirty="0">
                <a:latin typeface="Arial" pitchFamily="34" charset="0"/>
                <a:cs typeface="Arial" pitchFamily="34" charset="0"/>
              </a:rPr>
              <a:t>H</a:t>
            </a:r>
            <a:endParaRPr lang="vi-VN" dirty="0">
              <a:latin typeface="Arial" pitchFamily="34" charset="0"/>
              <a:cs typeface="Arial" pitchFamily="34" charset="0"/>
            </a:endParaRPr>
          </a:p>
        </p:txBody>
      </p:sp>
      <p:sp>
        <p:nvSpPr>
          <p:cNvPr id="55" name="TextBox 54"/>
          <p:cNvSpPr txBox="1"/>
          <p:nvPr/>
        </p:nvSpPr>
        <p:spPr>
          <a:xfrm>
            <a:off x="6274803" y="527255"/>
            <a:ext cx="304800" cy="461665"/>
          </a:xfrm>
          <a:prstGeom prst="rect">
            <a:avLst/>
          </a:prstGeom>
          <a:noFill/>
        </p:spPr>
        <p:txBody>
          <a:bodyPr wrap="square" rtlCol="0">
            <a:spAutoFit/>
          </a:bodyPr>
          <a:lstStyle/>
          <a:p>
            <a:r>
              <a:rPr lang="en-US" dirty="0">
                <a:latin typeface="Arial" pitchFamily="34" charset="0"/>
                <a:cs typeface="Arial" pitchFamily="34" charset="0"/>
              </a:rPr>
              <a:t>Ầ</a:t>
            </a:r>
            <a:endParaRPr lang="vi-VN" dirty="0">
              <a:latin typeface="Arial" pitchFamily="34" charset="0"/>
              <a:cs typeface="Arial" pitchFamily="34" charset="0"/>
            </a:endParaRPr>
          </a:p>
        </p:txBody>
      </p:sp>
      <p:sp>
        <p:nvSpPr>
          <p:cNvPr id="56" name="TextBox 55"/>
          <p:cNvSpPr txBox="1"/>
          <p:nvPr/>
        </p:nvSpPr>
        <p:spPr>
          <a:xfrm>
            <a:off x="6879502" y="498480"/>
            <a:ext cx="304800" cy="461665"/>
          </a:xfrm>
          <a:prstGeom prst="rect">
            <a:avLst/>
          </a:prstGeom>
          <a:noFill/>
        </p:spPr>
        <p:txBody>
          <a:bodyPr wrap="square" rtlCol="0">
            <a:spAutoFit/>
          </a:bodyPr>
          <a:lstStyle/>
          <a:p>
            <a:r>
              <a:rPr lang="en-US" dirty="0">
                <a:solidFill>
                  <a:schemeClr val="bg1"/>
                </a:solidFill>
                <a:latin typeface="Arial" pitchFamily="34" charset="0"/>
                <a:cs typeface="Arial" pitchFamily="34" charset="0"/>
              </a:rPr>
              <a:t>Y</a:t>
            </a:r>
            <a:endParaRPr lang="vi-VN" dirty="0">
              <a:solidFill>
                <a:schemeClr val="bg1"/>
              </a:solidFill>
              <a:latin typeface="Arial" pitchFamily="34" charset="0"/>
              <a:cs typeface="Arial" pitchFamily="34" charset="0"/>
            </a:endParaRPr>
          </a:p>
        </p:txBody>
      </p:sp>
      <p:sp>
        <p:nvSpPr>
          <p:cNvPr id="57" name="Oval 56">
            <a:hlinkClick r:id="rId4" action="ppaction://hlinksldjump"/>
          </p:cNvPr>
          <p:cNvSpPr/>
          <p:nvPr/>
        </p:nvSpPr>
        <p:spPr>
          <a:xfrm>
            <a:off x="4433910" y="429773"/>
            <a:ext cx="413635" cy="38218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1</a:t>
            </a:r>
            <a:endParaRPr lang="vi-VN" dirty="0">
              <a:solidFill>
                <a:srgbClr val="FF0000"/>
              </a:solidFill>
              <a:latin typeface="Arial" pitchFamily="34" charset="0"/>
              <a:cs typeface="Arial" pitchFamily="34" charset="0"/>
            </a:endParaRPr>
          </a:p>
        </p:txBody>
      </p:sp>
      <p:sp>
        <p:nvSpPr>
          <p:cNvPr id="58" name="Oval 57"/>
          <p:cNvSpPr/>
          <p:nvPr/>
        </p:nvSpPr>
        <p:spPr>
          <a:xfrm>
            <a:off x="3836084" y="1000419"/>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2</a:t>
            </a:r>
            <a:endParaRPr lang="vi-VN" dirty="0">
              <a:solidFill>
                <a:srgbClr val="FF0000"/>
              </a:solidFill>
              <a:latin typeface="Arial" pitchFamily="34" charset="0"/>
              <a:cs typeface="Arial" pitchFamily="34" charset="0"/>
            </a:endParaRPr>
          </a:p>
        </p:txBody>
      </p:sp>
      <p:sp>
        <p:nvSpPr>
          <p:cNvPr id="59" name="Oval 58">
            <a:hlinkClick r:id="rId5" action="ppaction://hlinksldjump"/>
          </p:cNvPr>
          <p:cNvSpPr/>
          <p:nvPr/>
        </p:nvSpPr>
        <p:spPr>
          <a:xfrm>
            <a:off x="5552489" y="1437117"/>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3</a:t>
            </a:r>
            <a:endParaRPr lang="vi-VN" dirty="0">
              <a:solidFill>
                <a:srgbClr val="FF0000"/>
              </a:solidFill>
              <a:latin typeface="Arial" pitchFamily="34" charset="0"/>
              <a:cs typeface="Arial" pitchFamily="34" charset="0"/>
            </a:endParaRPr>
          </a:p>
        </p:txBody>
      </p:sp>
      <p:sp>
        <p:nvSpPr>
          <p:cNvPr id="60" name="Oval 59">
            <a:hlinkClick r:id="rId6" action="ppaction://hlinksldjump"/>
          </p:cNvPr>
          <p:cNvSpPr/>
          <p:nvPr/>
        </p:nvSpPr>
        <p:spPr>
          <a:xfrm>
            <a:off x="4440262" y="1936122"/>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4</a:t>
            </a:r>
            <a:endParaRPr lang="vi-VN" dirty="0">
              <a:solidFill>
                <a:srgbClr val="FF0000"/>
              </a:solidFill>
              <a:latin typeface="Arial" pitchFamily="34" charset="0"/>
              <a:cs typeface="Arial" pitchFamily="34" charset="0"/>
            </a:endParaRPr>
          </a:p>
        </p:txBody>
      </p:sp>
      <p:sp>
        <p:nvSpPr>
          <p:cNvPr id="61" name="Oval 60">
            <a:hlinkClick r:id="rId7" action="ppaction://hlinksldjump"/>
          </p:cNvPr>
          <p:cNvSpPr/>
          <p:nvPr/>
        </p:nvSpPr>
        <p:spPr>
          <a:xfrm>
            <a:off x="6197762" y="2438744"/>
            <a:ext cx="418871" cy="45490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5</a:t>
            </a:r>
            <a:endParaRPr lang="vi-VN" dirty="0">
              <a:solidFill>
                <a:srgbClr val="FF0000"/>
              </a:solidFill>
              <a:latin typeface="Arial" pitchFamily="34" charset="0"/>
              <a:cs typeface="Arial" pitchFamily="34" charset="0"/>
            </a:endParaRPr>
          </a:p>
        </p:txBody>
      </p:sp>
      <p:sp>
        <p:nvSpPr>
          <p:cNvPr id="62" name="Oval 61"/>
          <p:cNvSpPr/>
          <p:nvPr/>
        </p:nvSpPr>
        <p:spPr>
          <a:xfrm>
            <a:off x="5613039" y="2990280"/>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6</a:t>
            </a:r>
            <a:endParaRPr lang="vi-VN" dirty="0">
              <a:solidFill>
                <a:srgbClr val="FF0000"/>
              </a:solidFill>
              <a:latin typeface="Arial" pitchFamily="34" charset="0"/>
              <a:cs typeface="Arial" pitchFamily="34" charset="0"/>
            </a:endParaRPr>
          </a:p>
        </p:txBody>
      </p:sp>
      <p:sp>
        <p:nvSpPr>
          <p:cNvPr id="63" name="Oval 62"/>
          <p:cNvSpPr/>
          <p:nvPr/>
        </p:nvSpPr>
        <p:spPr>
          <a:xfrm>
            <a:off x="3836084" y="3524251"/>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7</a:t>
            </a:r>
            <a:endParaRPr lang="vi-VN" dirty="0">
              <a:solidFill>
                <a:srgbClr val="FF0000"/>
              </a:solidFill>
              <a:latin typeface="Arial" pitchFamily="34" charset="0"/>
              <a:cs typeface="Arial" pitchFamily="34" charset="0"/>
            </a:endParaRPr>
          </a:p>
        </p:txBody>
      </p:sp>
      <p:sp>
        <p:nvSpPr>
          <p:cNvPr id="64" name="Oval 63">
            <a:hlinkClick r:id="rId8" action="ppaction://hlinksldjump"/>
          </p:cNvPr>
          <p:cNvSpPr/>
          <p:nvPr/>
        </p:nvSpPr>
        <p:spPr>
          <a:xfrm>
            <a:off x="6158050" y="4094746"/>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8</a:t>
            </a:r>
            <a:endParaRPr lang="vi-VN" dirty="0">
              <a:solidFill>
                <a:srgbClr val="FF0000"/>
              </a:solidFill>
              <a:latin typeface="Arial" pitchFamily="34" charset="0"/>
              <a:cs typeface="Arial" pitchFamily="34" charset="0"/>
            </a:endParaRPr>
          </a:p>
        </p:txBody>
      </p:sp>
      <p:sp>
        <p:nvSpPr>
          <p:cNvPr id="65" name="Oval 64">
            <a:hlinkClick r:id="rId9" action="ppaction://hlinksldjump"/>
          </p:cNvPr>
          <p:cNvSpPr/>
          <p:nvPr/>
        </p:nvSpPr>
        <p:spPr>
          <a:xfrm>
            <a:off x="4946470" y="4642880"/>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itchFamily="34" charset="0"/>
                <a:cs typeface="Arial" pitchFamily="34" charset="0"/>
              </a:rPr>
              <a:t>9</a:t>
            </a:r>
            <a:endParaRPr lang="vi-VN" dirty="0">
              <a:solidFill>
                <a:srgbClr val="FF0000"/>
              </a:solidFill>
              <a:latin typeface="Arial" pitchFamily="34" charset="0"/>
              <a:cs typeface="Arial" pitchFamily="34" charset="0"/>
            </a:endParaRPr>
          </a:p>
        </p:txBody>
      </p:sp>
      <p:sp>
        <p:nvSpPr>
          <p:cNvPr id="66" name="TextBox 65"/>
          <p:cNvSpPr txBox="1"/>
          <p:nvPr/>
        </p:nvSpPr>
        <p:spPr>
          <a:xfrm>
            <a:off x="6910797" y="1461134"/>
            <a:ext cx="304800" cy="461665"/>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U</a:t>
            </a:r>
            <a:endParaRPr lang="vi-VN" dirty="0">
              <a:solidFill>
                <a:schemeClr val="bg1"/>
              </a:solidFill>
              <a:latin typeface="Arial" pitchFamily="34" charset="0"/>
              <a:cs typeface="Arial" pitchFamily="34" charset="0"/>
            </a:endParaRPr>
          </a:p>
        </p:txBody>
      </p:sp>
      <p:sp>
        <p:nvSpPr>
          <p:cNvPr id="67" name="TextBox 66"/>
          <p:cNvSpPr txBox="1"/>
          <p:nvPr/>
        </p:nvSpPr>
        <p:spPr>
          <a:xfrm>
            <a:off x="7486107" y="1471691"/>
            <a:ext cx="304800" cy="461665"/>
          </a:xfrm>
          <a:prstGeom prst="rect">
            <a:avLst/>
          </a:prstGeom>
          <a:noFill/>
        </p:spPr>
        <p:txBody>
          <a:bodyPr wrap="square" rtlCol="0">
            <a:spAutoFit/>
          </a:bodyPr>
          <a:lstStyle/>
          <a:p>
            <a:r>
              <a:rPr lang="en-US" dirty="0">
                <a:latin typeface="Arial" pitchFamily="34" charset="0"/>
                <a:cs typeface="Arial" pitchFamily="34" charset="0"/>
              </a:rPr>
              <a:t>I</a:t>
            </a:r>
            <a:endParaRPr lang="vi-VN" dirty="0">
              <a:latin typeface="Arial" pitchFamily="34" charset="0"/>
              <a:cs typeface="Arial" pitchFamily="34" charset="0"/>
            </a:endParaRPr>
          </a:p>
        </p:txBody>
      </p:sp>
      <p:sp>
        <p:nvSpPr>
          <p:cNvPr id="68" name="TextBox 67"/>
          <p:cNvSpPr txBox="1"/>
          <p:nvPr/>
        </p:nvSpPr>
        <p:spPr>
          <a:xfrm>
            <a:off x="5659233" y="1919216"/>
            <a:ext cx="304800" cy="461665"/>
          </a:xfrm>
          <a:prstGeom prst="rect">
            <a:avLst/>
          </a:prstGeom>
          <a:noFill/>
        </p:spPr>
        <p:txBody>
          <a:bodyPr wrap="square" rtlCol="0">
            <a:spAutoFit/>
          </a:bodyPr>
          <a:lstStyle/>
          <a:p>
            <a:r>
              <a:rPr lang="en-US" dirty="0">
                <a:latin typeface="Arial" pitchFamily="34" charset="0"/>
                <a:cs typeface="Arial" pitchFamily="34" charset="0"/>
              </a:rPr>
              <a:t>Ế</a:t>
            </a:r>
            <a:endParaRPr lang="vi-VN" dirty="0">
              <a:latin typeface="Arial" pitchFamily="34" charset="0"/>
              <a:cs typeface="Arial" pitchFamily="34" charset="0"/>
            </a:endParaRPr>
          </a:p>
        </p:txBody>
      </p:sp>
      <p:sp>
        <p:nvSpPr>
          <p:cNvPr id="69" name="TextBox 68"/>
          <p:cNvSpPr txBox="1"/>
          <p:nvPr/>
        </p:nvSpPr>
        <p:spPr>
          <a:xfrm>
            <a:off x="6297408" y="1911477"/>
            <a:ext cx="304800" cy="461665"/>
          </a:xfrm>
          <a:prstGeom prst="rect">
            <a:avLst/>
          </a:prstGeom>
          <a:noFill/>
        </p:spPr>
        <p:txBody>
          <a:bodyPr wrap="square" rtlCol="0">
            <a:spAutoFit/>
          </a:bodyPr>
          <a:lstStyle/>
          <a:p>
            <a:r>
              <a:rPr lang="en-US" dirty="0">
                <a:latin typeface="Arial" pitchFamily="34" charset="0"/>
                <a:cs typeface="Arial" pitchFamily="34" charset="0"/>
              </a:rPr>
              <a:t>N</a:t>
            </a:r>
            <a:endParaRPr lang="vi-VN" dirty="0">
              <a:latin typeface="Arial" pitchFamily="34" charset="0"/>
              <a:cs typeface="Arial" pitchFamily="34" charset="0"/>
            </a:endParaRPr>
          </a:p>
        </p:txBody>
      </p:sp>
      <p:sp>
        <p:nvSpPr>
          <p:cNvPr id="70" name="TextBox 69"/>
          <p:cNvSpPr txBox="1"/>
          <p:nvPr/>
        </p:nvSpPr>
        <p:spPr>
          <a:xfrm>
            <a:off x="6932680" y="1893538"/>
            <a:ext cx="304800" cy="461665"/>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T</a:t>
            </a:r>
            <a:endParaRPr lang="vi-VN" dirty="0">
              <a:solidFill>
                <a:schemeClr val="bg1"/>
              </a:solidFill>
              <a:latin typeface="Arial" pitchFamily="34" charset="0"/>
              <a:cs typeface="Arial" pitchFamily="34" charset="0"/>
            </a:endParaRPr>
          </a:p>
        </p:txBody>
      </p:sp>
      <p:sp>
        <p:nvSpPr>
          <p:cNvPr id="71" name="TextBox 70"/>
          <p:cNvSpPr txBox="1"/>
          <p:nvPr/>
        </p:nvSpPr>
        <p:spPr>
          <a:xfrm>
            <a:off x="7488033" y="1901714"/>
            <a:ext cx="304800" cy="461665"/>
          </a:xfrm>
          <a:prstGeom prst="rect">
            <a:avLst/>
          </a:prstGeom>
          <a:noFill/>
        </p:spPr>
        <p:txBody>
          <a:bodyPr wrap="square" rtlCol="0">
            <a:spAutoFit/>
          </a:bodyPr>
          <a:lstStyle/>
          <a:p>
            <a:r>
              <a:rPr lang="en-US" dirty="0">
                <a:latin typeface="Arial" pitchFamily="34" charset="0"/>
                <a:cs typeface="Arial" pitchFamily="34" charset="0"/>
              </a:rPr>
              <a:t>H</a:t>
            </a:r>
            <a:endParaRPr lang="vi-VN" dirty="0">
              <a:latin typeface="Arial" pitchFamily="34" charset="0"/>
              <a:cs typeface="Arial" pitchFamily="34" charset="0"/>
            </a:endParaRPr>
          </a:p>
        </p:txBody>
      </p:sp>
      <p:sp>
        <p:nvSpPr>
          <p:cNvPr id="72" name="TextBox 71"/>
          <p:cNvSpPr txBox="1"/>
          <p:nvPr/>
        </p:nvSpPr>
        <p:spPr>
          <a:xfrm>
            <a:off x="8097633" y="1919216"/>
            <a:ext cx="304800" cy="461665"/>
          </a:xfrm>
          <a:prstGeom prst="rect">
            <a:avLst/>
          </a:prstGeom>
          <a:noFill/>
        </p:spPr>
        <p:txBody>
          <a:bodyPr wrap="square" rtlCol="0">
            <a:spAutoFit/>
          </a:bodyPr>
          <a:lstStyle/>
          <a:p>
            <a:r>
              <a:rPr lang="en-US" dirty="0">
                <a:latin typeface="Arial" pitchFamily="34" charset="0"/>
                <a:cs typeface="Arial" pitchFamily="34" charset="0"/>
              </a:rPr>
              <a:t>Ư</a:t>
            </a:r>
            <a:endParaRPr lang="vi-VN" dirty="0">
              <a:latin typeface="Arial" pitchFamily="34" charset="0"/>
              <a:cs typeface="Arial" pitchFamily="34" charset="0"/>
            </a:endParaRPr>
          </a:p>
        </p:txBody>
      </p:sp>
      <p:sp>
        <p:nvSpPr>
          <p:cNvPr id="73" name="TextBox 72"/>
          <p:cNvSpPr txBox="1"/>
          <p:nvPr/>
        </p:nvSpPr>
        <p:spPr>
          <a:xfrm>
            <a:off x="8714853" y="1901714"/>
            <a:ext cx="304800" cy="461665"/>
          </a:xfrm>
          <a:prstGeom prst="rect">
            <a:avLst/>
          </a:prstGeom>
          <a:noFill/>
        </p:spPr>
        <p:txBody>
          <a:bodyPr wrap="square" rtlCol="0">
            <a:spAutoFit/>
          </a:bodyPr>
          <a:lstStyle/>
          <a:p>
            <a:r>
              <a:rPr lang="en-US" dirty="0">
                <a:latin typeface="Arial" pitchFamily="34" charset="0"/>
                <a:cs typeface="Arial" pitchFamily="34" charset="0"/>
              </a:rPr>
              <a:t>Ơ</a:t>
            </a:r>
            <a:endParaRPr lang="vi-VN" dirty="0">
              <a:latin typeface="Arial" pitchFamily="34" charset="0"/>
              <a:cs typeface="Arial" pitchFamily="34" charset="0"/>
            </a:endParaRPr>
          </a:p>
        </p:txBody>
      </p:sp>
      <p:sp>
        <p:nvSpPr>
          <p:cNvPr id="74" name="TextBox 73"/>
          <p:cNvSpPr txBox="1"/>
          <p:nvPr/>
        </p:nvSpPr>
        <p:spPr>
          <a:xfrm>
            <a:off x="9324453" y="1911477"/>
            <a:ext cx="304800" cy="461665"/>
          </a:xfrm>
          <a:prstGeom prst="rect">
            <a:avLst/>
          </a:prstGeom>
          <a:noFill/>
        </p:spPr>
        <p:txBody>
          <a:bodyPr wrap="square" rtlCol="0">
            <a:spAutoFit/>
          </a:bodyPr>
          <a:lstStyle/>
          <a:p>
            <a:r>
              <a:rPr lang="en-US" dirty="0">
                <a:latin typeface="Arial" pitchFamily="34" charset="0"/>
                <a:cs typeface="Arial" pitchFamily="34" charset="0"/>
              </a:rPr>
              <a:t>N</a:t>
            </a:r>
            <a:endParaRPr lang="vi-VN" dirty="0">
              <a:latin typeface="Arial" pitchFamily="34" charset="0"/>
              <a:cs typeface="Arial" pitchFamily="34" charset="0"/>
            </a:endParaRPr>
          </a:p>
        </p:txBody>
      </p:sp>
      <p:sp>
        <p:nvSpPr>
          <p:cNvPr id="75" name="TextBox 74"/>
          <p:cNvSpPr txBox="1"/>
          <p:nvPr/>
        </p:nvSpPr>
        <p:spPr>
          <a:xfrm>
            <a:off x="9934053" y="1919216"/>
            <a:ext cx="304800" cy="461665"/>
          </a:xfrm>
          <a:prstGeom prst="rect">
            <a:avLst/>
          </a:prstGeom>
          <a:noFill/>
        </p:spPr>
        <p:txBody>
          <a:bodyPr wrap="square" rtlCol="0">
            <a:spAutoFit/>
          </a:bodyPr>
          <a:lstStyle/>
          <a:p>
            <a:r>
              <a:rPr lang="en-US" dirty="0">
                <a:latin typeface="Arial" pitchFamily="34" charset="0"/>
                <a:cs typeface="Arial" pitchFamily="34" charset="0"/>
              </a:rPr>
              <a:t>G</a:t>
            </a:r>
            <a:endParaRPr lang="vi-VN" dirty="0">
              <a:latin typeface="Arial" pitchFamily="34" charset="0"/>
              <a:cs typeface="Arial" pitchFamily="34" charset="0"/>
            </a:endParaRPr>
          </a:p>
        </p:txBody>
      </p:sp>
      <p:sp>
        <p:nvSpPr>
          <p:cNvPr id="77" name="TextBox 76"/>
          <p:cNvSpPr txBox="1"/>
          <p:nvPr/>
        </p:nvSpPr>
        <p:spPr>
          <a:xfrm>
            <a:off x="6930958" y="2420807"/>
            <a:ext cx="304800" cy="461665"/>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H</a:t>
            </a:r>
            <a:endParaRPr lang="vi-VN" dirty="0">
              <a:solidFill>
                <a:schemeClr val="bg1"/>
              </a:solidFill>
              <a:latin typeface="Arial" pitchFamily="34" charset="0"/>
              <a:cs typeface="Arial" pitchFamily="34" charset="0"/>
            </a:endParaRPr>
          </a:p>
        </p:txBody>
      </p:sp>
      <p:sp>
        <p:nvSpPr>
          <p:cNvPr id="78" name="TextBox 77"/>
          <p:cNvSpPr txBox="1"/>
          <p:nvPr/>
        </p:nvSpPr>
        <p:spPr>
          <a:xfrm>
            <a:off x="7498648" y="2427673"/>
            <a:ext cx="304800" cy="461665"/>
          </a:xfrm>
          <a:prstGeom prst="rect">
            <a:avLst/>
          </a:prstGeom>
          <a:noFill/>
        </p:spPr>
        <p:txBody>
          <a:bodyPr wrap="square" rtlCol="0">
            <a:spAutoFit/>
          </a:bodyPr>
          <a:lstStyle/>
          <a:p>
            <a:r>
              <a:rPr lang="en-US" dirty="0">
                <a:latin typeface="Arial" pitchFamily="34" charset="0"/>
                <a:cs typeface="Arial" pitchFamily="34" charset="0"/>
              </a:rPr>
              <a:t>I</a:t>
            </a:r>
            <a:endParaRPr lang="vi-VN" dirty="0">
              <a:latin typeface="Arial" pitchFamily="34" charset="0"/>
              <a:cs typeface="Arial" pitchFamily="34" charset="0"/>
            </a:endParaRPr>
          </a:p>
        </p:txBody>
      </p:sp>
      <p:sp>
        <p:nvSpPr>
          <p:cNvPr id="79" name="TextBox 78"/>
          <p:cNvSpPr txBox="1"/>
          <p:nvPr/>
        </p:nvSpPr>
        <p:spPr>
          <a:xfrm>
            <a:off x="8108248" y="2431007"/>
            <a:ext cx="304800" cy="461665"/>
          </a:xfrm>
          <a:prstGeom prst="rect">
            <a:avLst/>
          </a:prstGeom>
          <a:noFill/>
        </p:spPr>
        <p:txBody>
          <a:bodyPr wrap="square" rtlCol="0">
            <a:spAutoFit/>
          </a:bodyPr>
          <a:lstStyle/>
          <a:p>
            <a:r>
              <a:rPr lang="en-US" dirty="0">
                <a:latin typeface="Arial" pitchFamily="34" charset="0"/>
                <a:cs typeface="Arial" pitchFamily="34" charset="0"/>
              </a:rPr>
              <a:t>Ề</a:t>
            </a:r>
            <a:endParaRPr lang="vi-VN" dirty="0">
              <a:latin typeface="Arial" pitchFamily="34" charset="0"/>
              <a:cs typeface="Arial" pitchFamily="34" charset="0"/>
            </a:endParaRPr>
          </a:p>
        </p:txBody>
      </p:sp>
      <p:sp>
        <p:nvSpPr>
          <p:cNvPr id="80" name="TextBox 79"/>
          <p:cNvSpPr txBox="1"/>
          <p:nvPr/>
        </p:nvSpPr>
        <p:spPr>
          <a:xfrm>
            <a:off x="8725468" y="2439341"/>
            <a:ext cx="304800" cy="461665"/>
          </a:xfrm>
          <a:prstGeom prst="rect">
            <a:avLst/>
          </a:prstGeom>
          <a:noFill/>
        </p:spPr>
        <p:txBody>
          <a:bodyPr wrap="square" rtlCol="0">
            <a:spAutoFit/>
          </a:bodyPr>
          <a:lstStyle/>
          <a:p>
            <a:r>
              <a:rPr lang="en-US" dirty="0">
                <a:latin typeface="Arial" pitchFamily="34" charset="0"/>
                <a:cs typeface="Arial" pitchFamily="34" charset="0"/>
              </a:rPr>
              <a:t>N</a:t>
            </a:r>
            <a:endParaRPr lang="vi-VN" dirty="0">
              <a:latin typeface="Arial" pitchFamily="34" charset="0"/>
              <a:cs typeface="Arial" pitchFamily="34" charset="0"/>
            </a:endParaRPr>
          </a:p>
        </p:txBody>
      </p:sp>
      <p:sp>
        <p:nvSpPr>
          <p:cNvPr id="81" name="TextBox 80"/>
          <p:cNvSpPr txBox="1"/>
          <p:nvPr/>
        </p:nvSpPr>
        <p:spPr>
          <a:xfrm>
            <a:off x="6923631" y="4035533"/>
            <a:ext cx="304800" cy="461665"/>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N</a:t>
            </a:r>
            <a:endParaRPr lang="vi-VN" dirty="0">
              <a:solidFill>
                <a:schemeClr val="bg1"/>
              </a:solidFill>
              <a:latin typeface="Arial" pitchFamily="34" charset="0"/>
              <a:cs typeface="Arial" pitchFamily="34" charset="0"/>
            </a:endParaRPr>
          </a:p>
        </p:txBody>
      </p:sp>
      <p:sp>
        <p:nvSpPr>
          <p:cNvPr id="82" name="TextBox 81"/>
          <p:cNvSpPr txBox="1"/>
          <p:nvPr/>
        </p:nvSpPr>
        <p:spPr>
          <a:xfrm>
            <a:off x="7459534" y="4062474"/>
            <a:ext cx="304800" cy="461665"/>
          </a:xfrm>
          <a:prstGeom prst="rect">
            <a:avLst/>
          </a:prstGeom>
          <a:noFill/>
        </p:spPr>
        <p:txBody>
          <a:bodyPr wrap="square" rtlCol="0">
            <a:spAutoFit/>
          </a:bodyPr>
          <a:lstStyle/>
          <a:p>
            <a:r>
              <a:rPr lang="en-US" dirty="0">
                <a:latin typeface="Arial" pitchFamily="34" charset="0"/>
                <a:cs typeface="Arial" pitchFamily="34" charset="0"/>
              </a:rPr>
              <a:t>H</a:t>
            </a:r>
            <a:endParaRPr lang="vi-VN" dirty="0">
              <a:latin typeface="Arial" pitchFamily="34" charset="0"/>
              <a:cs typeface="Arial" pitchFamily="34" charset="0"/>
            </a:endParaRPr>
          </a:p>
        </p:txBody>
      </p:sp>
      <p:sp>
        <p:nvSpPr>
          <p:cNvPr id="83" name="TextBox 82"/>
          <p:cNvSpPr txBox="1"/>
          <p:nvPr/>
        </p:nvSpPr>
        <p:spPr>
          <a:xfrm>
            <a:off x="8100921" y="4066172"/>
            <a:ext cx="304800" cy="461665"/>
          </a:xfrm>
          <a:prstGeom prst="rect">
            <a:avLst/>
          </a:prstGeom>
          <a:noFill/>
        </p:spPr>
        <p:txBody>
          <a:bodyPr wrap="square" rtlCol="0">
            <a:spAutoFit/>
          </a:bodyPr>
          <a:lstStyle/>
          <a:p>
            <a:r>
              <a:rPr lang="en-US" dirty="0">
                <a:latin typeface="Arial" pitchFamily="34" charset="0"/>
                <a:cs typeface="Arial" pitchFamily="34" charset="0"/>
              </a:rPr>
              <a:t>Ớ</a:t>
            </a:r>
            <a:endParaRPr lang="vi-VN" dirty="0">
              <a:latin typeface="Arial" pitchFamily="34" charset="0"/>
              <a:cs typeface="Arial" pitchFamily="34" charset="0"/>
            </a:endParaRPr>
          </a:p>
        </p:txBody>
      </p:sp>
      <p:sp>
        <p:nvSpPr>
          <p:cNvPr id="84" name="TextBox 83"/>
          <p:cNvSpPr txBox="1"/>
          <p:nvPr/>
        </p:nvSpPr>
        <p:spPr>
          <a:xfrm>
            <a:off x="5654901" y="4614307"/>
            <a:ext cx="304800" cy="461665"/>
          </a:xfrm>
          <a:prstGeom prst="rect">
            <a:avLst/>
          </a:prstGeom>
          <a:noFill/>
        </p:spPr>
        <p:txBody>
          <a:bodyPr wrap="square" rtlCol="0">
            <a:spAutoFit/>
          </a:bodyPr>
          <a:lstStyle/>
          <a:p>
            <a:r>
              <a:rPr lang="en-US" dirty="0">
                <a:latin typeface="Arial" pitchFamily="34" charset="0"/>
                <a:cs typeface="Arial" pitchFamily="34" charset="0"/>
              </a:rPr>
              <a:t>C</a:t>
            </a:r>
            <a:endParaRPr lang="vi-VN" dirty="0">
              <a:latin typeface="Arial" pitchFamily="34" charset="0"/>
              <a:cs typeface="Arial" pitchFamily="34" charset="0"/>
            </a:endParaRPr>
          </a:p>
        </p:txBody>
      </p:sp>
      <p:sp>
        <p:nvSpPr>
          <p:cNvPr id="85" name="TextBox 84"/>
          <p:cNvSpPr txBox="1"/>
          <p:nvPr/>
        </p:nvSpPr>
        <p:spPr>
          <a:xfrm>
            <a:off x="6264501" y="4614307"/>
            <a:ext cx="304800" cy="461665"/>
          </a:xfrm>
          <a:prstGeom prst="rect">
            <a:avLst/>
          </a:prstGeom>
          <a:noFill/>
        </p:spPr>
        <p:txBody>
          <a:bodyPr wrap="square" rtlCol="0">
            <a:spAutoFit/>
          </a:bodyPr>
          <a:lstStyle/>
          <a:p>
            <a:r>
              <a:rPr lang="en-US" dirty="0">
                <a:latin typeface="Arial" pitchFamily="34" charset="0"/>
                <a:cs typeface="Arial" pitchFamily="34" charset="0"/>
              </a:rPr>
              <a:t>Ô</a:t>
            </a:r>
            <a:endParaRPr lang="vi-VN" dirty="0">
              <a:latin typeface="Arial" pitchFamily="34" charset="0"/>
              <a:cs typeface="Arial" pitchFamily="34" charset="0"/>
            </a:endParaRPr>
          </a:p>
        </p:txBody>
      </p:sp>
      <p:sp>
        <p:nvSpPr>
          <p:cNvPr id="86" name="TextBox 85"/>
          <p:cNvSpPr txBox="1"/>
          <p:nvPr/>
        </p:nvSpPr>
        <p:spPr>
          <a:xfrm>
            <a:off x="6929255" y="4572000"/>
            <a:ext cx="304800" cy="461665"/>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G</a:t>
            </a:r>
            <a:endParaRPr lang="vi-VN" dirty="0">
              <a:solidFill>
                <a:schemeClr val="bg1"/>
              </a:solidFill>
              <a:latin typeface="Arial" pitchFamily="34" charset="0"/>
              <a:cs typeface="Arial" pitchFamily="34" charset="0"/>
            </a:endParaRPr>
          </a:p>
        </p:txBody>
      </p:sp>
      <p:sp>
        <p:nvSpPr>
          <p:cNvPr id="87" name="TextBox 86"/>
          <p:cNvSpPr txBox="1"/>
          <p:nvPr/>
        </p:nvSpPr>
        <p:spPr>
          <a:xfrm>
            <a:off x="7527516" y="4602639"/>
            <a:ext cx="304800" cy="461665"/>
          </a:xfrm>
          <a:prstGeom prst="rect">
            <a:avLst/>
          </a:prstGeom>
          <a:noFill/>
        </p:spPr>
        <p:txBody>
          <a:bodyPr wrap="square" rtlCol="0">
            <a:spAutoFit/>
          </a:bodyPr>
          <a:lstStyle/>
          <a:p>
            <a:r>
              <a:rPr lang="en-US" dirty="0">
                <a:latin typeface="Arial" pitchFamily="34" charset="0"/>
                <a:cs typeface="Arial" pitchFamily="34" charset="0"/>
              </a:rPr>
              <a:t>I</a:t>
            </a:r>
            <a:endParaRPr lang="vi-VN" dirty="0">
              <a:latin typeface="Arial" pitchFamily="34" charset="0"/>
              <a:cs typeface="Arial" pitchFamily="34" charset="0"/>
            </a:endParaRPr>
          </a:p>
        </p:txBody>
      </p:sp>
      <p:sp>
        <p:nvSpPr>
          <p:cNvPr id="88" name="TextBox 87"/>
          <p:cNvSpPr txBox="1"/>
          <p:nvPr/>
        </p:nvSpPr>
        <p:spPr>
          <a:xfrm>
            <a:off x="8093301" y="4616450"/>
            <a:ext cx="304800" cy="461665"/>
          </a:xfrm>
          <a:prstGeom prst="rect">
            <a:avLst/>
          </a:prstGeom>
          <a:noFill/>
        </p:spPr>
        <p:txBody>
          <a:bodyPr wrap="square" rtlCol="0">
            <a:spAutoFit/>
          </a:bodyPr>
          <a:lstStyle/>
          <a:p>
            <a:r>
              <a:rPr lang="en-US" dirty="0">
                <a:latin typeface="Arial" pitchFamily="34" charset="0"/>
                <a:cs typeface="Arial" pitchFamily="34" charset="0"/>
              </a:rPr>
              <a:t>Á</a:t>
            </a:r>
            <a:endParaRPr lang="vi-VN" dirty="0">
              <a:latin typeface="Arial" pitchFamily="34" charset="0"/>
              <a:cs typeface="Arial" pitchFamily="34" charset="0"/>
            </a:endParaRPr>
          </a:p>
        </p:txBody>
      </p:sp>
      <p:sp>
        <p:nvSpPr>
          <p:cNvPr id="89" name="TextBox 88"/>
          <p:cNvSpPr txBox="1"/>
          <p:nvPr/>
        </p:nvSpPr>
        <p:spPr>
          <a:xfrm>
            <a:off x="8718141" y="4616450"/>
            <a:ext cx="304800" cy="461665"/>
          </a:xfrm>
          <a:prstGeom prst="rect">
            <a:avLst/>
          </a:prstGeom>
          <a:noFill/>
        </p:spPr>
        <p:txBody>
          <a:bodyPr wrap="square" rtlCol="0">
            <a:spAutoFit/>
          </a:bodyPr>
          <a:lstStyle/>
          <a:p>
            <a:r>
              <a:rPr lang="en-US" dirty="0">
                <a:latin typeface="Arial" pitchFamily="34" charset="0"/>
                <a:cs typeface="Arial" pitchFamily="34" charset="0"/>
              </a:rPr>
              <a:t>O</a:t>
            </a:r>
            <a:endParaRPr lang="vi-VN" dirty="0">
              <a:latin typeface="Arial" pitchFamily="34" charset="0"/>
              <a:cs typeface="Arial" pitchFamily="34" charset="0"/>
            </a:endParaRPr>
          </a:p>
        </p:txBody>
      </p:sp>
      <p:sp>
        <p:nvSpPr>
          <p:cNvPr id="17" name="Flowchart: Alternate Process 16"/>
          <p:cNvSpPr/>
          <p:nvPr/>
        </p:nvSpPr>
        <p:spPr>
          <a:xfrm>
            <a:off x="380206" y="5523602"/>
            <a:ext cx="1371600" cy="1105798"/>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Arial" pitchFamily="34" charset="0"/>
                <a:cs typeface="Arial" pitchFamily="34" charset="0"/>
              </a:rPr>
              <a:t>Hàng</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dọc</a:t>
            </a:r>
            <a:r>
              <a:rPr lang="en-US" sz="2800" b="1" dirty="0">
                <a:solidFill>
                  <a:sysClr val="windowText" lastClr="000000"/>
                </a:solidFill>
                <a:latin typeface="Arial" pitchFamily="34" charset="0"/>
                <a:cs typeface="Arial" pitchFamily="34" charset="0"/>
              </a:rPr>
              <a:t>:</a:t>
            </a:r>
            <a:endParaRPr lang="vi-VN" sz="2800" b="1" dirty="0">
              <a:solidFill>
                <a:sysClr val="windowText" lastClr="000000"/>
              </a:solidFill>
              <a:latin typeface="Arial" pitchFamily="34" charset="0"/>
              <a:cs typeface="Arial" pitchFamily="34" charset="0"/>
            </a:endParaRPr>
          </a:p>
        </p:txBody>
      </p:sp>
      <p:sp>
        <p:nvSpPr>
          <p:cNvPr id="18" name="Rectangle 17"/>
          <p:cNvSpPr/>
          <p:nvPr/>
        </p:nvSpPr>
        <p:spPr>
          <a:xfrm>
            <a:off x="2049122" y="5523602"/>
            <a:ext cx="4588715" cy="830997"/>
          </a:xfrm>
          <a:prstGeom prst="rect">
            <a:avLst/>
          </a:prstGeom>
          <a:noFill/>
        </p:spPr>
        <p:txBody>
          <a:bodyPr wrap="square" lIns="91440" tIns="45720" rIns="91440" bIns="45720">
            <a:spAutoFit/>
          </a:bodyPr>
          <a:lstStyle/>
          <a:p>
            <a:pPr algn="ctr"/>
            <a:r>
              <a:rPr lang="en-US" sz="4800" b="1" dirty="0" err="1">
                <a:ln w="12700">
                  <a:solidFill>
                    <a:schemeClr val="bg1"/>
                  </a:solidFill>
                  <a:prstDash val="solid"/>
                </a:ln>
                <a:solidFill>
                  <a:schemeClr val="bg1"/>
                </a:solidFill>
                <a:latin typeface="Arial" pitchFamily="34" charset="0"/>
                <a:cs typeface="Arial" pitchFamily="34" charset="0"/>
              </a:rPr>
              <a:t>Yêu</a:t>
            </a:r>
            <a:r>
              <a:rPr lang="en-US" sz="4800" b="1" dirty="0">
                <a:ln w="12700">
                  <a:solidFill>
                    <a:schemeClr val="bg1"/>
                  </a:solidFill>
                  <a:prstDash val="solid"/>
                </a:ln>
                <a:solidFill>
                  <a:schemeClr val="bg1"/>
                </a:solidFill>
                <a:latin typeface="Arial" pitchFamily="34" charset="0"/>
                <a:cs typeface="Arial" pitchFamily="34" charset="0"/>
              </a:rPr>
              <a:t> </a:t>
            </a:r>
            <a:r>
              <a:rPr lang="en-US" sz="4800" b="1" dirty="0" err="1">
                <a:ln w="12700">
                  <a:solidFill>
                    <a:schemeClr val="bg1"/>
                  </a:solidFill>
                  <a:prstDash val="solid"/>
                </a:ln>
                <a:solidFill>
                  <a:schemeClr val="bg1"/>
                </a:solidFill>
                <a:latin typeface="Arial" pitchFamily="34" charset="0"/>
                <a:cs typeface="Arial" pitchFamily="34" charset="0"/>
              </a:rPr>
              <a:t>thương</a:t>
            </a:r>
            <a:endParaRPr lang="en-US" sz="4800" b="1" dirty="0">
              <a:ln w="12700">
                <a:solidFill>
                  <a:schemeClr val="bg1"/>
                </a:solidFill>
                <a:prstDash val="solid"/>
              </a:ln>
              <a:solidFill>
                <a:schemeClr val="bg1"/>
              </a:solidFill>
              <a:latin typeface="Arial" pitchFamily="34" charset="0"/>
              <a:cs typeface="Arial" pitchFamily="34" charset="0"/>
            </a:endParaRPr>
          </a:p>
        </p:txBody>
      </p:sp>
      <p:sp>
        <p:nvSpPr>
          <p:cNvPr id="15" name="Right Arrow 14">
            <a:hlinkClick r:id="rId10" action="ppaction://hlinksldjump"/>
          </p:cNvPr>
          <p:cNvSpPr/>
          <p:nvPr/>
        </p:nvSpPr>
        <p:spPr>
          <a:xfrm>
            <a:off x="10433163" y="5752202"/>
            <a:ext cx="1495446" cy="110579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266642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childTnLst>
                          </p:cTn>
                        </p:par>
                      </p:childTnLst>
                    </p:cTn>
                  </p:par>
                </p:childTnLst>
              </p:cTn>
              <p:nextCondLst>
                <p:cond evt="onClick" delay="0">
                  <p:tgtEl>
                    <p:spTgt spid="57"/>
                  </p:tgtEl>
                </p:cond>
              </p:nextCondLst>
            </p:seq>
            <p:seq concurrent="1" nextAc="seek">
              <p:cTn id="16" restart="whenNotActive" fill="hold" evtFilter="cancelBubble" nodeType="interactiveSeq">
                <p:stCondLst>
                  <p:cond evt="onClick" delay="0">
                    <p:tgtEl>
                      <p:spTgt spid="59"/>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left)">
                                      <p:cBhvr>
                                        <p:cTn id="21" dur="500"/>
                                        <p:tgtEl>
                                          <p:spTgt spid="6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wipe(left)">
                                      <p:cBhvr>
                                        <p:cTn id="31" dur="500"/>
                                        <p:tgtEl>
                                          <p:spTgt spid="6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left)">
                                      <p:cBhvr>
                                        <p:cTn id="35" dur="500"/>
                                        <p:tgtEl>
                                          <p:spTgt spid="6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500"/>
                                        <p:tgtEl>
                                          <p:spTgt spid="72"/>
                                        </p:tgtEl>
                                      </p:cBhvr>
                                    </p:animEffect>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wipe(left)">
                                      <p:cBhvr>
                                        <p:cTn id="51" dur="500"/>
                                        <p:tgtEl>
                                          <p:spTgt spid="73"/>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left)">
                                      <p:cBhvr>
                                        <p:cTn id="55" dur="500"/>
                                        <p:tgtEl>
                                          <p:spTgt spid="74"/>
                                        </p:tgtEl>
                                      </p:cBhvr>
                                    </p:animEffect>
                                  </p:childTnLst>
                                </p:cTn>
                              </p:par>
                            </p:childTnLst>
                          </p:cTn>
                        </p:par>
                        <p:par>
                          <p:cTn id="56" fill="hold">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left)">
                                      <p:cBhvr>
                                        <p:cTn id="59" dur="500"/>
                                        <p:tgtEl>
                                          <p:spTgt spid="75"/>
                                        </p:tgtEl>
                                      </p:cBhvr>
                                    </p:animEffect>
                                  </p:childTnLst>
                                </p:cTn>
                              </p:par>
                            </p:childTnLst>
                          </p:cTn>
                        </p:par>
                      </p:childTnLst>
                    </p:cTn>
                  </p:par>
                </p:childTnLst>
              </p:cTn>
              <p:nextCondLst>
                <p:cond evt="onClick" delay="0">
                  <p:tgtEl>
                    <p:spTgt spid="60"/>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left)">
                                      <p:cBhvr>
                                        <p:cTn id="65" dur="500"/>
                                        <p:tgtEl>
                                          <p:spTgt spid="77"/>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wipe(left)">
                                      <p:cBhvr>
                                        <p:cTn id="69" dur="500"/>
                                        <p:tgtEl>
                                          <p:spTgt spid="78"/>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wipe(left)">
                                      <p:cBhvr>
                                        <p:cTn id="73" dur="500"/>
                                        <p:tgtEl>
                                          <p:spTgt spid="79"/>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wipe(left)">
                                      <p:cBhvr>
                                        <p:cTn id="77" dur="500"/>
                                        <p:tgtEl>
                                          <p:spTgt spid="80"/>
                                        </p:tgtEl>
                                      </p:cBhvr>
                                    </p:animEffect>
                                  </p:childTnLst>
                                </p:cTn>
                              </p:par>
                            </p:childTnLst>
                          </p:cTn>
                        </p:par>
                      </p:childTnLst>
                    </p:cTn>
                  </p:par>
                </p:childTnLst>
              </p:cTn>
              <p:nextCondLst>
                <p:cond evt="onClick" delay="0">
                  <p:tgtEl>
                    <p:spTgt spid="61"/>
                  </p:tgtEl>
                </p:cond>
              </p:nextCondLst>
            </p:seq>
            <p:seq concurrent="1" nextAc="seek">
              <p:cTn id="78" restart="whenNotActive" fill="hold" evtFilter="cancelBubble" nodeType="interactiveSeq">
                <p:stCondLst>
                  <p:cond evt="onClick" delay="0">
                    <p:tgtEl>
                      <p:spTgt spid="64"/>
                    </p:tgtEl>
                  </p:cond>
                </p:stCondLst>
                <p:endSync evt="end" delay="0">
                  <p:rtn val="all"/>
                </p:endSync>
                <p:childTnLst>
                  <p:par>
                    <p:cTn id="79" fill="hold">
                      <p:stCondLst>
                        <p:cond delay="0"/>
                      </p:stCondLst>
                      <p:childTnLst>
                        <p:par>
                          <p:cTn id="80" fill="hold">
                            <p:stCondLst>
                              <p:cond delay="0"/>
                            </p:stCondLst>
                            <p:childTnLst>
                              <p:par>
                                <p:cTn id="81" presetID="22" presetClass="entr" presetSubtype="8" fill="hold" grpId="0"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wipe(left)">
                                      <p:cBhvr>
                                        <p:cTn id="83" dur="500"/>
                                        <p:tgtEl>
                                          <p:spTgt spid="81"/>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wipe(left)">
                                      <p:cBhvr>
                                        <p:cTn id="87" dur="500"/>
                                        <p:tgtEl>
                                          <p:spTgt spid="82"/>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ipe(left)">
                                      <p:cBhvr>
                                        <p:cTn id="91" dur="500"/>
                                        <p:tgtEl>
                                          <p:spTgt spid="83"/>
                                        </p:tgtEl>
                                      </p:cBhvr>
                                    </p:animEffect>
                                  </p:childTnLst>
                                </p:cTn>
                              </p:par>
                            </p:childTnLst>
                          </p:cTn>
                        </p:par>
                      </p:childTnLst>
                    </p:cTn>
                  </p:par>
                </p:childTnLst>
              </p:cTn>
              <p:nextCondLst>
                <p:cond evt="onClick" delay="0">
                  <p:tgtEl>
                    <p:spTgt spid="64"/>
                  </p:tgtEl>
                </p:cond>
              </p:nextCondLst>
            </p:seq>
            <p:seq concurrent="1" nextAc="seek">
              <p:cTn id="92" restart="whenNotActive" fill="hold" evtFilter="cancelBubble" nodeType="interactiveSeq">
                <p:stCondLst>
                  <p:cond evt="onClick" delay="0">
                    <p:tgtEl>
                      <p:spTgt spid="65"/>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withEffect">
                                  <p:stCondLst>
                                    <p:cond delay="0"/>
                                  </p:stCondLst>
                                  <p:childTnLst>
                                    <p:set>
                                      <p:cBhvr>
                                        <p:cTn id="96" dur="1" fill="hold">
                                          <p:stCondLst>
                                            <p:cond delay="0"/>
                                          </p:stCondLst>
                                        </p:cTn>
                                        <p:tgtEl>
                                          <p:spTgt spid="84"/>
                                        </p:tgtEl>
                                        <p:attrNameLst>
                                          <p:attrName>style.visibility</p:attrName>
                                        </p:attrNameLst>
                                      </p:cBhvr>
                                      <p:to>
                                        <p:strVal val="visible"/>
                                      </p:to>
                                    </p:set>
                                    <p:animEffect transition="in" filter="wipe(left)">
                                      <p:cBhvr>
                                        <p:cTn id="97" dur="500"/>
                                        <p:tgtEl>
                                          <p:spTgt spid="84"/>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85"/>
                                        </p:tgtEl>
                                        <p:attrNameLst>
                                          <p:attrName>style.visibility</p:attrName>
                                        </p:attrNameLst>
                                      </p:cBhvr>
                                      <p:to>
                                        <p:strVal val="visible"/>
                                      </p:to>
                                    </p:set>
                                    <p:animEffect transition="in" filter="wipe(left)">
                                      <p:cBhvr>
                                        <p:cTn id="101" dur="500"/>
                                        <p:tgtEl>
                                          <p:spTgt spid="85"/>
                                        </p:tgtEl>
                                      </p:cBhvr>
                                    </p:animEffect>
                                  </p:childTnLst>
                                </p:cTn>
                              </p:par>
                            </p:childTnLst>
                          </p:cTn>
                        </p:par>
                        <p:par>
                          <p:cTn id="102" fill="hold">
                            <p:stCondLst>
                              <p:cond delay="1000"/>
                            </p:stCondLst>
                            <p:childTnLst>
                              <p:par>
                                <p:cTn id="103" presetID="22" presetClass="entr" presetSubtype="8" fill="hold" grpId="0" nodeType="afterEffect">
                                  <p:stCondLst>
                                    <p:cond delay="0"/>
                                  </p:stCondLst>
                                  <p:childTnLst>
                                    <p:set>
                                      <p:cBhvr>
                                        <p:cTn id="104" dur="1" fill="hold">
                                          <p:stCondLst>
                                            <p:cond delay="0"/>
                                          </p:stCondLst>
                                        </p:cTn>
                                        <p:tgtEl>
                                          <p:spTgt spid="86"/>
                                        </p:tgtEl>
                                        <p:attrNameLst>
                                          <p:attrName>style.visibility</p:attrName>
                                        </p:attrNameLst>
                                      </p:cBhvr>
                                      <p:to>
                                        <p:strVal val="visible"/>
                                      </p:to>
                                    </p:set>
                                    <p:animEffect transition="in" filter="wipe(left)">
                                      <p:cBhvr>
                                        <p:cTn id="105" dur="500"/>
                                        <p:tgtEl>
                                          <p:spTgt spid="86"/>
                                        </p:tgtEl>
                                      </p:cBhvr>
                                    </p:animEffect>
                                  </p:childTnLst>
                                </p:cTn>
                              </p:par>
                            </p:childTnLst>
                          </p:cTn>
                        </p:par>
                        <p:par>
                          <p:cTn id="106" fill="hold">
                            <p:stCondLst>
                              <p:cond delay="1500"/>
                            </p:stCondLst>
                            <p:childTnLst>
                              <p:par>
                                <p:cTn id="107" presetID="22" presetClass="entr" presetSubtype="8" fill="hold" grpId="0" nodeType="afterEffect">
                                  <p:stCondLst>
                                    <p:cond delay="0"/>
                                  </p:stCondLst>
                                  <p:childTnLst>
                                    <p:set>
                                      <p:cBhvr>
                                        <p:cTn id="108" dur="1" fill="hold">
                                          <p:stCondLst>
                                            <p:cond delay="0"/>
                                          </p:stCondLst>
                                        </p:cTn>
                                        <p:tgtEl>
                                          <p:spTgt spid="87"/>
                                        </p:tgtEl>
                                        <p:attrNameLst>
                                          <p:attrName>style.visibility</p:attrName>
                                        </p:attrNameLst>
                                      </p:cBhvr>
                                      <p:to>
                                        <p:strVal val="visible"/>
                                      </p:to>
                                    </p:set>
                                    <p:animEffect transition="in" filter="wipe(left)">
                                      <p:cBhvr>
                                        <p:cTn id="109" dur="500"/>
                                        <p:tgtEl>
                                          <p:spTgt spid="87"/>
                                        </p:tgtEl>
                                      </p:cBhvr>
                                    </p:animEffect>
                                  </p:childTnLst>
                                </p:cTn>
                              </p:par>
                            </p:childTnLst>
                          </p:cTn>
                        </p:par>
                        <p:par>
                          <p:cTn id="110" fill="hold">
                            <p:stCondLst>
                              <p:cond delay="2000"/>
                            </p:stCondLst>
                            <p:childTnLst>
                              <p:par>
                                <p:cTn id="111" presetID="22" presetClass="entr" presetSubtype="8" fill="hold" grpId="0" nodeType="afterEffect">
                                  <p:stCondLst>
                                    <p:cond delay="0"/>
                                  </p:stCondLst>
                                  <p:childTnLst>
                                    <p:set>
                                      <p:cBhvr>
                                        <p:cTn id="112" dur="1" fill="hold">
                                          <p:stCondLst>
                                            <p:cond delay="0"/>
                                          </p:stCondLst>
                                        </p:cTn>
                                        <p:tgtEl>
                                          <p:spTgt spid="88"/>
                                        </p:tgtEl>
                                        <p:attrNameLst>
                                          <p:attrName>style.visibility</p:attrName>
                                        </p:attrNameLst>
                                      </p:cBhvr>
                                      <p:to>
                                        <p:strVal val="visible"/>
                                      </p:to>
                                    </p:set>
                                    <p:animEffect transition="in" filter="wipe(left)">
                                      <p:cBhvr>
                                        <p:cTn id="113" dur="500"/>
                                        <p:tgtEl>
                                          <p:spTgt spid="88"/>
                                        </p:tgtEl>
                                      </p:cBhvr>
                                    </p:animEffect>
                                  </p:childTnLst>
                                </p:cTn>
                              </p:par>
                            </p:childTnLst>
                          </p:cTn>
                        </p:par>
                        <p:par>
                          <p:cTn id="114" fill="hold">
                            <p:stCondLst>
                              <p:cond delay="2500"/>
                            </p:stCondLst>
                            <p:childTnLst>
                              <p:par>
                                <p:cTn id="115" presetID="22" presetClass="entr" presetSubtype="8" fill="hold" grpId="0" nodeType="after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wipe(left)">
                                      <p:cBhvr>
                                        <p:cTn id="117" dur="500"/>
                                        <p:tgtEl>
                                          <p:spTgt spid="89"/>
                                        </p:tgtEl>
                                      </p:cBhvr>
                                    </p:animEffect>
                                  </p:childTnLst>
                                </p:cTn>
                              </p:par>
                            </p:childTnLst>
                          </p:cTn>
                        </p:par>
                      </p:childTnLst>
                    </p:cTn>
                  </p:par>
                </p:childTnLst>
              </p:cTn>
              <p:nextCondLst>
                <p:cond evt="onClick" delay="0">
                  <p:tgtEl>
                    <p:spTgt spid="65"/>
                  </p:tgtEl>
                </p:cond>
              </p:nextCondLst>
            </p:seq>
            <p:seq concurrent="1" nextAc="seek">
              <p:cTn id="118" restart="whenNotActive" fill="hold" evtFilter="cancelBubble" nodeType="interactiveSeq">
                <p:stCondLst>
                  <p:cond evt="onClick" delay="0">
                    <p:tgtEl>
                      <p:spTgt spid="17"/>
                    </p:tgtEl>
                  </p:cond>
                </p:stCondLst>
                <p:endSync evt="end" delay="0">
                  <p:rtn val="all"/>
                </p:endSync>
                <p:childTnLst>
                  <p:par>
                    <p:cTn id="119" fill="hold">
                      <p:stCondLst>
                        <p:cond delay="0"/>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00"/>
                                        <p:tgtEl>
                                          <p:spTgt spid="18"/>
                                        </p:tgtEl>
                                      </p:cBhvr>
                                    </p:animEffect>
                                    <p:anim calcmode="lin" valueType="num">
                                      <p:cBhvr>
                                        <p:cTn id="124" dur="1000" fill="hold"/>
                                        <p:tgtEl>
                                          <p:spTgt spid="18"/>
                                        </p:tgtEl>
                                        <p:attrNameLst>
                                          <p:attrName>ppt_x</p:attrName>
                                        </p:attrNameLst>
                                      </p:cBhvr>
                                      <p:tavLst>
                                        <p:tav tm="0">
                                          <p:val>
                                            <p:strVal val="#ppt_x"/>
                                          </p:val>
                                        </p:tav>
                                        <p:tav tm="100000">
                                          <p:val>
                                            <p:strVal val="#ppt_x"/>
                                          </p:val>
                                        </p:tav>
                                      </p:tavLst>
                                    </p:anim>
                                    <p:anim calcmode="lin" valueType="num">
                                      <p:cBhvr>
                                        <p:cTn id="125" dur="1000" fill="hold"/>
                                        <p:tgtEl>
                                          <p:spTgt spid="18"/>
                                        </p:tgtEl>
                                        <p:attrNameLst>
                                          <p:attrName>ppt_y</p:attrName>
                                        </p:attrNameLst>
                                      </p:cBhvr>
                                      <p:tavLst>
                                        <p:tav tm="0">
                                          <p:val>
                                            <p:strVal val="#ppt_y+.1"/>
                                          </p:val>
                                        </p:tav>
                                        <p:tav tm="100000">
                                          <p:val>
                                            <p:strVal val="#ppt_y"/>
                                          </p:val>
                                        </p:tav>
                                      </p:tavLst>
                                    </p:anim>
                                  </p:childTnLst>
                                </p:cTn>
                              </p:par>
                            </p:childTnLst>
                          </p:cTn>
                        </p:par>
                        <p:par>
                          <p:cTn id="126" fill="hold">
                            <p:stCondLst>
                              <p:cond delay="1000"/>
                            </p:stCondLst>
                            <p:childTnLst>
                              <p:par>
                                <p:cTn id="127" presetID="1" presetClass="emph" presetSubtype="10" repeatCount="indefinite" fill="hold" grpId="0" nodeType="afterEffect">
                                  <p:stCondLst>
                                    <p:cond delay="0"/>
                                  </p:stCondLst>
                                  <p:childTnLst>
                                    <p:animClr clrSpc="hsl" dir="ccw">
                                      <p:cBhvr>
                                        <p:cTn id="128" dur="2000" fill="hold"/>
                                        <p:tgtEl>
                                          <p:spTgt spid="5"/>
                                        </p:tgtEl>
                                        <p:attrNameLst>
                                          <p:attrName>fillcolor</p:attrName>
                                        </p:attrNameLst>
                                      </p:cBhvr>
                                      <p:to>
                                        <a:srgbClr val="FFFF00"/>
                                      </p:to>
                                    </p:animClr>
                                    <p:set>
                                      <p:cBhvr>
                                        <p:cTn id="129" dur="2000" fill="hold"/>
                                        <p:tgtEl>
                                          <p:spTgt spid="5"/>
                                        </p:tgtEl>
                                        <p:attrNameLst>
                                          <p:attrName>fill.type</p:attrName>
                                        </p:attrNameLst>
                                      </p:cBhvr>
                                      <p:to>
                                        <p:strVal val="solid"/>
                                      </p:to>
                                    </p:set>
                                    <p:set>
                                      <p:cBhvr>
                                        <p:cTn id="130" dur="2000" fill="hold"/>
                                        <p:tgtEl>
                                          <p:spTgt spid="5"/>
                                        </p:tgtEl>
                                        <p:attrNameLst>
                                          <p:attrName>fill.on</p:attrName>
                                        </p:attrNameLst>
                                      </p:cBhvr>
                                      <p:to>
                                        <p:strVal val="true"/>
                                      </p:to>
                                    </p:set>
                                  </p:childTnLst>
                                </p:cTn>
                              </p:par>
                              <p:par>
                                <p:cTn id="131" presetID="1" presetClass="emph" presetSubtype="10" repeatCount="indefinite" fill="hold" grpId="0" nodeType="withEffect">
                                  <p:stCondLst>
                                    <p:cond delay="0"/>
                                  </p:stCondLst>
                                  <p:childTnLst>
                                    <p:animClr clrSpc="hsl" dir="ccw">
                                      <p:cBhvr>
                                        <p:cTn id="132" dur="2000" fill="hold"/>
                                        <p:tgtEl>
                                          <p:spTgt spid="9"/>
                                        </p:tgtEl>
                                        <p:attrNameLst>
                                          <p:attrName>fillcolor</p:attrName>
                                        </p:attrNameLst>
                                      </p:cBhvr>
                                      <p:to>
                                        <a:srgbClr val="FFFF00"/>
                                      </p:to>
                                    </p:animClr>
                                    <p:set>
                                      <p:cBhvr>
                                        <p:cTn id="133" dur="2000" fill="hold"/>
                                        <p:tgtEl>
                                          <p:spTgt spid="9"/>
                                        </p:tgtEl>
                                        <p:attrNameLst>
                                          <p:attrName>fill.type</p:attrName>
                                        </p:attrNameLst>
                                      </p:cBhvr>
                                      <p:to>
                                        <p:strVal val="solid"/>
                                      </p:to>
                                    </p:set>
                                    <p:set>
                                      <p:cBhvr>
                                        <p:cTn id="134" dur="2000" fill="hold"/>
                                        <p:tgtEl>
                                          <p:spTgt spid="9"/>
                                        </p:tgtEl>
                                        <p:attrNameLst>
                                          <p:attrName>fill.on</p:attrName>
                                        </p:attrNameLst>
                                      </p:cBhvr>
                                      <p:to>
                                        <p:strVal val="true"/>
                                      </p:to>
                                    </p:set>
                                  </p:childTnLst>
                                </p:cTn>
                              </p:par>
                              <p:par>
                                <p:cTn id="135" presetID="1" presetClass="emph" presetSubtype="10" repeatCount="indefinite" fill="hold" grpId="0" nodeType="withEffect">
                                  <p:stCondLst>
                                    <p:cond delay="0"/>
                                  </p:stCondLst>
                                  <p:childTnLst>
                                    <p:animClr clrSpc="hsl" dir="ccw">
                                      <p:cBhvr>
                                        <p:cTn id="136" dur="2000" fill="hold"/>
                                        <p:tgtEl>
                                          <p:spTgt spid="13"/>
                                        </p:tgtEl>
                                        <p:attrNameLst>
                                          <p:attrName>fillcolor</p:attrName>
                                        </p:attrNameLst>
                                      </p:cBhvr>
                                      <p:to>
                                        <a:srgbClr val="FFFF00"/>
                                      </p:to>
                                    </p:animClr>
                                    <p:set>
                                      <p:cBhvr>
                                        <p:cTn id="137" dur="2000" fill="hold"/>
                                        <p:tgtEl>
                                          <p:spTgt spid="13"/>
                                        </p:tgtEl>
                                        <p:attrNameLst>
                                          <p:attrName>fill.type</p:attrName>
                                        </p:attrNameLst>
                                      </p:cBhvr>
                                      <p:to>
                                        <p:strVal val="solid"/>
                                      </p:to>
                                    </p:set>
                                    <p:set>
                                      <p:cBhvr>
                                        <p:cTn id="138" dur="2000" fill="hold"/>
                                        <p:tgtEl>
                                          <p:spTgt spid="13"/>
                                        </p:tgtEl>
                                        <p:attrNameLst>
                                          <p:attrName>fill.on</p:attrName>
                                        </p:attrNameLst>
                                      </p:cBhvr>
                                      <p:to>
                                        <p:strVal val="true"/>
                                      </p:to>
                                    </p:set>
                                  </p:childTnLst>
                                </p:cTn>
                              </p:par>
                              <p:par>
                                <p:cTn id="139" presetID="1" presetClass="emph" presetSubtype="10" repeatCount="indefinite" fill="hold" grpId="0" nodeType="withEffect">
                                  <p:stCondLst>
                                    <p:cond delay="0"/>
                                  </p:stCondLst>
                                  <p:childTnLst>
                                    <p:animClr clrSpc="hsl" dir="ccw">
                                      <p:cBhvr>
                                        <p:cTn id="140" dur="2000" fill="hold"/>
                                        <p:tgtEl>
                                          <p:spTgt spid="23"/>
                                        </p:tgtEl>
                                        <p:attrNameLst>
                                          <p:attrName>fillcolor</p:attrName>
                                        </p:attrNameLst>
                                      </p:cBhvr>
                                      <p:to>
                                        <a:srgbClr val="FFFF00"/>
                                      </p:to>
                                    </p:animClr>
                                    <p:set>
                                      <p:cBhvr>
                                        <p:cTn id="141" dur="2000" fill="hold"/>
                                        <p:tgtEl>
                                          <p:spTgt spid="23"/>
                                        </p:tgtEl>
                                        <p:attrNameLst>
                                          <p:attrName>fill.type</p:attrName>
                                        </p:attrNameLst>
                                      </p:cBhvr>
                                      <p:to>
                                        <p:strVal val="solid"/>
                                      </p:to>
                                    </p:set>
                                    <p:set>
                                      <p:cBhvr>
                                        <p:cTn id="142" dur="2000" fill="hold"/>
                                        <p:tgtEl>
                                          <p:spTgt spid="23"/>
                                        </p:tgtEl>
                                        <p:attrNameLst>
                                          <p:attrName>fill.on</p:attrName>
                                        </p:attrNameLst>
                                      </p:cBhvr>
                                      <p:to>
                                        <p:strVal val="true"/>
                                      </p:to>
                                    </p:set>
                                  </p:childTnLst>
                                </p:cTn>
                              </p:par>
                              <p:par>
                                <p:cTn id="143" presetID="1" presetClass="emph" presetSubtype="10" repeatCount="indefinite" fill="hold" grpId="0" nodeType="withEffect">
                                  <p:stCondLst>
                                    <p:cond delay="0"/>
                                  </p:stCondLst>
                                  <p:childTnLst>
                                    <p:animClr clrSpc="hsl" dir="ccw">
                                      <p:cBhvr>
                                        <p:cTn id="144" dur="2000" fill="hold"/>
                                        <p:tgtEl>
                                          <p:spTgt spid="29"/>
                                        </p:tgtEl>
                                        <p:attrNameLst>
                                          <p:attrName>fillcolor</p:attrName>
                                        </p:attrNameLst>
                                      </p:cBhvr>
                                      <p:to>
                                        <a:srgbClr val="FFFF00"/>
                                      </p:to>
                                    </p:animClr>
                                    <p:set>
                                      <p:cBhvr>
                                        <p:cTn id="145" dur="2000" fill="hold"/>
                                        <p:tgtEl>
                                          <p:spTgt spid="29"/>
                                        </p:tgtEl>
                                        <p:attrNameLst>
                                          <p:attrName>fill.type</p:attrName>
                                        </p:attrNameLst>
                                      </p:cBhvr>
                                      <p:to>
                                        <p:strVal val="solid"/>
                                      </p:to>
                                    </p:set>
                                    <p:set>
                                      <p:cBhvr>
                                        <p:cTn id="146" dur="2000" fill="hold"/>
                                        <p:tgtEl>
                                          <p:spTgt spid="29"/>
                                        </p:tgtEl>
                                        <p:attrNameLst>
                                          <p:attrName>fill.on</p:attrName>
                                        </p:attrNameLst>
                                      </p:cBhvr>
                                      <p:to>
                                        <p:strVal val="true"/>
                                      </p:to>
                                    </p:set>
                                  </p:childTnLst>
                                </p:cTn>
                              </p:par>
                              <p:par>
                                <p:cTn id="147" presetID="1" presetClass="emph" presetSubtype="10" repeatCount="indefinite" fill="hold" grpId="0" nodeType="withEffect">
                                  <p:stCondLst>
                                    <p:cond delay="0"/>
                                  </p:stCondLst>
                                  <p:childTnLst>
                                    <p:animClr clrSpc="hsl" dir="ccw">
                                      <p:cBhvr>
                                        <p:cTn id="148" dur="2000" fill="hold"/>
                                        <p:tgtEl>
                                          <p:spTgt spid="34"/>
                                        </p:tgtEl>
                                        <p:attrNameLst>
                                          <p:attrName>fillcolor</p:attrName>
                                        </p:attrNameLst>
                                      </p:cBhvr>
                                      <p:to>
                                        <a:srgbClr val="FFFF00"/>
                                      </p:to>
                                    </p:animClr>
                                    <p:set>
                                      <p:cBhvr>
                                        <p:cTn id="149" dur="2000" fill="hold"/>
                                        <p:tgtEl>
                                          <p:spTgt spid="34"/>
                                        </p:tgtEl>
                                        <p:attrNameLst>
                                          <p:attrName>fill.type</p:attrName>
                                        </p:attrNameLst>
                                      </p:cBhvr>
                                      <p:to>
                                        <p:strVal val="solid"/>
                                      </p:to>
                                    </p:set>
                                    <p:set>
                                      <p:cBhvr>
                                        <p:cTn id="150" dur="2000" fill="hold"/>
                                        <p:tgtEl>
                                          <p:spTgt spid="34"/>
                                        </p:tgtEl>
                                        <p:attrNameLst>
                                          <p:attrName>fill.on</p:attrName>
                                        </p:attrNameLst>
                                      </p:cBhvr>
                                      <p:to>
                                        <p:strVal val="true"/>
                                      </p:to>
                                    </p:set>
                                  </p:childTnLst>
                                </p:cTn>
                              </p:par>
                              <p:par>
                                <p:cTn id="151" presetID="1" presetClass="emph" presetSubtype="10" repeatCount="indefinite" fill="hold" grpId="0" nodeType="withEffect">
                                  <p:stCondLst>
                                    <p:cond delay="0"/>
                                  </p:stCondLst>
                                  <p:childTnLst>
                                    <p:animClr clrSpc="hsl" dir="ccw">
                                      <p:cBhvr>
                                        <p:cTn id="152" dur="2000" fill="hold"/>
                                        <p:tgtEl>
                                          <p:spTgt spid="41"/>
                                        </p:tgtEl>
                                        <p:attrNameLst>
                                          <p:attrName>fillcolor</p:attrName>
                                        </p:attrNameLst>
                                      </p:cBhvr>
                                      <p:to>
                                        <a:srgbClr val="FFFF00"/>
                                      </p:to>
                                    </p:animClr>
                                    <p:set>
                                      <p:cBhvr>
                                        <p:cTn id="153" dur="2000" fill="hold"/>
                                        <p:tgtEl>
                                          <p:spTgt spid="41"/>
                                        </p:tgtEl>
                                        <p:attrNameLst>
                                          <p:attrName>fill.type</p:attrName>
                                        </p:attrNameLst>
                                      </p:cBhvr>
                                      <p:to>
                                        <p:strVal val="solid"/>
                                      </p:to>
                                    </p:set>
                                    <p:set>
                                      <p:cBhvr>
                                        <p:cTn id="154" dur="2000" fill="hold"/>
                                        <p:tgtEl>
                                          <p:spTgt spid="41"/>
                                        </p:tgtEl>
                                        <p:attrNameLst>
                                          <p:attrName>fill.on</p:attrName>
                                        </p:attrNameLst>
                                      </p:cBhvr>
                                      <p:to>
                                        <p:strVal val="true"/>
                                      </p:to>
                                    </p:set>
                                  </p:childTnLst>
                                </p:cTn>
                              </p:par>
                              <p:par>
                                <p:cTn id="155" presetID="1" presetClass="emph" presetSubtype="10" repeatCount="indefinite" fill="hold" grpId="0" nodeType="withEffect">
                                  <p:stCondLst>
                                    <p:cond delay="0"/>
                                  </p:stCondLst>
                                  <p:childTnLst>
                                    <p:animClr clrSpc="hsl" dir="ccw">
                                      <p:cBhvr>
                                        <p:cTn id="156" dur="2000" fill="hold"/>
                                        <p:tgtEl>
                                          <p:spTgt spid="44"/>
                                        </p:tgtEl>
                                        <p:attrNameLst>
                                          <p:attrName>fillcolor</p:attrName>
                                        </p:attrNameLst>
                                      </p:cBhvr>
                                      <p:to>
                                        <a:srgbClr val="FFFF00"/>
                                      </p:to>
                                    </p:animClr>
                                    <p:set>
                                      <p:cBhvr>
                                        <p:cTn id="157" dur="2000" fill="hold"/>
                                        <p:tgtEl>
                                          <p:spTgt spid="44"/>
                                        </p:tgtEl>
                                        <p:attrNameLst>
                                          <p:attrName>fill.type</p:attrName>
                                        </p:attrNameLst>
                                      </p:cBhvr>
                                      <p:to>
                                        <p:strVal val="solid"/>
                                      </p:to>
                                    </p:set>
                                    <p:set>
                                      <p:cBhvr>
                                        <p:cTn id="158" dur="2000" fill="hold"/>
                                        <p:tgtEl>
                                          <p:spTgt spid="44"/>
                                        </p:tgtEl>
                                        <p:attrNameLst>
                                          <p:attrName>fill.on</p:attrName>
                                        </p:attrNameLst>
                                      </p:cBhvr>
                                      <p:to>
                                        <p:strVal val="true"/>
                                      </p:to>
                                    </p:set>
                                  </p:childTnLst>
                                </p:cTn>
                              </p:par>
                              <p:par>
                                <p:cTn id="159" presetID="1" presetClass="emph" presetSubtype="10" repeatCount="indefinite" fill="hold" grpId="0" nodeType="withEffect">
                                  <p:stCondLst>
                                    <p:cond delay="0"/>
                                  </p:stCondLst>
                                  <p:childTnLst>
                                    <p:animClr clrSpc="hsl" dir="ccw">
                                      <p:cBhvr>
                                        <p:cTn id="160" dur="2000" fill="hold"/>
                                        <p:tgtEl>
                                          <p:spTgt spid="49"/>
                                        </p:tgtEl>
                                        <p:attrNameLst>
                                          <p:attrName>fillcolor</p:attrName>
                                        </p:attrNameLst>
                                      </p:cBhvr>
                                      <p:to>
                                        <a:srgbClr val="FFFF00"/>
                                      </p:to>
                                    </p:animClr>
                                    <p:set>
                                      <p:cBhvr>
                                        <p:cTn id="161" dur="2000" fill="hold"/>
                                        <p:tgtEl>
                                          <p:spTgt spid="49"/>
                                        </p:tgtEl>
                                        <p:attrNameLst>
                                          <p:attrName>fill.type</p:attrName>
                                        </p:attrNameLst>
                                      </p:cBhvr>
                                      <p:to>
                                        <p:strVal val="solid"/>
                                      </p:to>
                                    </p:set>
                                    <p:set>
                                      <p:cBhvr>
                                        <p:cTn id="162" dur="2000" fill="hold"/>
                                        <p:tgtEl>
                                          <p:spTgt spid="49"/>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5" grpId="0" animBg="1"/>
      <p:bldP spid="9" grpId="0" animBg="1"/>
      <p:bldP spid="13" grpId="0" animBg="1"/>
      <p:bldP spid="23" grpId="0" animBg="1"/>
      <p:bldP spid="29" grpId="0" animBg="1"/>
      <p:bldP spid="34" grpId="0" animBg="1"/>
      <p:bldP spid="41" grpId="0" animBg="1"/>
      <p:bldP spid="44" grpId="0" animBg="1"/>
      <p:bldP spid="49" grpId="0" animBg="1"/>
      <p:bldP spid="54" grpId="0"/>
      <p:bldP spid="55" grpId="0"/>
      <p:bldP spid="56" grpId="0"/>
      <p:bldP spid="66" grpId="0"/>
      <p:bldP spid="67" grpId="0"/>
      <p:bldP spid="68" grpId="0"/>
      <p:bldP spid="69" grpId="0"/>
      <p:bldP spid="70" grpId="0"/>
      <p:bldP spid="71" grpId="0"/>
      <p:bldP spid="72" grpId="0"/>
      <p:bldP spid="73" grpId="0"/>
      <p:bldP spid="74" grpId="0"/>
      <p:bldP spid="75" grpId="0"/>
      <p:bldP spid="77" grpId="0"/>
      <p:bldP spid="78" grpId="0"/>
      <p:bldP spid="79" grpId="0"/>
      <p:bldP spid="80" grpId="0"/>
      <p:bldP spid="81" grpId="0"/>
      <p:bldP spid="82" grpId="0"/>
      <p:bldP spid="83" grpId="0"/>
      <p:bldP spid="84" grpId="0"/>
      <p:bldP spid="85" grpId="0"/>
      <p:bldP spid="86" grpId="0"/>
      <p:bldP spid="87" grpId="0"/>
      <p:bldP spid="88" grpId="0"/>
      <p:bldP spid="89"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1908</Words>
  <Application>Microsoft Office PowerPoint</Application>
  <PresentationFormat>Custom</PresentationFormat>
  <Paragraphs>240</Paragraphs>
  <Slides>38</Slides>
  <Notes>3</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Bức tranh bàn tay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Bức tranh bàn tay</dc:title>
  <dc:creator>Huy Duẩn</dc:creator>
  <cp:lastModifiedBy>TA</cp:lastModifiedBy>
  <cp:revision>59</cp:revision>
  <dcterms:created xsi:type="dcterms:W3CDTF">2021-07-17T05:33:41Z</dcterms:created>
  <dcterms:modified xsi:type="dcterms:W3CDTF">2025-11-01T13:53:15Z</dcterms:modified>
</cp:coreProperties>
</file>