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12" r:id="rId3"/>
    <p:sldMasterId id="2147483723" r:id="rId4"/>
    <p:sldMasterId id="2147483736" r:id="rId5"/>
    <p:sldMasterId id="2147483748" r:id="rId6"/>
    <p:sldMasterId id="2147483754" r:id="rId7"/>
  </p:sldMasterIdLst>
  <p:notesMasterIdLst>
    <p:notesMasterId r:id="rId22"/>
  </p:notesMasterIdLst>
  <p:sldIdLst>
    <p:sldId id="295" r:id="rId8"/>
    <p:sldId id="263" r:id="rId9"/>
    <p:sldId id="265" r:id="rId10"/>
    <p:sldId id="278" r:id="rId11"/>
    <p:sldId id="281" r:id="rId12"/>
    <p:sldId id="290" r:id="rId13"/>
    <p:sldId id="286" r:id="rId14"/>
    <p:sldId id="294" r:id="rId15"/>
    <p:sldId id="292" r:id="rId16"/>
    <p:sldId id="288" r:id="rId17"/>
    <p:sldId id="285" r:id="rId18"/>
    <p:sldId id="268" r:id="rId19"/>
    <p:sldId id="276" r:id="rId20"/>
    <p:sldId id="29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2007" autoAdjust="0"/>
  </p:normalViewPr>
  <p:slideViewPr>
    <p:cSldViewPr snapToGrid="0">
      <p:cViewPr varScale="1">
        <p:scale>
          <a:sx n="67" d="100"/>
          <a:sy n="67" d="100"/>
        </p:scale>
        <p:origin x="65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00172E-5B3D-480E-881F-CCE4632EBE0D}"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16FA7-7B68-4DB8-90C3-564FB317E4D0}" type="slidenum">
              <a:rPr lang="en-US" smtClean="0"/>
              <a:t>‹#›</a:t>
            </a:fld>
            <a:endParaRPr lang="en-US"/>
          </a:p>
        </p:txBody>
      </p:sp>
    </p:spTree>
    <p:extLst>
      <p:ext uri="{BB962C8B-B14F-4D97-AF65-F5344CB8AC3E}">
        <p14:creationId xmlns:p14="http://schemas.microsoft.com/office/powerpoint/2010/main" val="1236782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503517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935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a:defRPr/>
            </a:pPr>
            <a:fld id="{777B884C-8C00-4394-9DB6-15A5CAE11C79}" type="slidenum">
              <a:rPr lang="zh-CN" altLang="en-US" smtClean="0">
                <a:solidFill>
                  <a:prstClr val="black"/>
                </a:solidFill>
                <a:latin typeface="等线" panose="020F0502020204030204"/>
                <a:ea typeface="宋体"/>
              </a:rPr>
              <a:pPr>
                <a:defRPr/>
              </a:pPr>
              <a:t>6</a:t>
            </a:fld>
            <a:endParaRPr lang="zh-CN" altLang="en-US">
              <a:solidFill>
                <a:prstClr val="black"/>
              </a:solidFill>
              <a:latin typeface="等线" panose="020F0502020204030204"/>
              <a:ea typeface="宋体"/>
            </a:endParaRPr>
          </a:p>
        </p:txBody>
      </p:sp>
    </p:spTree>
    <p:extLst>
      <p:ext uri="{BB962C8B-B14F-4D97-AF65-F5344CB8AC3E}">
        <p14:creationId xmlns:p14="http://schemas.microsoft.com/office/powerpoint/2010/main" val="872988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a:defRPr/>
            </a:pPr>
            <a:fld id="{BBF25CAA-ED89-46F7-A4DF-AB72F87F1FB3}" type="slidenum">
              <a:rPr lang="zh-CN" altLang="en-US" smtClean="0">
                <a:solidFill>
                  <a:prstClr val="black"/>
                </a:solidFill>
                <a:latin typeface="等线" panose="020F0502020204030204"/>
                <a:ea typeface="宋体"/>
              </a:rPr>
              <a:pPr>
                <a:defRPr/>
              </a:pPr>
              <a:t>8</a:t>
            </a:fld>
            <a:endParaRPr lang="zh-CN" altLang="en-US">
              <a:solidFill>
                <a:prstClr val="black"/>
              </a:solidFill>
              <a:latin typeface="等线" panose="020F0502020204030204"/>
              <a:ea typeface="宋体"/>
            </a:endParaRPr>
          </a:p>
        </p:txBody>
      </p:sp>
    </p:spTree>
    <p:extLst>
      <p:ext uri="{BB962C8B-B14F-4D97-AF65-F5344CB8AC3E}">
        <p14:creationId xmlns:p14="http://schemas.microsoft.com/office/powerpoint/2010/main" val="2711493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a:defRPr/>
            </a:pPr>
            <a:fld id="{8E50DC96-BAE7-4D90-BC42-33A0CA1BD315}"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3234995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765AD207-BB59-4E66-B47E-5301CF7BB295}" type="slidenum">
              <a:rPr lang="zh-CN" altLang="en-US" smtClean="0">
                <a:solidFill>
                  <a:prstClr val="black"/>
                </a:solidFill>
                <a:latin typeface="等线" panose="020F0502020204030204"/>
              </a:rPr>
              <a:pPr>
                <a:defRPr/>
              </a:pPr>
              <a:t>11</a:t>
            </a:fld>
            <a:endParaRPr lang="zh-CN" altLang="en-US">
              <a:solidFill>
                <a:prstClr val="black"/>
              </a:solidFill>
              <a:latin typeface="等线" panose="020F0502020204030204"/>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DA536-BD6F-4BD2-A58A-67A17F1C02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AD7091-83FD-436F-864E-4CF300DA1B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92C83-D66E-46D6-A2C6-CB1153FCDA23}"/>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5" name="Footer Placeholder 4">
            <a:extLst>
              <a:ext uri="{FF2B5EF4-FFF2-40B4-BE49-F238E27FC236}">
                <a16:creationId xmlns:a16="http://schemas.microsoft.com/office/drawing/2014/main" id="{59FA9D5E-6269-4E59-AEFA-CA4EE0107C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B11219-99E3-4D89-8F31-14DE15A01C37}"/>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226894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7A25A-2F9F-48D1-B399-6EC5A03388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C4A65E-0B92-4579-AC24-B8C8F5D62F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E434A-C0AB-4935-87AA-7B2AAD7F9F1A}"/>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5" name="Footer Placeholder 4">
            <a:extLst>
              <a:ext uri="{FF2B5EF4-FFF2-40B4-BE49-F238E27FC236}">
                <a16:creationId xmlns:a16="http://schemas.microsoft.com/office/drawing/2014/main" id="{58663479-CAE2-46C0-ABB4-CD73DD0BD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920B0-9DF4-4D4D-A499-3F5709544E15}"/>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3997090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D93AE7-50D0-45F5-BB1D-80956051F12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B5B865-7645-4F7B-A3B4-3163A1B80F4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649AF-BA0B-4EB6-9795-0F28F1DF6A23}"/>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5" name="Footer Placeholder 4">
            <a:extLst>
              <a:ext uri="{FF2B5EF4-FFF2-40B4-BE49-F238E27FC236}">
                <a16:creationId xmlns:a16="http://schemas.microsoft.com/office/drawing/2014/main" id="{1D660033-04BF-4F7E-AF7C-E01D722405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226BF-4F27-48FE-8B41-7F83C4B18435}"/>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2004518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154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08639063"/>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78056375"/>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22017970"/>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28695520"/>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81887642"/>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16621971"/>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60196749"/>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C831D-4E33-4D18-A318-E675558DE2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CD5A4A-2A12-439D-80BE-A7812FA11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724A9-28D6-4A12-9267-46E2DA1F9669}"/>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5" name="Footer Placeholder 4">
            <a:extLst>
              <a:ext uri="{FF2B5EF4-FFF2-40B4-BE49-F238E27FC236}">
                <a16:creationId xmlns:a16="http://schemas.microsoft.com/office/drawing/2014/main" id="{181E9FA5-7D88-458D-9EBF-81A02CC79A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7906D0-2BB5-4FB1-B7AF-52B014A3AEAE}"/>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2023287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01676640"/>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21280368"/>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71099785"/>
      </p:ext>
    </p:extLst>
  </p:cSld>
  <p:clrMapOvr>
    <a:masterClrMapping/>
  </p:clrMapOvr>
  <p:transition spd="slow" advClick="0" advTm="1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94618537"/>
      </p:ext>
    </p:extLst>
  </p:cSld>
  <p:clrMapOvr>
    <a:masterClrMapping/>
  </p:clrMapOvr>
  <p:transition spd="slow" advClick="0" advTm="1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8023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20"/>
            <a:ext cx="4799416" cy="1958404"/>
          </a:xfrm>
          <a:prstGeom prst="rect">
            <a:avLst/>
          </a:prstGeom>
        </p:spPr>
      </p:pic>
    </p:spTree>
    <p:extLst>
      <p:ext uri="{BB962C8B-B14F-4D97-AF65-F5344CB8AC3E}">
        <p14:creationId xmlns:p14="http://schemas.microsoft.com/office/powerpoint/2010/main" val="3759300357"/>
      </p:ext>
    </p:extLst>
  </p:cSld>
  <p:clrMapOvr>
    <a:masterClrMapping/>
  </p:clrMapOvr>
  <p:transition spd="slow" advClick="0">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657772"/>
      </p:ext>
    </p:extLst>
  </p:cSld>
  <p:clrMapOvr>
    <a:masterClrMapping/>
  </p:clrMapOvr>
  <p:transition spd="slow" advClick="0">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0" y="106532"/>
            <a:ext cx="4267200" cy="6858000"/>
          </a:xfrm>
          <a:prstGeom prst="rect">
            <a:avLst/>
          </a:prstGeom>
        </p:spPr>
      </p:pic>
    </p:spTree>
    <p:extLst>
      <p:ext uri="{BB962C8B-B14F-4D97-AF65-F5344CB8AC3E}">
        <p14:creationId xmlns:p14="http://schemas.microsoft.com/office/powerpoint/2010/main" val="3909289412"/>
      </p:ext>
    </p:extLst>
  </p:cSld>
  <p:clrMapOvr>
    <a:masterClrMapping/>
  </p:clrMapOvr>
  <p:transition spd="slow" advClick="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FFFF"/>
              </a:solidFill>
            </a:endParaRPr>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4" y="1799618"/>
            <a:ext cx="3509608" cy="5058382"/>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5" y="-87550"/>
            <a:ext cx="1356014"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0" cy="4587766"/>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306691990"/>
      </p:ext>
    </p:extLst>
  </p:cSld>
  <p:clrMapOvr>
    <a:masterClrMapping/>
  </p:clrMapOvr>
  <p:transition spd="slow" advClick="0">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0" y="5058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5"/>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725032824"/>
      </p:ext>
    </p:extLst>
  </p:cSld>
  <p:clrMapOvr>
    <a:masterClrMapping/>
  </p:clrMapOvr>
  <p:transition spd="slow" advClick="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C4258-1406-412E-8C2B-92E638CC1F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AFFA6A-2665-4E93-BD0B-26D99BAC2C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929733-4E8F-42F5-8171-53A22997B60F}"/>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5" name="Footer Placeholder 4">
            <a:extLst>
              <a:ext uri="{FF2B5EF4-FFF2-40B4-BE49-F238E27FC236}">
                <a16:creationId xmlns:a16="http://schemas.microsoft.com/office/drawing/2014/main" id="{9F51EBA7-72AE-46AB-80C3-D71B05FF14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D12CD-4016-424B-BE86-A5088B7649E0}"/>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3103765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75610"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8"/>
            <a:ext cx="3449218"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908571"/>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4290004660"/>
      </p:ext>
    </p:extLst>
  </p:cSld>
  <p:clrMapOvr>
    <a:masterClrMapping/>
  </p:clrMapOvr>
  <p:transition spd="slow" advClick="0">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4" y="249019"/>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6"/>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0" y="651371"/>
            <a:ext cx="3453319" cy="412613"/>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3461364592"/>
      </p:ext>
    </p:extLst>
  </p:cSld>
  <p:clrMapOvr>
    <a:masterClrMapping/>
  </p:clrMapOvr>
  <p:transition spd="slow" advClick="0">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188239"/>
      </p:ext>
    </p:extLst>
  </p:cSld>
  <p:clrMapOvr>
    <a:masterClrMapping/>
  </p:clrMapOvr>
  <p:transition spd="slow" advClick="0">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140913"/>
      </p:ext>
    </p:extLst>
  </p:cSld>
  <p:clrMapOvr>
    <a:masterClrMapping/>
  </p:clrMapOvr>
  <p:transition spd="slow" advClick="0">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5127013"/>
      </p:ext>
    </p:extLst>
  </p:cSld>
  <p:clrMapOvr>
    <a:masterClrMapping/>
  </p:clrMapOvr>
  <p:transition spd="slow" advClick="0">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6551176"/>
      </p:ext>
    </p:extLst>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60195159"/>
      </p:ext>
    </p:extLst>
  </p:cSld>
  <p:clrMapOvr>
    <a:masterClrMapping/>
  </p:clrMapOvr>
  <p:transition spd="slow" advClick="0" advTm="1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64114007"/>
      </p:ext>
    </p:extLst>
  </p:cSld>
  <p:clrMapOvr>
    <a:masterClrMapping/>
  </p:clrMapOvr>
  <p:transition spd="slow" advClick="0" advTm="1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0600183"/>
      </p:ext>
    </p:extLst>
  </p:cSld>
  <p:clrMapOvr>
    <a:masterClrMapping/>
  </p:clrMapOvr>
  <p:transition spd="slow" advClick="0" advTm="1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4224785"/>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4BC76-1F7B-4BAE-93C6-BE1B2119FA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E1E48-9A79-4664-A513-EE3EB19E59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3E9184-7C96-46D2-B04F-DB06849EF8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CB0DA3-E1B7-492A-B0D3-6739E3433550}"/>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6" name="Footer Placeholder 5">
            <a:extLst>
              <a:ext uri="{FF2B5EF4-FFF2-40B4-BE49-F238E27FC236}">
                <a16:creationId xmlns:a16="http://schemas.microsoft.com/office/drawing/2014/main" id="{A01F546B-7030-4C79-ADA0-AEF92DE2B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10D678-7276-4D92-B9EC-162EABAB3A32}"/>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26656901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6830694"/>
      </p:ext>
    </p:extLst>
  </p:cSld>
  <p:clrMapOvr>
    <a:masterClrMapping/>
  </p:clrMapOvr>
  <p:transition spd="slow" advClick="0" advTm="1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3719848"/>
      </p:ext>
    </p:extLst>
  </p:cSld>
  <p:clrMapOvr>
    <a:masterClrMapping/>
  </p:clrMapOvr>
  <p:transition spd="slow" advClick="0" advTm="1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8893584"/>
      </p:ext>
    </p:extLst>
  </p:cSld>
  <p:clrMapOvr>
    <a:masterClrMapping/>
  </p:clrMapOvr>
  <p:transition spd="slow" advClick="0" advTm="1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22479598"/>
      </p:ext>
    </p:extLst>
  </p:cSld>
  <p:clrMapOvr>
    <a:masterClrMapping/>
  </p:clrMapOvr>
  <p:transition spd="slow" advClick="0" advTm="1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8315133"/>
      </p:ext>
    </p:extLst>
  </p:cSld>
  <p:clrMapOvr>
    <a:masterClrMapping/>
  </p:clrMapOvr>
  <p:transition spd="slow" advClick="0" advTm="1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9740750"/>
      </p:ext>
    </p:extLst>
  </p:cSld>
  <p:clrMapOvr>
    <a:masterClrMapping/>
  </p:clrMapOvr>
  <p:transition spd="slow" advClick="0" advTm="1000">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823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655025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0629218"/>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848158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D9F03-731D-4777-A6CF-7631F2FBC2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0ED490-BD0B-46B4-969D-56C9D0E144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CCA0BC-EF6E-428B-9DFA-50275B82EF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7A5E06-FAA6-4425-999B-3AD13F9766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0EC67A-8E5F-4DCA-AFFC-C8838D1714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E78E95-FEEE-4FEA-81FE-8973B77989DF}"/>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8" name="Footer Placeholder 7">
            <a:extLst>
              <a:ext uri="{FF2B5EF4-FFF2-40B4-BE49-F238E27FC236}">
                <a16:creationId xmlns:a16="http://schemas.microsoft.com/office/drawing/2014/main" id="{0B623891-2CFB-40FF-A50C-E49DD1E5909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049B9F-0609-4173-9A5B-DD8F88923AC2}"/>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37365705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644105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41532797"/>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87220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898893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513177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201861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709329"/>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p:txBody>
          <a:bodyPr/>
          <a:lstStyle/>
          <a:p>
            <a:fld id="{E5948F6F-2428-462A-9C17-B471D69666C9}"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p:txBody>
          <a:body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766239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3554657565"/>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228990510"/>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2E979-50E5-4D7F-9919-9F803A533C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D08DD7-E7E6-407B-9775-779AC10A0FF2}"/>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4" name="Footer Placeholder 3">
            <a:extLst>
              <a:ext uri="{FF2B5EF4-FFF2-40B4-BE49-F238E27FC236}">
                <a16:creationId xmlns:a16="http://schemas.microsoft.com/office/drawing/2014/main" id="{5A361F7D-BA26-45BD-9C96-A9FE8FC8F7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4A13EA-481F-43A0-979A-59E72E3F25AC}"/>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928826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5859668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7">
                <a:solidFill>
                  <a:prstClr val="white"/>
                </a:solidFill>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500683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20397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8440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589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42566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9651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45366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90048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56171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E53C32-2790-42EE-974D-DF17915FB27F}"/>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3" name="Footer Placeholder 2">
            <a:extLst>
              <a:ext uri="{FF2B5EF4-FFF2-40B4-BE49-F238E27FC236}">
                <a16:creationId xmlns:a16="http://schemas.microsoft.com/office/drawing/2014/main" id="{28953ACF-68BB-4CDB-881F-6EC8A28D2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21BB72-FEBA-4FEA-B5EA-084713B7C3EA}"/>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18525584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14041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097840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165232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p:txBody>
          <a:body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p:txBody>
          <a:body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2044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E3CD3-F07F-4936-8C8B-F8770694F1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B37CEA-8B99-4837-B51A-4DF6A8496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E41FEE-A85E-492F-82C4-BC7FF3ADF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41D7C2-31BA-4F93-AE47-7F13C7952DB4}"/>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6" name="Footer Placeholder 5">
            <a:extLst>
              <a:ext uri="{FF2B5EF4-FFF2-40B4-BE49-F238E27FC236}">
                <a16:creationId xmlns:a16="http://schemas.microsoft.com/office/drawing/2014/main" id="{EDDCDB29-3978-4BCA-A445-A3ACC0DA0C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C3376E-6156-497C-A5A7-61C4C5D04D62}"/>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1416791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D9E4A-7C16-4960-BBE1-D9BF87DEC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BE7208-61D7-4C7E-A82E-3FCDF06605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380DF3-0AD3-49DB-A779-B9B634A39B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96B130-26A6-4905-B2B7-F5309882FC3D}"/>
              </a:ext>
            </a:extLst>
          </p:cNvPr>
          <p:cNvSpPr>
            <a:spLocks noGrp="1"/>
          </p:cNvSpPr>
          <p:nvPr>
            <p:ph type="dt" sz="half" idx="10"/>
          </p:nvPr>
        </p:nvSpPr>
        <p:spPr/>
        <p:txBody>
          <a:bodyPr/>
          <a:lstStyle/>
          <a:p>
            <a:fld id="{A134E2B7-F213-417F-AABC-8D2926599B35}" type="datetimeFigureOut">
              <a:rPr lang="en-US" smtClean="0"/>
              <a:t>11/1/2025</a:t>
            </a:fld>
            <a:endParaRPr lang="en-US"/>
          </a:p>
        </p:txBody>
      </p:sp>
      <p:sp>
        <p:nvSpPr>
          <p:cNvPr id="6" name="Footer Placeholder 5">
            <a:extLst>
              <a:ext uri="{FF2B5EF4-FFF2-40B4-BE49-F238E27FC236}">
                <a16:creationId xmlns:a16="http://schemas.microsoft.com/office/drawing/2014/main" id="{AA3ECE9B-102E-4349-A14C-38B06D235C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2FFF2-5A57-46B3-8ADD-8E190F7B1CE5}"/>
              </a:ext>
            </a:extLst>
          </p:cNvPr>
          <p:cNvSpPr>
            <a:spLocks noGrp="1"/>
          </p:cNvSpPr>
          <p:nvPr>
            <p:ph type="sldNum" sz="quarter" idx="12"/>
          </p:nvPr>
        </p:nvSpPr>
        <p:spPr/>
        <p:txBody>
          <a:bodyPr/>
          <a:lstStyle/>
          <a:p>
            <a:fld id="{E7DF85CA-D00E-4F5A-94A5-1B3D2E5ED15A}" type="slidenum">
              <a:rPr lang="en-US" smtClean="0"/>
              <a:t>‹#›</a:t>
            </a:fld>
            <a:endParaRPr lang="en-US"/>
          </a:p>
        </p:txBody>
      </p:sp>
    </p:spTree>
    <p:extLst>
      <p:ext uri="{BB962C8B-B14F-4D97-AF65-F5344CB8AC3E}">
        <p14:creationId xmlns:p14="http://schemas.microsoft.com/office/powerpoint/2010/main" val="395169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6.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EF90BE-2D67-44AF-8D46-287B4F7686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241727-5672-4D91-B19E-F944195DAE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0F43A4-6DF9-4560-AA1B-0963C6048A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34E2B7-F213-417F-AABC-8D2926599B35}" type="datetimeFigureOut">
              <a:rPr lang="en-US" smtClean="0"/>
              <a:t>11/1/2025</a:t>
            </a:fld>
            <a:endParaRPr lang="en-US"/>
          </a:p>
        </p:txBody>
      </p:sp>
      <p:sp>
        <p:nvSpPr>
          <p:cNvPr id="5" name="Footer Placeholder 4">
            <a:extLst>
              <a:ext uri="{FF2B5EF4-FFF2-40B4-BE49-F238E27FC236}">
                <a16:creationId xmlns:a16="http://schemas.microsoft.com/office/drawing/2014/main" id="{94794A2A-6D14-48BB-BB7F-62E935618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82EF1E9-0943-4CB8-B213-CFC2DE2E54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DF85CA-D00E-4F5A-94A5-1B3D2E5ED15A}" type="slidenum">
              <a:rPr lang="en-US" smtClean="0"/>
              <a:t>‹#›</a:t>
            </a:fld>
            <a:endParaRPr lang="en-US"/>
          </a:p>
        </p:txBody>
      </p:sp>
    </p:spTree>
    <p:extLst>
      <p:ext uri="{BB962C8B-B14F-4D97-AF65-F5344CB8AC3E}">
        <p14:creationId xmlns:p14="http://schemas.microsoft.com/office/powerpoint/2010/main" val="2373238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2025/11/1</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5240148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5590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Lst>
  <p:transition spd="slow" advClick="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191225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6958FFC-099D-4B13-9000-F8DF1C7EE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CB03AA9-4FB2-4386-8364-C8F776151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FD639A9-720A-4244-9F27-35E131010C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48F6F-2428-462A-9C17-B471D69666C9}"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E9126D4-CD18-4BE2-8154-1176BFF423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198FFC2-8849-4A8F-92A7-8939539726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50DBB-D116-4F5E-87A5-6486A7600B90}"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2773989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07660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FE38F8A-74BC-44D9-BA3C-D822B02A0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4CC5787-2417-4D67-BC60-9A7D2AA564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6E505F-C9FE-466B-BA8A-3AD1E9B96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E081F-4352-4F18-BEDA-C66D1965C30F}" type="datetimeFigureOut">
              <a:rPr lang="zh-CN" altLang="en-US" smtClean="0">
                <a:solidFill>
                  <a:prstClr val="black">
                    <a:tint val="75000"/>
                  </a:prstClr>
                </a:solidFill>
              </a:rPr>
              <a:pPr/>
              <a:t>2025/11/1</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AAA7661-D508-4955-A925-D418035FA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2B67076-C3C8-425C-81B3-923C0BE32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C5BA0-D55A-4234-B2CB-BADBEAB97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299693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46.xml"/><Relationship Id="rId5" Type="http://schemas.microsoft.com/office/2007/relationships/hdphoto" Target="../media/hdphoto2.wdp"/><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svg"/><Relationship Id="rId18" Type="http://schemas.openxmlformats.org/officeDocument/2006/relationships/image" Target="../media/image92.png"/><Relationship Id="rId26" Type="http://schemas.openxmlformats.org/officeDocument/2006/relationships/image" Target="../media/image100.png"/><Relationship Id="rId3" Type="http://schemas.openxmlformats.org/officeDocument/2006/relationships/image" Target="../media/image77.svg"/><Relationship Id="rId21" Type="http://schemas.openxmlformats.org/officeDocument/2006/relationships/image" Target="../media/image95.svg"/><Relationship Id="rId7" Type="http://schemas.openxmlformats.org/officeDocument/2006/relationships/image" Target="../media/image81.svg"/><Relationship Id="rId12" Type="http://schemas.openxmlformats.org/officeDocument/2006/relationships/image" Target="../media/image86.png"/><Relationship Id="rId17" Type="http://schemas.openxmlformats.org/officeDocument/2006/relationships/image" Target="../media/image91.svg"/><Relationship Id="rId25" Type="http://schemas.openxmlformats.org/officeDocument/2006/relationships/image" Target="../media/image99.svg"/><Relationship Id="rId2" Type="http://schemas.openxmlformats.org/officeDocument/2006/relationships/image" Target="../media/image76.png"/><Relationship Id="rId16" Type="http://schemas.openxmlformats.org/officeDocument/2006/relationships/image" Target="../media/image90.png"/><Relationship Id="rId20" Type="http://schemas.openxmlformats.org/officeDocument/2006/relationships/image" Target="../media/image94.png"/><Relationship Id="rId1" Type="http://schemas.openxmlformats.org/officeDocument/2006/relationships/slideLayout" Target="../slideLayouts/slideLayout19.xml"/><Relationship Id="rId6" Type="http://schemas.openxmlformats.org/officeDocument/2006/relationships/image" Target="../media/image80.png"/><Relationship Id="rId11" Type="http://schemas.openxmlformats.org/officeDocument/2006/relationships/image" Target="../media/image85.svg"/><Relationship Id="rId24" Type="http://schemas.openxmlformats.org/officeDocument/2006/relationships/image" Target="../media/image98.png"/><Relationship Id="rId5" Type="http://schemas.openxmlformats.org/officeDocument/2006/relationships/image" Target="../media/image79.svg"/><Relationship Id="rId15" Type="http://schemas.openxmlformats.org/officeDocument/2006/relationships/image" Target="../media/image89.svg"/><Relationship Id="rId23" Type="http://schemas.openxmlformats.org/officeDocument/2006/relationships/image" Target="../media/image97.svg"/><Relationship Id="rId28" Type="http://schemas.openxmlformats.org/officeDocument/2006/relationships/image" Target="../media/image102.png"/><Relationship Id="rId10" Type="http://schemas.openxmlformats.org/officeDocument/2006/relationships/image" Target="../media/image84.png"/><Relationship Id="rId19" Type="http://schemas.openxmlformats.org/officeDocument/2006/relationships/image" Target="../media/image93.svg"/><Relationship Id="rId4" Type="http://schemas.openxmlformats.org/officeDocument/2006/relationships/image" Target="../media/image78.png"/><Relationship Id="rId9" Type="http://schemas.openxmlformats.org/officeDocument/2006/relationships/image" Target="../media/image83.svg"/><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101.svg"/></Relationships>
</file>

<file path=ppt/slides/_rels/slide2.xml.rels><?xml version="1.0" encoding="UTF-8" standalone="yes"?>
<Relationships xmlns="http://schemas.openxmlformats.org/package/2006/relationships"><Relationship Id="rId3" Type="http://schemas.openxmlformats.org/officeDocument/2006/relationships/tags" Target="../tags/tag1.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jp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4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6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60.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237490" y="-7048332"/>
            <a:ext cx="3717021" cy="13516439"/>
          </a:xfrm>
          <a:prstGeom prst="rect">
            <a:avLst/>
          </a:prstGeom>
        </p:spPr>
      </p:pic>
      <p:sp>
        <p:nvSpPr>
          <p:cNvPr id="4" name="TextBox 4"/>
          <p:cNvSpPr txBox="1"/>
          <p:nvPr/>
        </p:nvSpPr>
        <p:spPr>
          <a:xfrm>
            <a:off x="2438400" y="2456250"/>
            <a:ext cx="9169063" cy="1667123"/>
          </a:xfrm>
          <a:prstGeom prst="rect">
            <a:avLst/>
          </a:prstGeom>
        </p:spPr>
        <p:txBody>
          <a:bodyPr wrap="square" lIns="0" tIns="0" rIns="0" bIns="0" rtlCol="0" anchor="t">
            <a:spAutoFit/>
          </a:bodyPr>
          <a:lstStyle/>
          <a:p>
            <a:pPr algn="ctr">
              <a:lnSpc>
                <a:spcPts val="6539"/>
              </a:lnSpc>
            </a:pPr>
            <a:r>
              <a:rPr lang="en-US" sz="4500" b="1" dirty="0">
                <a:solidFill>
                  <a:srgbClr val="FF914C"/>
                </a:solidFill>
                <a:latin typeface="Arial" panose="020B0604020202020204" pitchFamily="34" charset="0"/>
                <a:cs typeface="Arial" panose="020B0604020202020204" pitchFamily="34" charset="0"/>
              </a:rPr>
              <a:t>CHÀO MỪNG CÁC EM ĐẾN VỚI BÀI HỌC NGÀY HÔM NAY!</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27740" y="-394155"/>
            <a:ext cx="3343371" cy="2844905"/>
          </a:xfrm>
          <a:prstGeom prst="rect">
            <a:avLst/>
          </a:prstGeom>
        </p:spPr>
      </p:pic>
      <p:pic>
        <p:nvPicPr>
          <p:cNvPr id="7"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400" y="3259419"/>
            <a:ext cx="2540000" cy="3591259"/>
          </a:xfrm>
          <a:prstGeom prst="rect">
            <a:avLst/>
          </a:prstGeom>
        </p:spPr>
      </p:pic>
      <p:grpSp>
        <p:nvGrpSpPr>
          <p:cNvPr id="8" name="Group 2"/>
          <p:cNvGrpSpPr/>
          <p:nvPr/>
        </p:nvGrpSpPr>
        <p:grpSpPr>
          <a:xfrm>
            <a:off x="4555740" y="4813796"/>
            <a:ext cx="4572000" cy="712970"/>
            <a:chOff x="0" y="0"/>
            <a:chExt cx="15434913" cy="2503857"/>
          </a:xfrm>
        </p:grpSpPr>
        <p:sp>
          <p:nvSpPr>
            <p:cNvPr id="9" name="Freeform 3"/>
            <p:cNvSpPr/>
            <p:nvPr/>
          </p:nvSpPr>
          <p:spPr>
            <a:xfrm>
              <a:off x="31750" y="31750"/>
              <a:ext cx="15371412" cy="2440357"/>
            </a:xfrm>
            <a:custGeom>
              <a:avLst/>
              <a:gdLst/>
              <a:ahLst/>
              <a:cxnLst/>
              <a:rect l="l" t="t" r="r" b="b"/>
              <a:pathLst>
                <a:path w="15371412" h="2440357">
                  <a:moveTo>
                    <a:pt x="15278703" y="2440357"/>
                  </a:moveTo>
                  <a:lnTo>
                    <a:pt x="92710" y="2440357"/>
                  </a:lnTo>
                  <a:cubicBezTo>
                    <a:pt x="41910" y="2440357"/>
                    <a:pt x="0" y="2398447"/>
                    <a:pt x="0" y="2347647"/>
                  </a:cubicBezTo>
                  <a:lnTo>
                    <a:pt x="0" y="92710"/>
                  </a:lnTo>
                  <a:cubicBezTo>
                    <a:pt x="0" y="41910"/>
                    <a:pt x="41910" y="0"/>
                    <a:pt x="92710" y="0"/>
                  </a:cubicBezTo>
                  <a:lnTo>
                    <a:pt x="15277433" y="0"/>
                  </a:lnTo>
                  <a:cubicBezTo>
                    <a:pt x="15328233" y="0"/>
                    <a:pt x="15370142" y="41910"/>
                    <a:pt x="15370142" y="92710"/>
                  </a:cubicBezTo>
                  <a:lnTo>
                    <a:pt x="15370142" y="2346377"/>
                  </a:lnTo>
                  <a:cubicBezTo>
                    <a:pt x="15371412" y="2398447"/>
                    <a:pt x="15329503" y="2440357"/>
                    <a:pt x="15278703" y="2440357"/>
                  </a:cubicBezTo>
                  <a:close/>
                </a:path>
              </a:pathLst>
            </a:custGeom>
            <a:solidFill>
              <a:srgbClr val="FFFFFF"/>
            </a:solidFill>
          </p:spPr>
        </p:sp>
        <p:sp>
          <p:nvSpPr>
            <p:cNvPr id="10" name="Freeform 4"/>
            <p:cNvSpPr/>
            <p:nvPr/>
          </p:nvSpPr>
          <p:spPr>
            <a:xfrm>
              <a:off x="0" y="0"/>
              <a:ext cx="15434912" cy="2503857"/>
            </a:xfrm>
            <a:custGeom>
              <a:avLst/>
              <a:gdLst/>
              <a:ahLst/>
              <a:cxnLst/>
              <a:rect l="l" t="t" r="r" b="b"/>
              <a:pathLst>
                <a:path w="15434912" h="2503857">
                  <a:moveTo>
                    <a:pt x="15310453" y="59690"/>
                  </a:moveTo>
                  <a:cubicBezTo>
                    <a:pt x="15346012" y="59690"/>
                    <a:pt x="15375223" y="88900"/>
                    <a:pt x="15375223" y="124460"/>
                  </a:cubicBezTo>
                  <a:lnTo>
                    <a:pt x="15375223" y="2379397"/>
                  </a:lnTo>
                  <a:cubicBezTo>
                    <a:pt x="15375223" y="2414957"/>
                    <a:pt x="15346012" y="2444167"/>
                    <a:pt x="15310453" y="2444167"/>
                  </a:cubicBezTo>
                  <a:lnTo>
                    <a:pt x="124460" y="2444167"/>
                  </a:lnTo>
                  <a:cubicBezTo>
                    <a:pt x="88900" y="2444167"/>
                    <a:pt x="59690" y="2414957"/>
                    <a:pt x="59690" y="2379397"/>
                  </a:cubicBezTo>
                  <a:lnTo>
                    <a:pt x="59690" y="124460"/>
                  </a:lnTo>
                  <a:cubicBezTo>
                    <a:pt x="59690" y="88900"/>
                    <a:pt x="88900" y="59690"/>
                    <a:pt x="124460" y="59690"/>
                  </a:cubicBezTo>
                  <a:lnTo>
                    <a:pt x="15310453" y="59690"/>
                  </a:lnTo>
                  <a:moveTo>
                    <a:pt x="15310453" y="0"/>
                  </a:moveTo>
                  <a:lnTo>
                    <a:pt x="124460" y="0"/>
                  </a:lnTo>
                  <a:cubicBezTo>
                    <a:pt x="55880" y="0"/>
                    <a:pt x="0" y="55880"/>
                    <a:pt x="0" y="124460"/>
                  </a:cubicBezTo>
                  <a:lnTo>
                    <a:pt x="0" y="2379397"/>
                  </a:lnTo>
                  <a:cubicBezTo>
                    <a:pt x="0" y="2447977"/>
                    <a:pt x="55880" y="2503857"/>
                    <a:pt x="124460" y="2503857"/>
                  </a:cubicBezTo>
                  <a:lnTo>
                    <a:pt x="15310453" y="2503857"/>
                  </a:lnTo>
                  <a:cubicBezTo>
                    <a:pt x="15379033" y="2503857"/>
                    <a:pt x="15434912" y="2447977"/>
                    <a:pt x="15434912" y="2379397"/>
                  </a:cubicBezTo>
                  <a:lnTo>
                    <a:pt x="15434912" y="124460"/>
                  </a:lnTo>
                  <a:cubicBezTo>
                    <a:pt x="15434912" y="55880"/>
                    <a:pt x="15379033" y="0"/>
                    <a:pt x="15310453" y="0"/>
                  </a:cubicBezTo>
                  <a:close/>
                </a:path>
              </a:pathLst>
            </a:custGeom>
            <a:solidFill>
              <a:srgbClr val="000000"/>
            </a:solidFill>
          </p:spPr>
        </p:sp>
      </p:grpSp>
      <p:sp>
        <p:nvSpPr>
          <p:cNvPr id="11" name="Rectangle 10"/>
          <p:cNvSpPr/>
          <p:nvPr/>
        </p:nvSpPr>
        <p:spPr>
          <a:xfrm>
            <a:off x="4775200" y="4954837"/>
            <a:ext cx="1781684" cy="430887"/>
          </a:xfrm>
          <a:prstGeom prst="rect">
            <a:avLst/>
          </a:prstGeom>
        </p:spPr>
        <p:txBody>
          <a:bodyPr wrap="none" lIns="60954" tIns="30477" rIns="60954" bIns="30477">
            <a:spAutoFit/>
          </a:bodyPr>
          <a:lstStyle/>
          <a:p>
            <a:r>
              <a:rPr lang="en-US" sz="2400" b="1" dirty="0" err="1">
                <a:latin typeface="Arial" pitchFamily="34" charset="0"/>
                <a:cs typeface="Arial" pitchFamily="34" charset="0"/>
              </a:rPr>
              <a:t>Giáo</a:t>
            </a:r>
            <a:r>
              <a:rPr lang="en-US" sz="2400" b="1" dirty="0">
                <a:latin typeface="Arial" pitchFamily="34" charset="0"/>
                <a:cs typeface="Arial" pitchFamily="34" charset="0"/>
              </a:rPr>
              <a:t> </a:t>
            </a:r>
            <a:r>
              <a:rPr lang="en-US" sz="2400" b="1" dirty="0" err="1">
                <a:latin typeface="Arial" pitchFamily="34" charset="0"/>
                <a:cs typeface="Arial" pitchFamily="34" charset="0"/>
              </a:rPr>
              <a:t>viên</a:t>
            </a:r>
            <a:r>
              <a:rPr lang="en-US" sz="2400" b="1" dirty="0">
                <a:latin typeface="Arial" pitchFamily="34" charset="0"/>
                <a:cs typeface="Arial" pitchFamily="34" charset="0"/>
              </a:rPr>
              <a:t>: </a:t>
            </a:r>
            <a:r>
              <a:rPr lang="vi-VN" sz="2400" b="1" dirty="0">
                <a:latin typeface="Arial" pitchFamily="34" charset="0"/>
                <a:cs typeface="Arial" pitchFamily="34" charset="0"/>
              </a:rPr>
              <a:t> </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4875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DAFF1A-1D69-4F82-BB3C-AE7182B772B9}"/>
              </a:ext>
            </a:extLst>
          </p:cNvPr>
          <p:cNvGrpSpPr/>
          <p:nvPr/>
        </p:nvGrpSpPr>
        <p:grpSpPr>
          <a:xfrm>
            <a:off x="443769" y="902694"/>
            <a:ext cx="4480858" cy="5768270"/>
            <a:chOff x="6747587" y="1089730"/>
            <a:chExt cx="4480858" cy="5768270"/>
          </a:xfrm>
        </p:grpSpPr>
        <p:pic>
          <p:nvPicPr>
            <p:cNvPr id="4" name="Picture 3">
              <a:extLst>
                <a:ext uri="{FF2B5EF4-FFF2-40B4-BE49-F238E27FC236}">
                  <a16:creationId xmlns:a16="http://schemas.microsoft.com/office/drawing/2014/main" id="{5376CCEB-9158-4DC0-8C64-F0738839382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76" b="93237" l="4881" r="98962">
                          <a14:foregroundMark x1="10592" y1="7698" x2="47975" y2="3813"/>
                          <a14:foregroundMark x1="47975" y1="3813" x2="73520" y2="7194"/>
                          <a14:foregroundMark x1="37743" y1="574" x2="59605" y2="2302"/>
                          <a14:foregroundMark x1="59605" y1="2302" x2="64382" y2="791"/>
                          <a14:foregroundMark x1="7165" y1="10072" x2="4881" y2="21007"/>
                          <a14:foregroundMark x1="4881" y1="21007" x2="10073" y2="29568"/>
                          <a14:foregroundMark x1="93146" y1="12086" x2="97612" y2="21223"/>
                          <a14:foregroundMark x1="97612" y1="21223" x2="94185" y2="27842"/>
                          <a14:foregroundMark x1="94185" y1="27842" x2="92108" y2="28705"/>
                          <a14:foregroundMark x1="98962" y1="15252" x2="99169" y2="25180"/>
                          <a14:foregroundMark x1="17757" y1="51295" x2="27414" y2="72014"/>
                          <a14:foregroundMark x1="42679" y1="54748" x2="42679" y2="54748"/>
                          <a14:foregroundMark x1="41433" y1="58273" x2="41433" y2="58273"/>
                          <a14:foregroundMark x1="33645" y1="62806" x2="36552" y2="63453"/>
                          <a14:foregroundMark x1="41641" y1="56763" x2="41952" y2="57554"/>
                          <a14:foregroundMark x1="41433" y1="57482" x2="40810" y2="58489"/>
                          <a14:foregroundMark x1="40706" y1="58777" x2="39252" y2="59712"/>
                          <a14:foregroundMark x1="39356" y1="60288" x2="37175" y2="61439"/>
                          <a14:foregroundMark x1="16303" y1="49784" x2="26895" y2="49496"/>
                          <a14:foregroundMark x1="26895" y1="49496" x2="33541" y2="52014"/>
                          <a14:foregroundMark x1="33853" y1="62230" x2="24611" y2="70863"/>
                          <a14:foregroundMark x1="24611" y1="70863" x2="24091" y2="72014"/>
                          <a14:foregroundMark x1="15472" y1="65683" x2="26376" y2="76187"/>
                          <a14:foregroundMark x1="13543" y1="71799" x2="13811" y2="72950"/>
                          <a14:foregroundMark x1="13292" y1="70719" x2="13543" y2="71799"/>
                          <a14:foregroundMark x1="14746" y1="73309" x2="23053" y2="75971"/>
                          <a14:foregroundMark x1="36033" y1="70576" x2="28972" y2="77554"/>
                          <a14:foregroundMark x1="20976" y1="77698" x2="21288" y2="88849"/>
                          <a14:foregroundMark x1="21288" y1="88849" x2="20872" y2="89281"/>
                          <a14:foregroundMark x1="21288" y1="91007" x2="20561" y2="93237"/>
                          <a14:foregroundMark x1="37072" y1="91079" x2="37591" y2="92662"/>
                          <a14:foregroundMark x1="34787" y1="88705" x2="34579" y2="88705"/>
                          <a14:foregroundMark x1="34995" y1="90000" x2="34995" y2="90000"/>
                          <a14:foregroundMark x1="77882" y1="52518" x2="71547" y2="77770"/>
                          <a14:foregroundMark x1="52960" y1="57266" x2="55348" y2="59496"/>
                          <a14:foregroundMark x1="76843" y1="79784" x2="75493" y2="82230"/>
                          <a14:foregroundMark x1="87227" y1="60935" x2="84839" y2="63309"/>
                          <a14:foregroundMark x1="66044" y1="82014" x2="67913" y2="85683"/>
                          <a14:foregroundMark x1="14123" y1="50072" x2="10488" y2="55036"/>
                          <a14:foregroundMark x1="68847" y1="86835" x2="68588" y2="87770"/>
                          <a14:foregroundMark x1="70717" y1="92014" x2="67809" y2="93237"/>
                          <a14:backgroundMark x1="14330" y1="71799" x2="14330" y2="71799"/>
                          <a14:backgroundMark x1="64901" y1="61007" x2="64901" y2="61007"/>
                          <a14:backgroundMark x1="37072" y1="288" x2="38006" y2="288"/>
                          <a14:backgroundMark x1="61994" y1="288" x2="65940" y2="288"/>
                          <a14:backgroundMark x1="13396" y1="72950" x2="13396" y2="72950"/>
                          <a14:backgroundMark x1="14019" y1="73165" x2="14019" y2="72806"/>
                          <a14:backgroundMark x1="67913" y1="87914" x2="67913" y2="88489"/>
                          <a14:backgroundMark x1="67809" y1="87770" x2="67809" y2="88561"/>
                          <a14:backgroundMark x1="68536" y1="88273" x2="67809" y2="89496"/>
                        </a14:backgroundRemoval>
                      </a14:imgEffect>
                    </a14:imgLayer>
                  </a14:imgProps>
                </a:ext>
              </a:extLst>
            </a:blip>
            <a:srcRect b="5893"/>
            <a:stretch/>
          </p:blipFill>
          <p:spPr>
            <a:xfrm>
              <a:off x="6747587" y="1089730"/>
              <a:ext cx="4480858" cy="5768270"/>
            </a:xfrm>
            <a:prstGeom prst="rect">
              <a:avLst/>
            </a:prstGeom>
          </p:spPr>
        </p:pic>
        <p:sp>
          <p:nvSpPr>
            <p:cNvPr id="5" name="TextBox 4">
              <a:extLst>
                <a:ext uri="{FF2B5EF4-FFF2-40B4-BE49-F238E27FC236}">
                  <a16:creationId xmlns:a16="http://schemas.microsoft.com/office/drawing/2014/main" id="{155516BC-28BE-420D-B617-14D7C87CE113}"/>
                </a:ext>
              </a:extLst>
            </p:cNvPr>
            <p:cNvSpPr txBox="1"/>
            <p:nvPr/>
          </p:nvSpPr>
          <p:spPr>
            <a:xfrm>
              <a:off x="6886318" y="1876072"/>
              <a:ext cx="4203395" cy="646331"/>
            </a:xfrm>
            <a:prstGeom prst="rect">
              <a:avLst/>
            </a:prstGeom>
            <a:noFill/>
          </p:spPr>
          <p:txBody>
            <a:bodyPr wrap="none" rtlCol="0">
              <a:spAutoFit/>
            </a:bodyPr>
            <a:lstStyle/>
            <a:p>
              <a:r>
                <a:rPr lang="en-US" sz="3600" b="1" dirty="0">
                  <a:solidFill>
                    <a:srgbClr val="FF0000"/>
                  </a:solidFill>
                  <a:latin typeface="Arial" pitchFamily="34" charset="0"/>
                  <a:cs typeface="Arial" pitchFamily="34" charset="0"/>
                </a:rPr>
                <a:t>Chia </a:t>
              </a:r>
              <a:r>
                <a:rPr lang="en-US" sz="3600" b="1" dirty="0" err="1">
                  <a:solidFill>
                    <a:srgbClr val="FF0000"/>
                  </a:solidFill>
                  <a:latin typeface="Arial" pitchFamily="34" charset="0"/>
                  <a:cs typeface="Arial" pitchFamily="34" charset="0"/>
                </a:rPr>
                <a:t>sẻ</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trước</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lớp</a:t>
              </a:r>
              <a:r>
                <a:rPr lang="en-US" sz="3600" b="1" dirty="0">
                  <a:solidFill>
                    <a:srgbClr val="FF0000"/>
                  </a:solidFill>
                  <a:latin typeface="Arial" pitchFamily="34" charset="0"/>
                  <a:cs typeface="Arial" pitchFamily="34" charset="0"/>
                </a:rPr>
                <a:t> </a:t>
              </a:r>
            </a:p>
          </p:txBody>
        </p:sp>
      </p:grpSp>
      <p:grpSp>
        <p:nvGrpSpPr>
          <p:cNvPr id="6" name="Group 5">
            <a:extLst>
              <a:ext uri="{FF2B5EF4-FFF2-40B4-BE49-F238E27FC236}">
                <a16:creationId xmlns:a16="http://schemas.microsoft.com/office/drawing/2014/main" id="{07888DB0-B609-4E89-8FBE-9643EE514B98}"/>
              </a:ext>
            </a:extLst>
          </p:cNvPr>
          <p:cNvGrpSpPr/>
          <p:nvPr/>
        </p:nvGrpSpPr>
        <p:grpSpPr>
          <a:xfrm>
            <a:off x="5844140" y="1518360"/>
            <a:ext cx="5553459" cy="3346516"/>
            <a:chOff x="631792" y="3110845"/>
            <a:chExt cx="5948314" cy="3346516"/>
          </a:xfrm>
        </p:grpSpPr>
        <p:sp>
          <p:nvSpPr>
            <p:cNvPr id="7" name="Rectangle 6">
              <a:extLst>
                <a:ext uri="{FF2B5EF4-FFF2-40B4-BE49-F238E27FC236}">
                  <a16:creationId xmlns:a16="http://schemas.microsoft.com/office/drawing/2014/main" id="{A9C0C3D3-F499-41EB-AD77-D266501D16B2}"/>
                </a:ext>
              </a:extLst>
            </p:cNvPr>
            <p:cNvSpPr/>
            <p:nvPr/>
          </p:nvSpPr>
          <p:spPr>
            <a:xfrm>
              <a:off x="631792" y="3110845"/>
              <a:ext cx="5948314" cy="334651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a:extLst>
                <a:ext uri="{FF2B5EF4-FFF2-40B4-BE49-F238E27FC236}">
                  <a16:creationId xmlns:a16="http://schemas.microsoft.com/office/drawing/2014/main" id="{CC0E080D-92DE-4F80-9DA1-136A1E97A914}"/>
                </a:ext>
              </a:extLst>
            </p:cNvPr>
            <p:cNvGrpSpPr/>
            <p:nvPr/>
          </p:nvGrpSpPr>
          <p:grpSpPr>
            <a:xfrm>
              <a:off x="754405" y="3110845"/>
              <a:ext cx="5317161" cy="3054818"/>
              <a:chOff x="559946" y="3108602"/>
              <a:chExt cx="5317161" cy="3054818"/>
            </a:xfrm>
          </p:grpSpPr>
          <p:sp>
            <p:nvSpPr>
              <p:cNvPr id="9" name="TextBox 8">
                <a:extLst>
                  <a:ext uri="{FF2B5EF4-FFF2-40B4-BE49-F238E27FC236}">
                    <a16:creationId xmlns:a16="http://schemas.microsoft.com/office/drawing/2014/main" id="{8C7392A8-D829-4E8E-9E6F-EBF5C761FE06}"/>
                  </a:ext>
                </a:extLst>
              </p:cNvPr>
              <p:cNvSpPr txBox="1"/>
              <p:nvPr/>
            </p:nvSpPr>
            <p:spPr>
              <a:xfrm>
                <a:off x="1836236" y="3108602"/>
                <a:ext cx="3448035" cy="523220"/>
              </a:xfrm>
              <a:prstGeom prst="rect">
                <a:avLst/>
              </a:prstGeom>
              <a:noFill/>
            </p:spPr>
            <p:txBody>
              <a:bodyPr wrap="none" rtlCol="0">
                <a:spAutoFit/>
              </a:bodyPr>
              <a:lstStyle/>
              <a:p>
                <a:pPr>
                  <a:defRPr/>
                </a:pPr>
                <a:r>
                  <a:rPr lang="vi-VN" sz="2800" b="1" kern="0" dirty="0">
                    <a:solidFill>
                      <a:srgbClr val="ED7D31">
                        <a:lumMod val="50000"/>
                      </a:srgbClr>
                    </a:solidFill>
                    <a:latin typeface="Arial" pitchFamily="34" charset="0"/>
                    <a:cs typeface="Arial" pitchFamily="34" charset="0"/>
                  </a:rPr>
                  <a:t>Tiêu chí đánh giá </a:t>
                </a:r>
                <a:endParaRPr lang="en-US" sz="2800" b="1" kern="0" dirty="0">
                  <a:solidFill>
                    <a:srgbClr val="ED7D31">
                      <a:lumMod val="50000"/>
                    </a:srgbClr>
                  </a:solidFill>
                  <a:latin typeface="Arial" pitchFamily="34" charset="0"/>
                  <a:cs typeface="Arial" pitchFamily="34" charset="0"/>
                </a:endParaRPr>
              </a:p>
            </p:txBody>
          </p:sp>
          <p:grpSp>
            <p:nvGrpSpPr>
              <p:cNvPr id="10" name="Group 9">
                <a:extLst>
                  <a:ext uri="{FF2B5EF4-FFF2-40B4-BE49-F238E27FC236}">
                    <a16:creationId xmlns:a16="http://schemas.microsoft.com/office/drawing/2014/main" id="{302C542F-C8DF-48C3-B7AA-28CDAD1F927D}"/>
                  </a:ext>
                </a:extLst>
              </p:cNvPr>
              <p:cNvGrpSpPr/>
              <p:nvPr/>
            </p:nvGrpSpPr>
            <p:grpSpPr>
              <a:xfrm>
                <a:off x="559946" y="3778768"/>
                <a:ext cx="5317161" cy="2384652"/>
                <a:chOff x="559946" y="3778768"/>
                <a:chExt cx="5317161" cy="2384652"/>
              </a:xfrm>
            </p:grpSpPr>
            <p:grpSp>
              <p:nvGrpSpPr>
                <p:cNvPr id="11" name="Group 10">
                  <a:extLst>
                    <a:ext uri="{FF2B5EF4-FFF2-40B4-BE49-F238E27FC236}">
                      <a16:creationId xmlns:a16="http://schemas.microsoft.com/office/drawing/2014/main" id="{C215B8DF-732A-4919-BD4D-79DF6FBC297A}"/>
                    </a:ext>
                  </a:extLst>
                </p:cNvPr>
                <p:cNvGrpSpPr/>
                <p:nvPr/>
              </p:nvGrpSpPr>
              <p:grpSpPr>
                <a:xfrm>
                  <a:off x="571788" y="5412427"/>
                  <a:ext cx="2891232" cy="727912"/>
                  <a:chOff x="7235770" y="101606"/>
                  <a:chExt cx="1809028" cy="410161"/>
                </a:xfrm>
              </p:grpSpPr>
              <p:sp>
                <p:nvSpPr>
                  <p:cNvPr id="28" name="Rectangle: Rounded Corners 27">
                    <a:extLst>
                      <a:ext uri="{FF2B5EF4-FFF2-40B4-BE49-F238E27FC236}">
                        <a16:creationId xmlns:a16="http://schemas.microsoft.com/office/drawing/2014/main" id="{87EC06B7-3D64-41B3-9B7F-4C655F0340E2}"/>
                      </a:ext>
                    </a:extLst>
                  </p:cNvPr>
                  <p:cNvSpPr/>
                  <p:nvPr/>
                </p:nvSpPr>
                <p:spPr>
                  <a:xfrm>
                    <a:off x="7349794" y="104038"/>
                    <a:ext cx="1695004" cy="398416"/>
                  </a:xfrm>
                  <a:prstGeom prst="roundRect">
                    <a:avLst/>
                  </a:prstGeom>
                  <a:solidFill>
                    <a:schemeClr val="accent5">
                      <a:lumMod val="60000"/>
                      <a:lumOff val="40000"/>
                    </a:schemeClr>
                  </a:solidFill>
                  <a:ln w="12700" cap="flat" cmpd="sng" algn="ctr">
                    <a:solidFill>
                      <a:srgbClr val="4472C4">
                        <a:shade val="50000"/>
                      </a:srgbClr>
                    </a:solidFill>
                    <a:prstDash val="solid"/>
                    <a:miter lim="800000"/>
                  </a:ln>
                  <a:effectLst/>
                </p:spPr>
                <p:txBody>
                  <a:bodyPr rtlCol="0" anchor="ctr"/>
                  <a:lstStyle/>
                  <a:p>
                    <a:pPr algn="ctr">
                      <a:defRPr/>
                    </a:pPr>
                    <a:r>
                      <a:rPr lang="en-US" b="1" kern="0" dirty="0" err="1">
                        <a:solidFill>
                          <a:prstClr val="black"/>
                        </a:solidFill>
                        <a:latin typeface="Arial" panose="020B0604020202020204" pitchFamily="34" charset="0"/>
                      </a:rPr>
                      <a:t>Trình</a:t>
                    </a:r>
                    <a:r>
                      <a:rPr lang="en-US" b="1" kern="0" dirty="0">
                        <a:solidFill>
                          <a:prstClr val="black"/>
                        </a:solidFill>
                        <a:latin typeface="Arial" panose="020B0604020202020204" pitchFamily="34" charset="0"/>
                      </a:rPr>
                      <a:t> </a:t>
                    </a:r>
                    <a:r>
                      <a:rPr lang="en-US" b="1" kern="0" dirty="0" err="1">
                        <a:solidFill>
                          <a:prstClr val="black"/>
                        </a:solidFill>
                        <a:latin typeface="Arial" panose="020B0604020202020204" pitchFamily="34" charset="0"/>
                      </a:rPr>
                      <a:t>bày</a:t>
                    </a:r>
                    <a:r>
                      <a:rPr lang="en-US" b="1" kern="0" dirty="0">
                        <a:solidFill>
                          <a:prstClr val="black"/>
                        </a:solidFill>
                        <a:latin typeface="Arial" panose="020B0604020202020204" pitchFamily="34" charset="0"/>
                      </a:rPr>
                      <a:t> </a:t>
                    </a:r>
                    <a:endParaRPr lang="en-US" b="1" kern="0" dirty="0">
                      <a:solidFill>
                        <a:prstClr val="black"/>
                      </a:solidFill>
                      <a:latin typeface="Calibri" panose="020F0502020204030204"/>
                    </a:endParaRPr>
                  </a:p>
                </p:txBody>
              </p:sp>
              <p:sp>
                <p:nvSpPr>
                  <p:cNvPr id="29" name="Oval 28">
                    <a:extLst>
                      <a:ext uri="{FF2B5EF4-FFF2-40B4-BE49-F238E27FC236}">
                        <a16:creationId xmlns:a16="http://schemas.microsoft.com/office/drawing/2014/main" id="{D0A1F085-2909-4BC6-9548-230BD7857229}"/>
                      </a:ext>
                    </a:extLst>
                  </p:cNvPr>
                  <p:cNvSpPr/>
                  <p:nvPr/>
                </p:nvSpPr>
                <p:spPr>
                  <a:xfrm>
                    <a:off x="7235770" y="101606"/>
                    <a:ext cx="425593" cy="410161"/>
                  </a:xfrm>
                  <a:prstGeom prst="ellipse">
                    <a:avLst/>
                  </a:prstGeom>
                  <a:solidFill>
                    <a:schemeClr val="accent5">
                      <a:lumMod val="20000"/>
                      <a:lumOff val="80000"/>
                    </a:schemeClr>
                  </a:solidFill>
                  <a:ln w="12700" cap="flat" cmpd="sng" algn="ctr">
                    <a:solidFill>
                      <a:srgbClr val="4472C4">
                        <a:shade val="50000"/>
                      </a:srgbClr>
                    </a:solidFill>
                    <a:prstDash val="solid"/>
                    <a:miter lim="800000"/>
                  </a:ln>
                  <a:effectLst/>
                </p:spPr>
                <p:txBody>
                  <a:bodyPr rtlCol="0" anchor="ctr"/>
                  <a:lstStyle/>
                  <a:p>
                    <a:pPr algn="ctr">
                      <a:defRPr/>
                    </a:pPr>
                    <a:r>
                      <a:rPr lang="en-US" sz="2000" b="1" kern="0" dirty="0">
                        <a:solidFill>
                          <a:prstClr val="black"/>
                        </a:solidFill>
                        <a:latin typeface="Arial" panose="020B0604020202020204" pitchFamily="34" charset="0"/>
                      </a:rPr>
                      <a:t>3</a:t>
                    </a:r>
                    <a:endParaRPr lang="en-US" sz="2000" b="1" kern="0" dirty="0">
                      <a:solidFill>
                        <a:prstClr val="black"/>
                      </a:solidFill>
                      <a:latin typeface="Calibri" panose="020F0502020204030204"/>
                    </a:endParaRPr>
                  </a:p>
                </p:txBody>
              </p:sp>
            </p:grpSp>
            <p:grpSp>
              <p:nvGrpSpPr>
                <p:cNvPr id="12" name="Group 11">
                  <a:extLst>
                    <a:ext uri="{FF2B5EF4-FFF2-40B4-BE49-F238E27FC236}">
                      <a16:creationId xmlns:a16="http://schemas.microsoft.com/office/drawing/2014/main" id="{1E0A3C62-B84C-4027-AA91-18C7659F9FAF}"/>
                    </a:ext>
                  </a:extLst>
                </p:cNvPr>
                <p:cNvGrpSpPr/>
                <p:nvPr/>
              </p:nvGrpSpPr>
              <p:grpSpPr>
                <a:xfrm>
                  <a:off x="571786" y="3778768"/>
                  <a:ext cx="5273456" cy="727910"/>
                  <a:chOff x="7750998" y="590582"/>
                  <a:chExt cx="4095603" cy="532791"/>
                </a:xfrm>
              </p:grpSpPr>
              <p:grpSp>
                <p:nvGrpSpPr>
                  <p:cNvPr id="22" name="Group 21">
                    <a:extLst>
                      <a:ext uri="{FF2B5EF4-FFF2-40B4-BE49-F238E27FC236}">
                        <a16:creationId xmlns:a16="http://schemas.microsoft.com/office/drawing/2014/main" id="{02552527-F55A-4FB2-808A-12F03657E3DB}"/>
                      </a:ext>
                    </a:extLst>
                  </p:cNvPr>
                  <p:cNvGrpSpPr/>
                  <p:nvPr/>
                </p:nvGrpSpPr>
                <p:grpSpPr>
                  <a:xfrm>
                    <a:off x="7750998" y="590582"/>
                    <a:ext cx="2245462" cy="532791"/>
                    <a:chOff x="7305133" y="272309"/>
                    <a:chExt cx="1809030" cy="410161"/>
                  </a:xfrm>
                </p:grpSpPr>
                <p:sp>
                  <p:nvSpPr>
                    <p:cNvPr id="26" name="Rectangle: Rounded Corners 25">
                      <a:extLst>
                        <a:ext uri="{FF2B5EF4-FFF2-40B4-BE49-F238E27FC236}">
                          <a16:creationId xmlns:a16="http://schemas.microsoft.com/office/drawing/2014/main" id="{E7706A03-D926-4F6A-A1BC-CB7000630E07}"/>
                        </a:ext>
                      </a:extLst>
                    </p:cNvPr>
                    <p:cNvSpPr/>
                    <p:nvPr/>
                  </p:nvSpPr>
                  <p:spPr>
                    <a:xfrm>
                      <a:off x="7430007" y="279289"/>
                      <a:ext cx="1684156"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algn="ctr">
                        <a:defRPr/>
                      </a:pPr>
                      <a:r>
                        <a:rPr lang="en-US" b="1" kern="0" dirty="0" err="1">
                          <a:solidFill>
                            <a:prstClr val="black"/>
                          </a:solidFill>
                          <a:latin typeface="Arial" panose="020B0604020202020204" pitchFamily="34" charset="0"/>
                        </a:rPr>
                        <a:t>Nội</a:t>
                      </a:r>
                      <a:r>
                        <a:rPr lang="en-US" b="1" kern="0" dirty="0">
                          <a:solidFill>
                            <a:prstClr val="black"/>
                          </a:solidFill>
                          <a:latin typeface="Arial" panose="020B0604020202020204" pitchFamily="34" charset="0"/>
                        </a:rPr>
                        <a:t> dung </a:t>
                      </a:r>
                      <a:endParaRPr lang="en-US" b="1" kern="0" dirty="0">
                        <a:solidFill>
                          <a:prstClr val="black"/>
                        </a:solidFill>
                        <a:latin typeface="Calibri" panose="020F0502020204030204"/>
                      </a:endParaRPr>
                    </a:p>
                  </p:txBody>
                </p:sp>
                <p:sp>
                  <p:nvSpPr>
                    <p:cNvPr id="27" name="Oval 26">
                      <a:extLst>
                        <a:ext uri="{FF2B5EF4-FFF2-40B4-BE49-F238E27FC236}">
                          <a16:creationId xmlns:a16="http://schemas.microsoft.com/office/drawing/2014/main" id="{B8F62A61-B1C5-4162-AB8C-8097148D0155}"/>
                        </a:ext>
                      </a:extLst>
                    </p:cNvPr>
                    <p:cNvSpPr/>
                    <p:nvPr/>
                  </p:nvSpPr>
                  <p:spPr>
                    <a:xfrm>
                      <a:off x="7305133" y="272309"/>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algn="ctr">
                        <a:defRPr/>
                      </a:pPr>
                      <a:r>
                        <a:rPr lang="vi-VN" b="1" kern="0" dirty="0">
                          <a:solidFill>
                            <a:prstClr val="black"/>
                          </a:solidFill>
                        </a:rPr>
                        <a:t>1</a:t>
                      </a:r>
                      <a:endParaRPr lang="en-US" b="1" kern="0" dirty="0">
                        <a:solidFill>
                          <a:prstClr val="black"/>
                        </a:solidFill>
                        <a:latin typeface="Calibri" panose="020F0502020204030204"/>
                      </a:endParaRPr>
                    </a:p>
                  </p:txBody>
                </p:sp>
              </p:grpSp>
              <p:pic>
                <p:nvPicPr>
                  <p:cNvPr id="23" name="Picture 22">
                    <a:extLst>
                      <a:ext uri="{FF2B5EF4-FFF2-40B4-BE49-F238E27FC236}">
                        <a16:creationId xmlns:a16="http://schemas.microsoft.com/office/drawing/2014/main" id="{15AE7EF0-E57F-42F8-BDF9-732AFA45A12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24" name="Picture 23">
                    <a:extLst>
                      <a:ext uri="{FF2B5EF4-FFF2-40B4-BE49-F238E27FC236}">
                        <a16:creationId xmlns:a16="http://schemas.microsoft.com/office/drawing/2014/main" id="{F00710CA-DE19-4599-A9D7-9DDD49051A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25" name="Picture 24">
                    <a:extLst>
                      <a:ext uri="{FF2B5EF4-FFF2-40B4-BE49-F238E27FC236}">
                        <a16:creationId xmlns:a16="http://schemas.microsoft.com/office/drawing/2014/main" id="{5C889EF4-CE0E-4B29-8CB4-E60CB4DEDF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13" name="Picture 12">
                  <a:extLst>
                    <a:ext uri="{FF2B5EF4-FFF2-40B4-BE49-F238E27FC236}">
                      <a16:creationId xmlns:a16="http://schemas.microsoft.com/office/drawing/2014/main" id="{96986958-1989-4CB5-8BF4-A84EE24B6A2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3665786" y="4728634"/>
                  <a:ext cx="646862" cy="545676"/>
                </a:xfrm>
                <a:prstGeom prst="rect">
                  <a:avLst/>
                </a:prstGeom>
              </p:spPr>
            </p:pic>
            <p:pic>
              <p:nvPicPr>
                <p:cNvPr id="14" name="Picture 13">
                  <a:extLst>
                    <a:ext uri="{FF2B5EF4-FFF2-40B4-BE49-F238E27FC236}">
                      <a16:creationId xmlns:a16="http://schemas.microsoft.com/office/drawing/2014/main" id="{3F4EDAC2-BDF4-4F4A-AEA1-96A1FCF711F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4408525" y="4728633"/>
                  <a:ext cx="646862" cy="545676"/>
                </a:xfrm>
                <a:prstGeom prst="rect">
                  <a:avLst/>
                </a:prstGeom>
              </p:spPr>
            </p:pic>
            <p:pic>
              <p:nvPicPr>
                <p:cNvPr id="15" name="Picture 14">
                  <a:extLst>
                    <a:ext uri="{FF2B5EF4-FFF2-40B4-BE49-F238E27FC236}">
                      <a16:creationId xmlns:a16="http://schemas.microsoft.com/office/drawing/2014/main" id="{99C8F979-BB5D-47AA-A09C-239F9D262D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5151265" y="4739055"/>
                  <a:ext cx="646862" cy="545676"/>
                </a:xfrm>
                <a:prstGeom prst="rect">
                  <a:avLst/>
                </a:prstGeom>
              </p:spPr>
            </p:pic>
            <p:grpSp>
              <p:nvGrpSpPr>
                <p:cNvPr id="16" name="Group 15">
                  <a:extLst>
                    <a:ext uri="{FF2B5EF4-FFF2-40B4-BE49-F238E27FC236}">
                      <a16:creationId xmlns:a16="http://schemas.microsoft.com/office/drawing/2014/main" id="{FE831E02-1EC5-45A6-86D5-EEDAB83EC784}"/>
                    </a:ext>
                  </a:extLst>
                </p:cNvPr>
                <p:cNvGrpSpPr/>
                <p:nvPr/>
              </p:nvGrpSpPr>
              <p:grpSpPr>
                <a:xfrm>
                  <a:off x="559946" y="4585803"/>
                  <a:ext cx="2879931" cy="731401"/>
                  <a:chOff x="7252985" y="170583"/>
                  <a:chExt cx="1801957" cy="412127"/>
                </a:xfrm>
              </p:grpSpPr>
              <p:sp>
                <p:nvSpPr>
                  <p:cNvPr id="20" name="Rectangle: Rounded Corners 19">
                    <a:extLst>
                      <a:ext uri="{FF2B5EF4-FFF2-40B4-BE49-F238E27FC236}">
                        <a16:creationId xmlns:a16="http://schemas.microsoft.com/office/drawing/2014/main" id="{C846A07C-DD54-4454-8118-C9047A145172}"/>
                      </a:ext>
                    </a:extLst>
                  </p:cNvPr>
                  <p:cNvSpPr/>
                  <p:nvPr/>
                </p:nvSpPr>
                <p:spPr>
                  <a:xfrm>
                    <a:off x="7378560" y="170583"/>
                    <a:ext cx="1676382"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algn="ctr">
                      <a:defRPr/>
                    </a:pPr>
                    <a:r>
                      <a:rPr lang="en-US" b="1" kern="0" dirty="0" err="1">
                        <a:solidFill>
                          <a:prstClr val="black"/>
                        </a:solidFill>
                        <a:latin typeface="Arial" pitchFamily="34" charset="0"/>
                        <a:cs typeface="Arial" pitchFamily="34" charset="0"/>
                      </a:rPr>
                      <a:t>Từ</a:t>
                    </a:r>
                    <a:r>
                      <a:rPr lang="en-US" b="1" kern="0" dirty="0">
                        <a:solidFill>
                          <a:prstClr val="black"/>
                        </a:solidFill>
                        <a:latin typeface="Arial" pitchFamily="34" charset="0"/>
                        <a:cs typeface="Arial" pitchFamily="34" charset="0"/>
                      </a:rPr>
                      <a:t> </a:t>
                    </a:r>
                    <a:r>
                      <a:rPr lang="en-US" b="1" kern="0" dirty="0" err="1">
                        <a:solidFill>
                          <a:prstClr val="black"/>
                        </a:solidFill>
                        <a:latin typeface="Arial" pitchFamily="34" charset="0"/>
                        <a:cs typeface="Arial" pitchFamily="34" charset="0"/>
                      </a:rPr>
                      <a:t>ngữ</a:t>
                    </a:r>
                    <a:r>
                      <a:rPr lang="en-US" b="1" kern="0" dirty="0">
                        <a:solidFill>
                          <a:prstClr val="black"/>
                        </a:solidFill>
                        <a:latin typeface="Arial" pitchFamily="34" charset="0"/>
                        <a:cs typeface="Arial" pitchFamily="34" charset="0"/>
                      </a:rPr>
                      <a:t> </a:t>
                    </a:r>
                  </a:p>
                </p:txBody>
              </p:sp>
              <p:sp>
                <p:nvSpPr>
                  <p:cNvPr id="21" name="Oval 20">
                    <a:extLst>
                      <a:ext uri="{FF2B5EF4-FFF2-40B4-BE49-F238E27FC236}">
                        <a16:creationId xmlns:a16="http://schemas.microsoft.com/office/drawing/2014/main" id="{D1C76E2D-544D-403A-AE7D-B2BCEAA7C8B2}"/>
                      </a:ext>
                    </a:extLst>
                  </p:cNvPr>
                  <p:cNvSpPr/>
                  <p:nvPr/>
                </p:nvSpPr>
                <p:spPr>
                  <a:xfrm>
                    <a:off x="7252985" y="172549"/>
                    <a:ext cx="408019"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algn="ctr">
                      <a:defRPr/>
                    </a:pPr>
                    <a:r>
                      <a:rPr lang="vi-VN" b="1" kern="0" dirty="0">
                        <a:solidFill>
                          <a:prstClr val="black"/>
                        </a:solidFill>
                      </a:rPr>
                      <a:t>2</a:t>
                    </a:r>
                    <a:endParaRPr lang="en-US" b="1" kern="0" dirty="0">
                      <a:solidFill>
                        <a:prstClr val="black"/>
                      </a:solidFill>
                      <a:latin typeface="Calibri" panose="020F0502020204030204"/>
                    </a:endParaRPr>
                  </a:p>
                </p:txBody>
              </p:sp>
            </p:grpSp>
            <p:pic>
              <p:nvPicPr>
                <p:cNvPr id="17" name="Picture 16">
                  <a:extLst>
                    <a:ext uri="{FF2B5EF4-FFF2-40B4-BE49-F238E27FC236}">
                      <a16:creationId xmlns:a16="http://schemas.microsoft.com/office/drawing/2014/main" id="{B12AD269-7AF2-4D5A-B5F3-8353276E610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3744766" y="5626505"/>
                  <a:ext cx="646862" cy="526494"/>
                </a:xfrm>
                <a:prstGeom prst="rect">
                  <a:avLst/>
                </a:prstGeom>
              </p:spPr>
            </p:pic>
            <p:pic>
              <p:nvPicPr>
                <p:cNvPr id="18" name="Picture 17">
                  <a:extLst>
                    <a:ext uri="{FF2B5EF4-FFF2-40B4-BE49-F238E27FC236}">
                      <a16:creationId xmlns:a16="http://schemas.microsoft.com/office/drawing/2014/main" id="{EEDFC4F3-7AF9-4B85-9210-49BA854870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4487505" y="5626504"/>
                  <a:ext cx="646862" cy="526494"/>
                </a:xfrm>
                <a:prstGeom prst="rect">
                  <a:avLst/>
                </a:prstGeom>
              </p:spPr>
            </p:pic>
            <p:pic>
              <p:nvPicPr>
                <p:cNvPr id="19" name="Picture 18">
                  <a:extLst>
                    <a:ext uri="{FF2B5EF4-FFF2-40B4-BE49-F238E27FC236}">
                      <a16:creationId xmlns:a16="http://schemas.microsoft.com/office/drawing/2014/main" id="{BA1EB47D-D270-4C2E-AA53-263BE19380A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3393" t="11959" r="12989" b="11919"/>
                <a:stretch/>
              </p:blipFill>
              <p:spPr>
                <a:xfrm>
                  <a:off x="5230245" y="5636926"/>
                  <a:ext cx="646862" cy="526494"/>
                </a:xfrm>
                <a:prstGeom prst="rect">
                  <a:avLst/>
                </a:prstGeom>
              </p:spPr>
            </p:pic>
          </p:grpSp>
        </p:grpSp>
      </p:grpSp>
    </p:spTree>
    <p:extLst>
      <p:ext uri="{BB962C8B-B14F-4D97-AF65-F5344CB8AC3E}">
        <p14:creationId xmlns:p14="http://schemas.microsoft.com/office/powerpoint/2010/main" val="25218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6"/>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7192" y="5660229"/>
            <a:ext cx="2979637" cy="870673"/>
          </a:xfrm>
          <a:prstGeom prst="rect">
            <a:avLst/>
          </a:prstGeom>
        </p:spPr>
      </p:pic>
      <p:pic>
        <p:nvPicPr>
          <p:cNvPr id="17" name="图片 16"/>
          <p:cNvPicPr>
            <a:picLocks noChangeAspect="1"/>
          </p:cNvPicPr>
          <p:nvPr/>
        </p:nvPicPr>
        <p:blipFill rotWithShape="1">
          <a:blip r:embed="rId5">
            <a:extLst>
              <a:ext uri="{28A0092B-C50C-407E-A947-70E740481C1C}">
                <a14:useLocalDpi xmlns:a14="http://schemas.microsoft.com/office/drawing/2010/main" val="0"/>
              </a:ext>
            </a:extLst>
          </a:blip>
          <a:srcRect t="52213"/>
          <a:stretch>
            <a:fillRect/>
          </a:stretch>
        </p:blipFill>
        <p:spPr>
          <a:xfrm>
            <a:off x="171009" y="5914877"/>
            <a:ext cx="12192000" cy="735462"/>
          </a:xfrm>
          <a:prstGeom prst="rect">
            <a:avLst/>
          </a:prstGeom>
        </p:spPr>
      </p:pic>
      <p:sp>
        <p:nvSpPr>
          <p:cNvPr id="15" name="圆角矩形 1"/>
          <p:cNvSpPr/>
          <p:nvPr/>
        </p:nvSpPr>
        <p:spPr>
          <a:xfrm>
            <a:off x="1892590" y="1500572"/>
            <a:ext cx="7671874" cy="3257555"/>
          </a:xfrm>
          <a:prstGeom prst="roundRect">
            <a:avLst>
              <a:gd name="adj" fmla="val 13063"/>
            </a:avLst>
          </a:prstGeom>
          <a:solidFill>
            <a:schemeClr val="bg1"/>
          </a:solid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6000" b="1" dirty="0" err="1">
                <a:solidFill>
                  <a:srgbClr val="FF0000"/>
                </a:solidFill>
                <a:latin typeface="Arial" pitchFamily="34" charset="0"/>
                <a:ea typeface="Calibri" panose="020F0502020204030204" pitchFamily="34" charset="0"/>
                <a:cs typeface="Arial" pitchFamily="34" charset="0"/>
              </a:rPr>
              <a:t>Bình</a:t>
            </a:r>
            <a:r>
              <a:rPr lang="en-US" sz="6000" b="1" dirty="0">
                <a:solidFill>
                  <a:srgbClr val="FF0000"/>
                </a:solidFill>
                <a:latin typeface="Arial" pitchFamily="34" charset="0"/>
                <a:ea typeface="Calibri" panose="020F0502020204030204" pitchFamily="34" charset="0"/>
                <a:cs typeface="Arial" pitchFamily="34" charset="0"/>
              </a:rPr>
              <a:t> </a:t>
            </a:r>
            <a:r>
              <a:rPr lang="en-US" sz="6000" b="1" dirty="0" err="1">
                <a:solidFill>
                  <a:srgbClr val="FF0000"/>
                </a:solidFill>
                <a:latin typeface="Arial" pitchFamily="34" charset="0"/>
                <a:ea typeface="Calibri" panose="020F0502020204030204" pitchFamily="34" charset="0"/>
                <a:cs typeface="Arial" pitchFamily="34" charset="0"/>
              </a:rPr>
              <a:t>chọn</a:t>
            </a:r>
            <a:endParaRPr lang="zh-CN" altLang="en-US" sz="6000" b="1" dirty="0">
              <a:solidFill>
                <a:srgbClr val="DEB313">
                  <a:lumMod val="50000"/>
                </a:srgbClr>
              </a:solidFill>
              <a:latin typeface="Arial" pitchFamily="34" charset="0"/>
              <a:ea typeface="方正黑体简体" panose="03000509000000000000" pitchFamily="65" charset="-122"/>
              <a:cs typeface="Arial" pitchFamily="34" charset="0"/>
              <a:sym typeface="+mn-lt"/>
            </a:endParaRPr>
          </a:p>
        </p:txBody>
      </p:sp>
      <p:pic>
        <p:nvPicPr>
          <p:cNvPr id="23" name="图片 2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8534524" y="-506572"/>
            <a:ext cx="3529769" cy="3529769"/>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84130" y="2903029"/>
            <a:ext cx="2302699" cy="2185214"/>
          </a:xfrm>
          <a:prstGeom prst="rect">
            <a:avLst/>
          </a:prstGeom>
        </p:spPr>
      </p:pic>
      <p:pic>
        <p:nvPicPr>
          <p:cNvPr id="10" name="图片 9"/>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4021" y="1258313"/>
            <a:ext cx="1798569" cy="2170687"/>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8140" y="791429"/>
            <a:ext cx="2155720" cy="628650"/>
          </a:xfrm>
          <a:prstGeom prst="rect">
            <a:avLst/>
          </a:prstGeom>
        </p:spPr>
      </p:pic>
      <p:pic>
        <p:nvPicPr>
          <p:cNvPr id="13" name="图片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33819" y="704697"/>
            <a:ext cx="1480533" cy="628650"/>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147905"/>
            <a:ext cx="12192000" cy="710095"/>
          </a:xfrm>
          <a:prstGeom prst="rect">
            <a:avLst/>
          </a:prstGeom>
        </p:spPr>
      </p:pic>
      <p:pic>
        <p:nvPicPr>
          <p:cNvPr id="21" name="图片 20"/>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0" y="5194267"/>
            <a:ext cx="2792259" cy="1088341"/>
          </a:xfrm>
          <a:prstGeom prst="rect">
            <a:avLst/>
          </a:prstGeom>
        </p:spPr>
      </p:pic>
      <p:pic>
        <p:nvPicPr>
          <p:cNvPr id="22" name="图片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16" name="图片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6372808"/>
            <a:ext cx="12363009" cy="485192"/>
          </a:xfrm>
          <a:prstGeom prst="rect">
            <a:avLst/>
          </a:prstGeom>
        </p:spPr>
      </p:pic>
    </p:spTree>
    <p:extLst>
      <p:ext uri="{BB962C8B-B14F-4D97-AF65-F5344CB8AC3E}">
        <p14:creationId xmlns:p14="http://schemas.microsoft.com/office/powerpoint/2010/main" val="1783234950"/>
      </p:ext>
    </p:extLst>
  </p:cSld>
  <p:clrMapOvr>
    <a:masterClrMapping/>
  </p:clrMapOvr>
  <p:transition spd="slow" advClick="0">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125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8" dur="1250" fill="hold"/>
                                            <p:tgtEl>
                                              <p:spTgt spid="2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33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32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13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par>
                                    <p:cTn id="22" presetID="63" presetClass="path" presetSubtype="0" repeatCount="indefinite" autoRev="1" fill="hold" nodeType="withEffect">
                                      <p:stCondLst>
                                        <p:cond delay="1400"/>
                                      </p:stCondLst>
                                      <p:childTnLst>
                                        <p:animMotion origin="layout" path="M 0 -2.59259E-6 L 0.09753 -2.59259E-6 " pathEditMode="relative" rAng="0" ptsTypes="AA">
                                          <p:cBhvr>
                                            <p:cTn id="23" dur="5000" spd="-100000" fill="hold"/>
                                            <p:tgtEl>
                                              <p:spTgt spid="12"/>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par>
                                    <p:cTn id="27" presetID="63" presetClass="path" presetSubtype="0" repeatCount="indefinite" autoRev="1" fill="hold" nodeType="withEffect">
                                      <p:stCondLst>
                                        <p:cond delay="0"/>
                                      </p:stCondLst>
                                      <p:childTnLst>
                                        <p:animMotion origin="layout" path="M -3.33333E-6 -1.11111E-6 L 0.08985 0.0037 " pathEditMode="relative" rAng="0" ptsTypes="AA">
                                          <p:cBhvr>
                                            <p:cTn id="28" dur="5000" fill="hold"/>
                                            <p:tgtEl>
                                              <p:spTgt spid="13"/>
                                            </p:tgtEl>
                                            <p:attrNameLst>
                                              <p:attrName>ppt_x</p:attrName>
                                              <p:attrName>ppt_y</p:attrName>
                                            </p:attrNameLst>
                                          </p:cBhvr>
                                          <p:rCtr x="4492" y="185"/>
                                        </p:animMotion>
                                      </p:childTnLst>
                                    </p:cTn>
                                  </p:par>
                                  <p:par>
                                    <p:cTn id="29" presetID="10" presetClass="entr" presetSubtype="0" fill="hold" nodeType="withEffect">
                                      <p:stCondLst>
                                        <p:cond delay="10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fade">
                                          <p:cBhvr>
                                            <p:cTn id="31" dur="1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250" fill="hold"/>
                                            <p:tgtEl>
                                              <p:spTgt spid="23"/>
                                            </p:tgtEl>
                                            <p:attrNameLst>
                                              <p:attrName>ppt_x</p:attrName>
                                            </p:attrNameLst>
                                          </p:cBhvr>
                                          <p:tavLst>
                                            <p:tav tm="0">
                                              <p:val>
                                                <p:strVal val="0-#ppt_w/2"/>
                                              </p:val>
                                            </p:tav>
                                            <p:tav tm="100000">
                                              <p:val>
                                                <p:strVal val="#ppt_x"/>
                                              </p:val>
                                            </p:tav>
                                          </p:tavLst>
                                        </p:anim>
                                        <p:anim calcmode="lin" valueType="num">
                                          <p:cBhvr additive="base">
                                            <p:cTn id="8" dur="1250" fill="hold"/>
                                            <p:tgtEl>
                                              <p:spTgt spid="2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33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32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13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par>
                                    <p:cTn id="22" presetID="63" presetClass="path" presetSubtype="0" repeatCount="indefinite" autoRev="1" fill="hold" nodeType="withEffect">
                                      <p:stCondLst>
                                        <p:cond delay="1400"/>
                                      </p:stCondLst>
                                      <p:childTnLst>
                                        <p:animMotion origin="layout" path="M 0 -2.59259E-6 L 0.09753 -2.59259E-6 " pathEditMode="relative" rAng="0" ptsTypes="AA">
                                          <p:cBhvr>
                                            <p:cTn id="23" dur="5000" spd="-100000" fill="hold"/>
                                            <p:tgtEl>
                                              <p:spTgt spid="12"/>
                                            </p:tgtEl>
                                            <p:attrNameLst>
                                              <p:attrName>ppt_x</p:attrName>
                                              <p:attrName>ppt_y</p:attrName>
                                            </p:attrNameLst>
                                          </p:cBhvr>
                                          <p:rCtr x="4870" y="0"/>
                                        </p:animMotion>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par>
                                    <p:cTn id="27" presetID="63" presetClass="path" presetSubtype="0" repeatCount="indefinite" autoRev="1" fill="hold" nodeType="withEffect">
                                      <p:stCondLst>
                                        <p:cond delay="0"/>
                                      </p:stCondLst>
                                      <p:childTnLst>
                                        <p:animMotion origin="layout" path="M -3.33333E-6 -1.11111E-6 L 0.08985 0.0037 " pathEditMode="relative" rAng="0" ptsTypes="AA">
                                          <p:cBhvr>
                                            <p:cTn id="28" dur="5000" fill="hold"/>
                                            <p:tgtEl>
                                              <p:spTgt spid="13"/>
                                            </p:tgtEl>
                                            <p:attrNameLst>
                                              <p:attrName>ppt_x</p:attrName>
                                              <p:attrName>ppt_y</p:attrName>
                                            </p:attrNameLst>
                                          </p:cBhvr>
                                          <p:rCtr x="4492" y="185"/>
                                        </p:animMotion>
                                      </p:childTnLst>
                                    </p:cTn>
                                  </p:par>
                                  <p:par>
                                    <p:cTn id="29" presetID="10" presetClass="entr" presetSubtype="0" fill="hold" nodeType="withEffect">
                                      <p:stCondLst>
                                        <p:cond delay="10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fade">
                                          <p:cBhvr>
                                            <p:cTn id="31" dur="1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76F2CDE-F575-4B8E-A5EE-7E63808CC0D8}"/>
              </a:ext>
            </a:extLst>
          </p:cNvPr>
          <p:cNvGrpSpPr/>
          <p:nvPr/>
        </p:nvGrpSpPr>
        <p:grpSpPr>
          <a:xfrm>
            <a:off x="3476354" y="664727"/>
            <a:ext cx="4480858" cy="5768270"/>
            <a:chOff x="3476354" y="664727"/>
            <a:chExt cx="4480858" cy="5768270"/>
          </a:xfrm>
        </p:grpSpPr>
        <p:pic>
          <p:nvPicPr>
            <p:cNvPr id="8" name="Picture 7">
              <a:extLst>
                <a:ext uri="{FF2B5EF4-FFF2-40B4-BE49-F238E27FC236}">
                  <a16:creationId xmlns:a16="http://schemas.microsoft.com/office/drawing/2014/main" id="{E800135B-50F7-40AA-BA14-E6AFD8372BF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76" b="93237" l="4881" r="98962">
                          <a14:foregroundMark x1="10592" y1="7698" x2="47975" y2="3813"/>
                          <a14:foregroundMark x1="47975" y1="3813" x2="73520" y2="7194"/>
                          <a14:foregroundMark x1="37743" y1="574" x2="59605" y2="2302"/>
                          <a14:foregroundMark x1="59605" y1="2302" x2="64382" y2="791"/>
                          <a14:foregroundMark x1="7165" y1="10072" x2="4881" y2="21007"/>
                          <a14:foregroundMark x1="4881" y1="21007" x2="10073" y2="29568"/>
                          <a14:foregroundMark x1="93146" y1="12086" x2="97612" y2="21223"/>
                          <a14:foregroundMark x1="97612" y1="21223" x2="94185" y2="27842"/>
                          <a14:foregroundMark x1="94185" y1="27842" x2="92108" y2="28705"/>
                          <a14:foregroundMark x1="98962" y1="15252" x2="99169" y2="25180"/>
                          <a14:foregroundMark x1="17757" y1="51295" x2="27414" y2="72014"/>
                          <a14:foregroundMark x1="42679" y1="54748" x2="42679" y2="54748"/>
                          <a14:foregroundMark x1="41433" y1="58273" x2="41433" y2="58273"/>
                          <a14:foregroundMark x1="33645" y1="62806" x2="36552" y2="63453"/>
                          <a14:foregroundMark x1="41641" y1="56763" x2="41952" y2="57554"/>
                          <a14:foregroundMark x1="41433" y1="57482" x2="40810" y2="58489"/>
                          <a14:foregroundMark x1="40706" y1="58777" x2="39252" y2="59712"/>
                          <a14:foregroundMark x1="39356" y1="60288" x2="37175" y2="61439"/>
                          <a14:foregroundMark x1="16303" y1="49784" x2="26895" y2="49496"/>
                          <a14:foregroundMark x1="26895" y1="49496" x2="33541" y2="52014"/>
                          <a14:foregroundMark x1="33853" y1="62230" x2="24611" y2="70863"/>
                          <a14:foregroundMark x1="24611" y1="70863" x2="24091" y2="72014"/>
                          <a14:foregroundMark x1="15472" y1="65683" x2="26376" y2="76187"/>
                          <a14:foregroundMark x1="13543" y1="71799" x2="13811" y2="72950"/>
                          <a14:foregroundMark x1="13292" y1="70719" x2="13543" y2="71799"/>
                          <a14:foregroundMark x1="14746" y1="73309" x2="23053" y2="75971"/>
                          <a14:foregroundMark x1="36033" y1="70576" x2="28972" y2="77554"/>
                          <a14:foregroundMark x1="20976" y1="77698" x2="21288" y2="88849"/>
                          <a14:foregroundMark x1="21288" y1="88849" x2="20872" y2="89281"/>
                          <a14:foregroundMark x1="21288" y1="91007" x2="20561" y2="93237"/>
                          <a14:foregroundMark x1="37072" y1="91079" x2="37591" y2="92662"/>
                          <a14:foregroundMark x1="34787" y1="88705" x2="34579" y2="88705"/>
                          <a14:foregroundMark x1="34995" y1="90000" x2="34995" y2="90000"/>
                          <a14:foregroundMark x1="77882" y1="52518" x2="71547" y2="77770"/>
                          <a14:foregroundMark x1="52960" y1="57266" x2="55348" y2="59496"/>
                          <a14:foregroundMark x1="76843" y1="79784" x2="75493" y2="82230"/>
                          <a14:foregroundMark x1="87227" y1="60935" x2="84839" y2="63309"/>
                          <a14:foregroundMark x1="66044" y1="82014" x2="67913" y2="85683"/>
                          <a14:foregroundMark x1="14123" y1="50072" x2="10488" y2="55036"/>
                          <a14:foregroundMark x1="68847" y1="86835" x2="68588" y2="87770"/>
                          <a14:foregroundMark x1="70717" y1="92014" x2="67809" y2="93237"/>
                          <a14:backgroundMark x1="14330" y1="71799" x2="14330" y2="71799"/>
                          <a14:backgroundMark x1="64901" y1="61007" x2="64901" y2="61007"/>
                          <a14:backgroundMark x1="37072" y1="288" x2="38006" y2="288"/>
                          <a14:backgroundMark x1="61994" y1="288" x2="65940" y2="288"/>
                          <a14:backgroundMark x1="13396" y1="72950" x2="13396" y2="72950"/>
                          <a14:backgroundMark x1="14019" y1="73165" x2="14019" y2="72806"/>
                          <a14:backgroundMark x1="67913" y1="87914" x2="67913" y2="88489"/>
                          <a14:backgroundMark x1="67809" y1="87770" x2="67809" y2="88561"/>
                          <a14:backgroundMark x1="68536" y1="88273" x2="67809" y2="89496"/>
                        </a14:backgroundRemoval>
                      </a14:imgEffect>
                    </a14:imgLayer>
                  </a14:imgProps>
                </a:ext>
              </a:extLst>
            </a:blip>
            <a:srcRect b="5893"/>
            <a:stretch/>
          </p:blipFill>
          <p:spPr>
            <a:xfrm>
              <a:off x="3476354" y="664727"/>
              <a:ext cx="4480858" cy="5768270"/>
            </a:xfrm>
            <a:prstGeom prst="rect">
              <a:avLst/>
            </a:prstGeom>
          </p:spPr>
        </p:pic>
        <p:sp>
          <p:nvSpPr>
            <p:cNvPr id="9" name="TextBox 8">
              <a:extLst>
                <a:ext uri="{FF2B5EF4-FFF2-40B4-BE49-F238E27FC236}">
                  <a16:creationId xmlns:a16="http://schemas.microsoft.com/office/drawing/2014/main" id="{6BBCAD2A-21E8-4640-8ABF-A9239181189A}"/>
                </a:ext>
              </a:extLst>
            </p:cNvPr>
            <p:cNvSpPr txBox="1"/>
            <p:nvPr/>
          </p:nvSpPr>
          <p:spPr>
            <a:xfrm>
              <a:off x="4372504" y="1320263"/>
              <a:ext cx="2688557" cy="707886"/>
            </a:xfrm>
            <a:prstGeom prst="rect">
              <a:avLst/>
            </a:prstGeom>
            <a:noFill/>
          </p:spPr>
          <p:txBody>
            <a:bodyPr wrap="none" rtlCol="0">
              <a:spAutoFit/>
            </a:bodyPr>
            <a:lstStyle/>
            <a:p>
              <a:r>
                <a:rPr lang="en-US" sz="4000" b="1" dirty="0" err="1">
                  <a:solidFill>
                    <a:srgbClr val="FF0000"/>
                  </a:solidFill>
                  <a:latin typeface="Arial" pitchFamily="34" charset="0"/>
                  <a:cs typeface="Arial" pitchFamily="34" charset="0"/>
                </a:rPr>
                <a:t>Bình</a:t>
              </a:r>
              <a:r>
                <a:rPr lang="en-US" sz="4000" b="1" dirty="0">
                  <a:solidFill>
                    <a:srgbClr val="FF0000"/>
                  </a:solidFill>
                  <a:latin typeface="Arial" pitchFamily="34" charset="0"/>
                  <a:cs typeface="Arial" pitchFamily="34" charset="0"/>
                </a:rPr>
                <a:t> </a:t>
              </a:r>
              <a:r>
                <a:rPr lang="en-US" sz="4000" b="1" dirty="0" err="1">
                  <a:solidFill>
                    <a:srgbClr val="FF0000"/>
                  </a:solidFill>
                  <a:latin typeface="Arial" pitchFamily="34" charset="0"/>
                  <a:cs typeface="Arial" pitchFamily="34" charset="0"/>
                </a:rPr>
                <a:t>chọn</a:t>
              </a:r>
              <a:endParaRPr lang="en-US" sz="4000" b="1"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320509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249E67-D3E8-4A4F-A97F-F61044D1BB47}"/>
              </a:ext>
            </a:extLst>
          </p:cNvPr>
          <p:cNvPicPr>
            <a:picLocks noChangeAspect="1"/>
          </p:cNvPicPr>
          <p:nvPr/>
        </p:nvPicPr>
        <p:blipFill>
          <a:blip r:embed="rId2"/>
          <a:stretch>
            <a:fillRect/>
          </a:stretch>
        </p:blipFill>
        <p:spPr>
          <a:xfrm>
            <a:off x="0" y="0"/>
            <a:ext cx="12191999" cy="7017327"/>
          </a:xfrm>
          <a:prstGeom prst="rect">
            <a:avLst/>
          </a:prstGeom>
        </p:spPr>
      </p:pic>
      <p:sp>
        <p:nvSpPr>
          <p:cNvPr id="4" name="TextBox 3">
            <a:extLst>
              <a:ext uri="{FF2B5EF4-FFF2-40B4-BE49-F238E27FC236}">
                <a16:creationId xmlns:a16="http://schemas.microsoft.com/office/drawing/2014/main" id="{9E1EA11F-5F99-485E-9018-11FE205B4246}"/>
              </a:ext>
            </a:extLst>
          </p:cNvPr>
          <p:cNvSpPr txBox="1"/>
          <p:nvPr/>
        </p:nvSpPr>
        <p:spPr>
          <a:xfrm>
            <a:off x="2129540" y="2308334"/>
            <a:ext cx="6793742" cy="240065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err="1">
                <a:ln>
                  <a:noFill/>
                </a:ln>
                <a:solidFill>
                  <a:srgbClr val="FF0000"/>
                </a:solidFill>
                <a:effectLst/>
                <a:uLnTx/>
                <a:uFillTx/>
                <a:latin typeface="Arial" pitchFamily="34" charset="0"/>
                <a:ea typeface="方正黑体简体" panose="03000509000000000000" pitchFamily="65" charset="-122"/>
                <a:cs typeface="Arial" pitchFamily="34" charset="0"/>
                <a:sym typeface="+mn-lt"/>
              </a:rPr>
              <a:t>Cùng</a:t>
            </a:r>
            <a:r>
              <a:rPr kumimoji="0" lang="en-US" altLang="zh-CN" sz="5000" b="1" i="0" u="none" strike="noStrike" kern="1200" cap="none" spc="0" normalizeH="0" baseline="0" noProof="0" dirty="0">
                <a:ln>
                  <a:noFill/>
                </a:ln>
                <a:solidFill>
                  <a:srgbClr val="FF0000"/>
                </a:solidFill>
                <a:effectLst/>
                <a:uLnTx/>
                <a:uFillTx/>
                <a:latin typeface="Arial" pitchFamily="34" charset="0"/>
                <a:ea typeface="方正黑体简体" panose="03000509000000000000" pitchFamily="65" charset="-122"/>
                <a:cs typeface="Arial" pitchFamily="34" charset="0"/>
                <a:sym typeface="+mn-lt"/>
              </a:rPr>
              <a:t> </a:t>
            </a:r>
            <a:r>
              <a:rPr kumimoji="0" lang="en-US" altLang="zh-CN" sz="5000" b="1" i="0" u="none" strike="noStrike" kern="1200" cap="none" spc="0" normalizeH="0" baseline="0" noProof="0" dirty="0" err="1">
                <a:ln>
                  <a:noFill/>
                </a:ln>
                <a:solidFill>
                  <a:srgbClr val="FF0000"/>
                </a:solidFill>
                <a:effectLst/>
                <a:uLnTx/>
                <a:uFillTx/>
                <a:latin typeface="Arial" pitchFamily="34" charset="0"/>
                <a:ea typeface="方正黑体简体" panose="03000509000000000000" pitchFamily="65" charset="-122"/>
                <a:cs typeface="Arial" pitchFamily="34" charset="0"/>
                <a:sym typeface="+mn-lt"/>
              </a:rPr>
              <a:t>nhau</a:t>
            </a:r>
            <a:r>
              <a:rPr kumimoji="0" lang="en-US" altLang="zh-CN" sz="5000" b="1" i="0" u="none" strike="noStrike" kern="1200" cap="none" spc="0" normalizeH="0" baseline="0" noProof="0" dirty="0">
                <a:ln>
                  <a:noFill/>
                </a:ln>
                <a:solidFill>
                  <a:srgbClr val="FF0000"/>
                </a:solidFill>
                <a:effectLst/>
                <a:uLnTx/>
                <a:uFillTx/>
                <a:latin typeface="Arial" pitchFamily="34" charset="0"/>
                <a:ea typeface="方正黑体简体" panose="03000509000000000000" pitchFamily="65" charset="-122"/>
                <a:cs typeface="Arial"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err="1">
                <a:ln>
                  <a:noFill/>
                </a:ln>
                <a:solidFill>
                  <a:srgbClr val="FF0000"/>
                </a:solidFill>
                <a:effectLst/>
                <a:uLnTx/>
                <a:uFillTx/>
                <a:latin typeface="Arial" pitchFamily="34" charset="0"/>
                <a:ea typeface="方正黑体简体" panose="03000509000000000000" pitchFamily="65" charset="-122"/>
                <a:cs typeface="Arial" pitchFamily="34" charset="0"/>
                <a:sym typeface="+mn-lt"/>
              </a:rPr>
              <a:t>đánh</a:t>
            </a:r>
            <a:r>
              <a:rPr kumimoji="0" lang="en-US" altLang="zh-CN" sz="5000" b="1" i="0" u="none" strike="noStrike" kern="1200" cap="none" spc="0" normalizeH="0" baseline="0" noProof="0" dirty="0">
                <a:ln>
                  <a:noFill/>
                </a:ln>
                <a:solidFill>
                  <a:srgbClr val="FF0000"/>
                </a:solidFill>
                <a:effectLst/>
                <a:uLnTx/>
                <a:uFillTx/>
                <a:latin typeface="Arial" pitchFamily="34" charset="0"/>
                <a:ea typeface="方正黑体简体" panose="03000509000000000000" pitchFamily="65" charset="-122"/>
                <a:cs typeface="Arial" pitchFamily="34" charset="0"/>
                <a:sym typeface="+mn-lt"/>
              </a:rPr>
              <a:t> </a:t>
            </a:r>
            <a:r>
              <a:rPr kumimoji="0" lang="en-US" altLang="zh-CN" sz="5000" b="1" i="0" u="none" strike="noStrike" kern="1200" cap="none" spc="0" normalizeH="0" baseline="0" noProof="0" dirty="0" err="1">
                <a:ln>
                  <a:noFill/>
                </a:ln>
                <a:solidFill>
                  <a:srgbClr val="FF0000"/>
                </a:solidFill>
                <a:effectLst/>
                <a:uLnTx/>
                <a:uFillTx/>
                <a:latin typeface="Arial" pitchFamily="34" charset="0"/>
                <a:ea typeface="方正黑体简体" panose="03000509000000000000" pitchFamily="65" charset="-122"/>
                <a:cs typeface="Arial" pitchFamily="34" charset="0"/>
                <a:sym typeface="+mn-lt"/>
              </a:rPr>
              <a:t>giá</a:t>
            </a:r>
            <a:r>
              <a:rPr kumimoji="0" lang="en-US" altLang="zh-CN" sz="5000" b="1" i="0" u="none" strike="noStrike" kern="1200" cap="none" spc="0" normalizeH="0" baseline="0" noProof="0" dirty="0">
                <a:ln>
                  <a:noFill/>
                </a:ln>
                <a:solidFill>
                  <a:srgbClr val="FF0000"/>
                </a:solidFill>
                <a:effectLst/>
                <a:uLnTx/>
                <a:uFillTx/>
                <a:latin typeface="Arial" pitchFamily="34" charset="0"/>
                <a:ea typeface="方正黑体简体" panose="03000509000000000000" pitchFamily="65" charset="-122"/>
                <a:cs typeface="Arial" pitchFamily="34" charset="0"/>
                <a:sym typeface="+mn-lt"/>
              </a:rPr>
              <a:t> </a:t>
            </a:r>
            <a:r>
              <a:rPr kumimoji="0" lang="en-US" altLang="zh-CN" sz="5000" b="1" i="0" u="none" strike="noStrike" kern="1200" cap="none" spc="0" normalizeH="0" baseline="0" noProof="0" dirty="0" err="1">
                <a:ln>
                  <a:noFill/>
                </a:ln>
                <a:solidFill>
                  <a:srgbClr val="FF0000"/>
                </a:solidFill>
                <a:effectLst/>
                <a:uLnTx/>
                <a:uFillTx/>
                <a:latin typeface="Arial" pitchFamily="34" charset="0"/>
                <a:ea typeface="方正黑体简体" panose="03000509000000000000" pitchFamily="65" charset="-122"/>
                <a:cs typeface="Arial" pitchFamily="34" charset="0"/>
                <a:sym typeface="+mn-lt"/>
              </a:rPr>
              <a:t>tiết</a:t>
            </a:r>
            <a:r>
              <a:rPr kumimoji="0" lang="en-US" altLang="zh-CN" sz="5000" b="1" i="0" u="none" strike="noStrike" kern="1200" cap="none" spc="0" normalizeH="0" baseline="0" noProof="0" dirty="0">
                <a:ln>
                  <a:noFill/>
                </a:ln>
                <a:solidFill>
                  <a:srgbClr val="FF0000"/>
                </a:solidFill>
                <a:effectLst/>
                <a:uLnTx/>
                <a:uFillTx/>
                <a:latin typeface="Arial" pitchFamily="34" charset="0"/>
                <a:ea typeface="方正黑体简体" panose="03000509000000000000" pitchFamily="65" charset="-122"/>
                <a:cs typeface="Arial" pitchFamily="34" charset="0"/>
                <a:sym typeface="+mn-lt"/>
              </a:rPr>
              <a:t> </a:t>
            </a:r>
            <a:r>
              <a:rPr kumimoji="0" lang="en-US" altLang="zh-CN" sz="5000" b="1" i="0" u="none" strike="noStrike" kern="1200" cap="none" spc="0" normalizeH="0" baseline="0" noProof="0" dirty="0" err="1">
                <a:ln>
                  <a:noFill/>
                </a:ln>
                <a:solidFill>
                  <a:srgbClr val="FF0000"/>
                </a:solidFill>
                <a:effectLst/>
                <a:uLnTx/>
                <a:uFillTx/>
                <a:latin typeface="Arial" pitchFamily="34" charset="0"/>
                <a:ea typeface="方正黑体简体" panose="03000509000000000000" pitchFamily="65" charset="-122"/>
                <a:cs typeface="Arial" pitchFamily="34" charset="0"/>
                <a:sym typeface="+mn-lt"/>
              </a:rPr>
              <a:t>học</a:t>
            </a:r>
            <a:r>
              <a:rPr kumimoji="0" lang="en-US" altLang="zh-CN" sz="5000" b="1" i="0" u="none" strike="noStrike" kern="1200" cap="none" spc="0" normalizeH="0" baseline="0" noProof="0" dirty="0">
                <a:ln>
                  <a:noFill/>
                </a:ln>
                <a:solidFill>
                  <a:srgbClr val="FF0000"/>
                </a:solidFill>
                <a:effectLst/>
                <a:uLnTx/>
                <a:uFillTx/>
                <a:latin typeface="Arial" pitchFamily="34" charset="0"/>
                <a:ea typeface="方正黑体简体" panose="03000509000000000000" pitchFamily="65" charset="-122"/>
                <a:cs typeface="Arial"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1200" cap="none" spc="0" normalizeH="0" baseline="0" noProof="0" dirty="0" err="1">
                <a:ln>
                  <a:noFill/>
                </a:ln>
                <a:solidFill>
                  <a:srgbClr val="FF0000"/>
                </a:solidFill>
                <a:effectLst/>
                <a:uLnTx/>
                <a:uFillTx/>
                <a:latin typeface="Arial" pitchFamily="34" charset="0"/>
                <a:ea typeface="方正黑体简体" panose="03000509000000000000" pitchFamily="65" charset="-122"/>
                <a:cs typeface="Arial" pitchFamily="34" charset="0"/>
                <a:sym typeface="+mn-lt"/>
              </a:rPr>
              <a:t>này</a:t>
            </a:r>
            <a:r>
              <a:rPr kumimoji="0" lang="en-US" altLang="zh-CN" sz="5000" b="1" i="0" u="none" strike="noStrike" kern="1200" cap="none" spc="0" normalizeH="0" baseline="0" noProof="0" dirty="0">
                <a:ln>
                  <a:noFill/>
                </a:ln>
                <a:solidFill>
                  <a:srgbClr val="FF0000"/>
                </a:solidFill>
                <a:effectLst/>
                <a:uLnTx/>
                <a:uFillTx/>
                <a:latin typeface="Arial" pitchFamily="34" charset="0"/>
                <a:ea typeface="方正黑体简体" panose="03000509000000000000" pitchFamily="65" charset="-122"/>
                <a:cs typeface="Arial" pitchFamily="34" charset="0"/>
                <a:sym typeface="+mn-lt"/>
              </a:rPr>
              <a:t> </a:t>
            </a:r>
            <a:r>
              <a:rPr kumimoji="0" lang="en-US" altLang="zh-CN" sz="5000" b="1" i="0" u="none" strike="noStrike" kern="1200" cap="none" spc="0" normalizeH="0" baseline="0" noProof="0" dirty="0" err="1">
                <a:ln>
                  <a:noFill/>
                </a:ln>
                <a:solidFill>
                  <a:srgbClr val="FF0000"/>
                </a:solidFill>
                <a:effectLst/>
                <a:uLnTx/>
                <a:uFillTx/>
                <a:latin typeface="Arial" pitchFamily="34" charset="0"/>
                <a:ea typeface="方正黑体简体" panose="03000509000000000000" pitchFamily="65" charset="-122"/>
                <a:cs typeface="Arial" pitchFamily="34" charset="0"/>
                <a:sym typeface="+mn-lt"/>
              </a:rPr>
              <a:t>của</a:t>
            </a:r>
            <a:r>
              <a:rPr kumimoji="0" lang="en-US" altLang="zh-CN" sz="5000" b="1" i="0" u="none" strike="noStrike" kern="1200" cap="none" spc="0" normalizeH="0" baseline="0" noProof="0" dirty="0">
                <a:ln>
                  <a:noFill/>
                </a:ln>
                <a:solidFill>
                  <a:srgbClr val="FF0000"/>
                </a:solidFill>
                <a:effectLst/>
                <a:uLnTx/>
                <a:uFillTx/>
                <a:latin typeface="Arial" pitchFamily="34" charset="0"/>
                <a:ea typeface="方正黑体简体" panose="03000509000000000000" pitchFamily="65" charset="-122"/>
                <a:cs typeface="Arial" pitchFamily="34" charset="0"/>
                <a:sym typeface="+mn-lt"/>
              </a:rPr>
              <a:t> </a:t>
            </a:r>
            <a:r>
              <a:rPr kumimoji="0" lang="en-US" altLang="zh-CN" sz="5000" b="1" i="0" u="none" strike="noStrike" kern="1200" cap="none" spc="0" normalizeH="0" baseline="0" noProof="0" dirty="0" err="1">
                <a:ln>
                  <a:noFill/>
                </a:ln>
                <a:solidFill>
                  <a:srgbClr val="FF0000"/>
                </a:solidFill>
                <a:effectLst/>
                <a:uLnTx/>
                <a:uFillTx/>
                <a:latin typeface="Arial" pitchFamily="34" charset="0"/>
                <a:ea typeface="方正黑体简体" panose="03000509000000000000" pitchFamily="65" charset="-122"/>
                <a:cs typeface="Arial" pitchFamily="34" charset="0"/>
                <a:sym typeface="+mn-lt"/>
              </a:rPr>
              <a:t>các</a:t>
            </a:r>
            <a:r>
              <a:rPr kumimoji="0" lang="en-US" altLang="zh-CN" sz="5000" b="1" i="0" u="none" strike="noStrike" kern="1200" cap="none" spc="0" normalizeH="0" baseline="0" noProof="0" dirty="0">
                <a:ln>
                  <a:noFill/>
                </a:ln>
                <a:solidFill>
                  <a:srgbClr val="FF0000"/>
                </a:solidFill>
                <a:effectLst/>
                <a:uLnTx/>
                <a:uFillTx/>
                <a:latin typeface="Arial" pitchFamily="34" charset="0"/>
                <a:ea typeface="方正黑体简体" panose="03000509000000000000" pitchFamily="65" charset="-122"/>
                <a:cs typeface="Arial" pitchFamily="34" charset="0"/>
                <a:sym typeface="+mn-lt"/>
              </a:rPr>
              <a:t> </a:t>
            </a:r>
            <a:r>
              <a:rPr kumimoji="0" lang="en-US" altLang="zh-CN" sz="5000" b="1" i="0" u="none" strike="noStrike" kern="1200" cap="none" spc="0" normalizeH="0" baseline="0" noProof="0" dirty="0" err="1">
                <a:ln>
                  <a:noFill/>
                </a:ln>
                <a:solidFill>
                  <a:srgbClr val="FF0000"/>
                </a:solidFill>
                <a:effectLst/>
                <a:uLnTx/>
                <a:uFillTx/>
                <a:latin typeface="Arial" pitchFamily="34" charset="0"/>
                <a:ea typeface="方正黑体简体" panose="03000509000000000000" pitchFamily="65" charset="-122"/>
                <a:cs typeface="Arial" pitchFamily="34" charset="0"/>
                <a:sym typeface="+mn-lt"/>
              </a:rPr>
              <a:t>bạn</a:t>
            </a:r>
            <a:r>
              <a:rPr kumimoji="0" lang="en-US" altLang="zh-CN" sz="5000" b="1" i="0" u="none" strike="noStrike" kern="1200" cap="none" spc="0" normalizeH="0" baseline="0" noProof="0" dirty="0">
                <a:ln>
                  <a:noFill/>
                </a:ln>
                <a:solidFill>
                  <a:srgbClr val="FF0000"/>
                </a:solidFill>
                <a:effectLst/>
                <a:uLnTx/>
                <a:uFillTx/>
                <a:latin typeface="Arial" pitchFamily="34" charset="0"/>
                <a:ea typeface="方正黑体简体" panose="03000509000000000000" pitchFamily="65" charset="-122"/>
                <a:cs typeface="Arial" pitchFamily="34" charset="0"/>
                <a:sym typeface="+mn-lt"/>
              </a:rPr>
              <a:t> </a:t>
            </a:r>
            <a:r>
              <a:rPr kumimoji="0" lang="en-US" altLang="zh-CN" sz="5000" b="1" i="0" u="none" strike="noStrike" kern="1200" cap="none" spc="0" normalizeH="0" baseline="0" noProof="0" dirty="0" err="1">
                <a:ln>
                  <a:noFill/>
                </a:ln>
                <a:solidFill>
                  <a:srgbClr val="FF0000"/>
                </a:solidFill>
                <a:effectLst/>
                <a:uLnTx/>
                <a:uFillTx/>
                <a:latin typeface="Arial" pitchFamily="34" charset="0"/>
                <a:ea typeface="方正黑体简体" panose="03000509000000000000" pitchFamily="65" charset="-122"/>
                <a:cs typeface="Arial" pitchFamily="34" charset="0"/>
                <a:sym typeface="+mn-lt"/>
              </a:rPr>
              <a:t>nh</a:t>
            </a:r>
            <a:r>
              <a:rPr lang="en-US" altLang="zh-CN" sz="5000" b="1" noProof="0" dirty="0" err="1">
                <a:solidFill>
                  <a:srgbClr val="FF0000"/>
                </a:solidFill>
                <a:latin typeface="Arial" pitchFamily="34" charset="0"/>
                <a:ea typeface="方正黑体简体" panose="03000509000000000000" pitchFamily="65" charset="-122"/>
                <a:cs typeface="Arial" pitchFamily="34" charset="0"/>
                <a:sym typeface="+mn-lt"/>
              </a:rPr>
              <a:t>é</a:t>
            </a:r>
            <a:r>
              <a:rPr kumimoji="0" lang="en-US" altLang="zh-CN" sz="5000" b="1" i="0" u="none" strike="noStrike" kern="1200" cap="none" spc="0" normalizeH="0" baseline="0" noProof="0" dirty="0">
                <a:ln>
                  <a:noFill/>
                </a:ln>
                <a:solidFill>
                  <a:srgbClr val="FF0000"/>
                </a:solidFill>
                <a:effectLst/>
                <a:uLnTx/>
                <a:uFillTx/>
                <a:latin typeface="Arial" pitchFamily="34" charset="0"/>
                <a:ea typeface="方正黑体简体" panose="03000509000000000000" pitchFamily="65" charset="-122"/>
                <a:cs typeface="Arial" pitchFamily="34" charset="0"/>
                <a:sym typeface="+mn-lt"/>
              </a:rPr>
              <a:t>!</a:t>
            </a:r>
            <a:endParaRPr kumimoji="0" lang="zh-CN" altLang="en-US" sz="5000" b="1" i="0" u="none" strike="noStrike" kern="1200" cap="none" spc="0" normalizeH="0" baseline="0" noProof="0" dirty="0">
              <a:ln>
                <a:noFill/>
              </a:ln>
              <a:solidFill>
                <a:srgbClr val="FF0000"/>
              </a:solidFill>
              <a:effectLst/>
              <a:uLnTx/>
              <a:uFillTx/>
              <a:latin typeface="Arial" pitchFamily="34" charset="0"/>
              <a:ea typeface="方正黑体简体" panose="03000509000000000000" pitchFamily="65" charset="-122"/>
              <a:cs typeface="Arial" pitchFamily="34" charset="0"/>
              <a:sym typeface="+mn-lt"/>
            </a:endParaRPr>
          </a:p>
        </p:txBody>
      </p:sp>
    </p:spTree>
    <p:extLst>
      <p:ext uri="{BB962C8B-B14F-4D97-AF65-F5344CB8AC3E}">
        <p14:creationId xmlns:p14="http://schemas.microsoft.com/office/powerpoint/2010/main" val="39659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456560">
            <a:off x="3102872" y="274579"/>
            <a:ext cx="507251" cy="715355"/>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404847">
            <a:off x="345311" y="2535413"/>
            <a:ext cx="748207" cy="74820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61588">
            <a:off x="1907002" y="154556"/>
            <a:ext cx="814259" cy="864561"/>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46022">
            <a:off x="363128" y="317821"/>
            <a:ext cx="868995" cy="801056"/>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20968">
            <a:off x="461024" y="1792356"/>
            <a:ext cx="1290115" cy="422219"/>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29358">
            <a:off x="1344368" y="1078292"/>
            <a:ext cx="559823" cy="53234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453495">
            <a:off x="299339" y="4455203"/>
            <a:ext cx="840151" cy="950788"/>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0601344">
            <a:off x="916086" y="3244786"/>
            <a:ext cx="967987" cy="967987"/>
          </a:xfrm>
          <a:prstGeom prst="rect">
            <a:avLst/>
          </a:prstGeom>
        </p:spPr>
      </p:pic>
      <p:pic>
        <p:nvPicPr>
          <p:cNvPr id="13"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9438273">
            <a:off x="2064119" y="1113216"/>
            <a:ext cx="266654" cy="1232433"/>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659741">
            <a:off x="2253602" y="5706660"/>
            <a:ext cx="609209" cy="622797"/>
          </a:xfrm>
          <a:prstGeom prst="rect">
            <a:avLst/>
          </a:prstGeom>
        </p:spPr>
      </p:pic>
      <p:pic>
        <p:nvPicPr>
          <p:cNvPr id="16" name="Picture 16"/>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1045001">
            <a:off x="1415038" y="4877748"/>
            <a:ext cx="574822" cy="1079017"/>
          </a:xfrm>
          <a:prstGeom prst="rect">
            <a:avLst/>
          </a:prstGeom>
        </p:spPr>
      </p:pic>
      <p:pic>
        <p:nvPicPr>
          <p:cNvPr id="17" name="Picture 17"/>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4492633">
            <a:off x="781781" y="5653424"/>
            <a:ext cx="410867" cy="1208433"/>
          </a:xfrm>
          <a:prstGeom prst="rect">
            <a:avLst/>
          </a:prstGeom>
        </p:spPr>
      </p:pic>
      <p:grpSp>
        <p:nvGrpSpPr>
          <p:cNvPr id="19" name="Group 19"/>
          <p:cNvGrpSpPr/>
          <p:nvPr/>
        </p:nvGrpSpPr>
        <p:grpSpPr>
          <a:xfrm>
            <a:off x="2138168" y="737475"/>
            <a:ext cx="8090845" cy="4679781"/>
            <a:chOff x="0" y="0"/>
            <a:chExt cx="14513079" cy="4632883"/>
          </a:xfrm>
        </p:grpSpPr>
        <p:grpSp>
          <p:nvGrpSpPr>
            <p:cNvPr id="20" name="Group 20"/>
            <p:cNvGrpSpPr/>
            <p:nvPr/>
          </p:nvGrpSpPr>
          <p:grpSpPr>
            <a:xfrm>
              <a:off x="0" y="403968"/>
              <a:ext cx="14513079" cy="4228914"/>
              <a:chOff x="0" y="0"/>
              <a:chExt cx="3907097" cy="1138475"/>
            </a:xfrm>
          </p:grpSpPr>
          <p:sp>
            <p:nvSpPr>
              <p:cNvPr id="21" name="Freeform 21"/>
              <p:cNvSpPr/>
              <p:nvPr/>
            </p:nvSpPr>
            <p:spPr>
              <a:xfrm>
                <a:off x="0" y="-4262"/>
                <a:ext cx="3914842" cy="1144961"/>
              </a:xfrm>
              <a:custGeom>
                <a:avLst/>
                <a:gdLst/>
                <a:ahLst/>
                <a:cxnLst/>
                <a:rect l="l" t="t" r="r" b="b"/>
                <a:pathLst>
                  <a:path w="3914842" h="1144961">
                    <a:moveTo>
                      <a:pt x="2975943" y="1133773"/>
                    </a:moveTo>
                    <a:cubicBezTo>
                      <a:pt x="2975943" y="1133773"/>
                      <a:pt x="2556190" y="1144961"/>
                      <a:pt x="2093605" y="1142339"/>
                    </a:cubicBezTo>
                    <a:cubicBezTo>
                      <a:pt x="1711879" y="1140177"/>
                      <a:pt x="1057073" y="1132352"/>
                      <a:pt x="1057073" y="1132352"/>
                    </a:cubicBezTo>
                    <a:cubicBezTo>
                      <a:pt x="812931" y="1123518"/>
                      <a:pt x="565145" y="1106537"/>
                      <a:pt x="398404" y="1048359"/>
                    </a:cubicBezTo>
                    <a:cubicBezTo>
                      <a:pt x="120505" y="951398"/>
                      <a:pt x="0" y="773869"/>
                      <a:pt x="0" y="577261"/>
                    </a:cubicBezTo>
                    <a:lnTo>
                      <a:pt x="0" y="577259"/>
                    </a:lnTo>
                    <a:cubicBezTo>
                      <a:pt x="8536" y="440430"/>
                      <a:pt x="34263" y="311302"/>
                      <a:pt x="140291" y="225758"/>
                    </a:cubicBezTo>
                    <a:cubicBezTo>
                      <a:pt x="342602" y="62530"/>
                      <a:pt x="736658" y="7673"/>
                      <a:pt x="1155311" y="7673"/>
                    </a:cubicBezTo>
                    <a:cubicBezTo>
                      <a:pt x="1155311" y="7673"/>
                      <a:pt x="1551711" y="15681"/>
                      <a:pt x="1952851" y="7673"/>
                    </a:cubicBezTo>
                    <a:cubicBezTo>
                      <a:pt x="2337264" y="0"/>
                      <a:pt x="2801191" y="7673"/>
                      <a:pt x="2801191" y="7673"/>
                    </a:cubicBezTo>
                    <a:cubicBezTo>
                      <a:pt x="3169498" y="15152"/>
                      <a:pt x="3532811" y="84484"/>
                      <a:pt x="3730551" y="207066"/>
                    </a:cubicBezTo>
                    <a:cubicBezTo>
                      <a:pt x="3881568" y="300683"/>
                      <a:pt x="3914842" y="425358"/>
                      <a:pt x="3905702" y="577261"/>
                    </a:cubicBezTo>
                    <a:lnTo>
                      <a:pt x="3905702" y="577262"/>
                    </a:lnTo>
                    <a:cubicBezTo>
                      <a:pt x="3905702" y="891835"/>
                      <a:pt x="3622706" y="1105932"/>
                      <a:pt x="2975943" y="1133773"/>
                    </a:cubicBezTo>
                    <a:close/>
                  </a:path>
                </a:pathLst>
              </a:custGeom>
              <a:solidFill>
                <a:srgbClr val="FFF9ED"/>
              </a:solidFill>
            </p:spPr>
          </p:sp>
        </p:grpSp>
        <p:pic>
          <p:nvPicPr>
            <p:cNvPr id="22" name="Picture 22"/>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5420420" y="0"/>
              <a:ext cx="4027218" cy="961150"/>
            </a:xfrm>
            <a:prstGeom prst="rect">
              <a:avLst/>
            </a:prstGeom>
          </p:spPr>
        </p:pic>
      </p:grpSp>
      <p:sp>
        <p:nvSpPr>
          <p:cNvPr id="24" name="Rectangle 23"/>
          <p:cNvSpPr/>
          <p:nvPr/>
        </p:nvSpPr>
        <p:spPr>
          <a:xfrm>
            <a:off x="2245135" y="2147305"/>
            <a:ext cx="7892949" cy="2277541"/>
          </a:xfrm>
          <a:prstGeom prst="rect">
            <a:avLst/>
          </a:prstGeom>
        </p:spPr>
        <p:txBody>
          <a:bodyPr wrap="square" lIns="60954" tIns="30477" rIns="60954" bIns="30477">
            <a:spAutoFit/>
          </a:bodyPr>
          <a:lstStyle/>
          <a:p>
            <a:pPr algn="ctr">
              <a:lnSpc>
                <a:spcPct val="150000"/>
              </a:lnSpc>
            </a:pPr>
            <a:r>
              <a:rPr lang="en-US" sz="4800" b="1" dirty="0">
                <a:solidFill>
                  <a:srgbClr val="002060"/>
                </a:solidFill>
                <a:latin typeface="Arial" pitchFamily="34" charset="0"/>
                <a:cs typeface="Arial" pitchFamily="34" charset="0"/>
              </a:rPr>
              <a:t>HẸN GẶP LẠI CÁC EM TRONG TIẾT HỌC SAU!</a:t>
            </a:r>
          </a:p>
        </p:txBody>
      </p:sp>
      <p:pic>
        <p:nvPicPr>
          <p:cNvPr id="25" name="Picture 24"/>
          <p:cNvPicPr>
            <a:picLocks noChangeAspect="1"/>
          </p:cNvPicPr>
          <p:nvPr/>
        </p:nvPicPr>
        <p:blipFill>
          <a:blip r:embed="rId28"/>
          <a:stretch>
            <a:fillRect/>
          </a:stretch>
        </p:blipFill>
        <p:spPr>
          <a:xfrm>
            <a:off x="8976049" y="2006600"/>
            <a:ext cx="3860800" cy="4851400"/>
          </a:xfrm>
          <a:prstGeom prst="rect">
            <a:avLst/>
          </a:prstGeom>
        </p:spPr>
      </p:pic>
    </p:spTree>
    <p:extLst>
      <p:ext uri="{BB962C8B-B14F-4D97-AF65-F5344CB8AC3E}">
        <p14:creationId xmlns:p14="http://schemas.microsoft.com/office/powerpoint/2010/main" val="10967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1000" fill="hold"/>
                                        <p:tgtEl>
                                          <p:spTgt spid="24"/>
                                        </p:tgtEl>
                                        <p:attrNameLst>
                                          <p:attrName>ppt_w</p:attrName>
                                        </p:attrNameLst>
                                      </p:cBhvr>
                                      <p:tavLst>
                                        <p:tav tm="0">
                                          <p:val>
                                            <p:fltVal val="0"/>
                                          </p:val>
                                        </p:tav>
                                        <p:tav tm="100000">
                                          <p:val>
                                            <p:strVal val="#ppt_w"/>
                                          </p:val>
                                        </p:tav>
                                      </p:tavLst>
                                    </p:anim>
                                    <p:anim calcmode="lin" valueType="num">
                                      <p:cBhvr>
                                        <p:cTn id="15" dur="1000" fill="hold"/>
                                        <p:tgtEl>
                                          <p:spTgt spid="24"/>
                                        </p:tgtEl>
                                        <p:attrNameLst>
                                          <p:attrName>ppt_h</p:attrName>
                                        </p:attrNameLst>
                                      </p:cBhvr>
                                      <p:tavLst>
                                        <p:tav tm="0">
                                          <p:val>
                                            <p:fltVal val="0"/>
                                          </p:val>
                                        </p:tav>
                                        <p:tav tm="100000">
                                          <p:val>
                                            <p:strVal val="#ppt_h"/>
                                          </p:val>
                                        </p:tav>
                                      </p:tavLst>
                                    </p:anim>
                                    <p:anim calcmode="lin" valueType="num">
                                      <p:cBhvr>
                                        <p:cTn id="16" dur="1000" fill="hold"/>
                                        <p:tgtEl>
                                          <p:spTgt spid="24"/>
                                        </p:tgtEl>
                                        <p:attrNameLst>
                                          <p:attrName>style.rotation</p:attrName>
                                        </p:attrNameLst>
                                      </p:cBhvr>
                                      <p:tavLst>
                                        <p:tav tm="0">
                                          <p:val>
                                            <p:fltVal val="90"/>
                                          </p:val>
                                        </p:tav>
                                        <p:tav tm="100000">
                                          <p:val>
                                            <p:fltVal val="0"/>
                                          </p:val>
                                        </p:tav>
                                      </p:tavLst>
                                    </p:anim>
                                    <p:animEffect transition="in" filter="fade">
                                      <p:cBhvr>
                                        <p:cTn id="1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8" y="0"/>
            <a:ext cx="12187592" cy="6855520"/>
          </a:xfrm>
          <a:prstGeom prst="rect">
            <a:avLst/>
          </a:prstGeom>
        </p:spPr>
      </p:pic>
      <p:pic>
        <p:nvPicPr>
          <p:cNvPr id="12" name="龚芝怡 - 卓别林">
            <a:hlinkClick r:id="" action="ppaction://media"/>
            <a:extLst>
              <a:ext uri="{FF2B5EF4-FFF2-40B4-BE49-F238E27FC236}">
                <a16:creationId xmlns:a16="http://schemas.microsoft.com/office/drawing/2014/main" id="{E2E2DAA7-8599-47C5-87B5-5D8532D5D2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9080" y="-1599830"/>
            <a:ext cx="609459" cy="609459"/>
          </a:xfrm>
          <a:prstGeom prst="rect">
            <a:avLst/>
          </a:prstGeom>
        </p:spPr>
      </p:pic>
      <p:sp>
        <p:nvSpPr>
          <p:cNvPr id="15" name="18">
            <a:extLst>
              <a:ext uri="{FF2B5EF4-FFF2-40B4-BE49-F238E27FC236}">
                <a16:creationId xmlns:a16="http://schemas.microsoft.com/office/drawing/2014/main" id="{84E0EB1E-CC1F-4B09-8338-D305427AF817}"/>
              </a:ext>
            </a:extLst>
          </p:cNvPr>
          <p:cNvSpPr>
            <a:spLocks noChangeArrowheads="1"/>
          </p:cNvSpPr>
          <p:nvPr>
            <p:custDataLst>
              <p:tags r:id="rId3"/>
            </p:custDataLst>
          </p:nvPr>
        </p:nvSpPr>
        <p:spPr bwMode="auto">
          <a:xfrm>
            <a:off x="2424470" y="481158"/>
            <a:ext cx="7790808" cy="13538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798" b="1" dirty="0" err="1">
                <a:solidFill>
                  <a:srgbClr val="7CAE6E"/>
                </a:solidFill>
                <a:latin typeface="Arial" pitchFamily="34" charset="0"/>
                <a:ea typeface="微软雅黑" panose="020B0503020204020204" pitchFamily="34" charset="-122"/>
                <a:cs typeface="Arial" pitchFamily="34" charset="0"/>
              </a:rPr>
              <a:t>Bài</a:t>
            </a:r>
            <a:r>
              <a:rPr lang="en-US" altLang="zh-CN" sz="8798" b="1" dirty="0">
                <a:solidFill>
                  <a:srgbClr val="7CAE6E"/>
                </a:solidFill>
                <a:latin typeface="Arial" pitchFamily="34" charset="0"/>
                <a:ea typeface="微软雅黑" panose="020B0503020204020204" pitchFamily="34" charset="-122"/>
                <a:cs typeface="Arial" pitchFamily="34" charset="0"/>
              </a:rPr>
              <a:t> </a:t>
            </a:r>
            <a:r>
              <a:rPr lang="en-US" altLang="zh-CN" sz="8798" b="1" dirty="0" err="1">
                <a:solidFill>
                  <a:srgbClr val="7CAE6E"/>
                </a:solidFill>
                <a:latin typeface="Arial" pitchFamily="34" charset="0"/>
                <a:ea typeface="微软雅黑" panose="020B0503020204020204" pitchFamily="34" charset="-122"/>
                <a:cs typeface="Arial" pitchFamily="34" charset="0"/>
              </a:rPr>
              <a:t>viết</a:t>
            </a:r>
            <a:r>
              <a:rPr lang="en-US" altLang="zh-CN" sz="8798" b="1" dirty="0">
                <a:solidFill>
                  <a:srgbClr val="7CAE6E"/>
                </a:solidFill>
                <a:latin typeface="Arial" pitchFamily="34" charset="0"/>
                <a:ea typeface="微软雅黑" panose="020B0503020204020204" pitchFamily="34" charset="-122"/>
                <a:cs typeface="Arial" pitchFamily="34" charset="0"/>
              </a:rPr>
              <a:t> 2</a:t>
            </a:r>
          </a:p>
        </p:txBody>
      </p:sp>
      <p:sp>
        <p:nvSpPr>
          <p:cNvPr id="22" name="矩形: 圆角 10">
            <a:extLst>
              <a:ext uri="{FF2B5EF4-FFF2-40B4-BE49-F238E27FC236}">
                <a16:creationId xmlns:a16="http://schemas.microsoft.com/office/drawing/2014/main" id="{80760708-23EA-4382-9AD0-CEF2BEF30249}"/>
              </a:ext>
            </a:extLst>
          </p:cNvPr>
          <p:cNvSpPr/>
          <p:nvPr/>
        </p:nvSpPr>
        <p:spPr>
          <a:xfrm>
            <a:off x="2410027" y="2085722"/>
            <a:ext cx="7376353" cy="1776830"/>
          </a:xfrm>
          <a:prstGeom prst="roundRect">
            <a:avLst>
              <a:gd name="adj" fmla="val 50000"/>
            </a:avLst>
          </a:prstGeom>
          <a:solidFill>
            <a:srgbClr val="7CA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prstClr val="white"/>
                </a:solidFill>
                <a:latin typeface="Arial" pitchFamily="34" charset="0"/>
                <a:ea typeface="Times New Roman" panose="02020603050405020304" pitchFamily="18" charset="0"/>
                <a:cs typeface="Arial" pitchFamily="34" charset="0"/>
              </a:rPr>
              <a:t>Viết</a:t>
            </a:r>
            <a:r>
              <a:rPr lang="en-US" sz="5400" b="1" dirty="0">
                <a:solidFill>
                  <a:prstClr val="white"/>
                </a:solidFill>
                <a:latin typeface="Arial" pitchFamily="34" charset="0"/>
                <a:ea typeface="Times New Roman" panose="02020603050405020304" pitchFamily="18" charset="0"/>
                <a:cs typeface="Arial" pitchFamily="34" charset="0"/>
              </a:rPr>
              <a:t> </a:t>
            </a:r>
            <a:r>
              <a:rPr lang="en-US" sz="5400" b="1" dirty="0" err="1">
                <a:solidFill>
                  <a:prstClr val="white"/>
                </a:solidFill>
                <a:latin typeface="Arial" pitchFamily="34" charset="0"/>
                <a:ea typeface="Times New Roman" panose="02020603050405020304" pitchFamily="18" charset="0"/>
                <a:cs typeface="Arial" pitchFamily="34" charset="0"/>
              </a:rPr>
              <a:t>về</a:t>
            </a:r>
            <a:r>
              <a:rPr lang="en-US" sz="5400" b="1" dirty="0">
                <a:solidFill>
                  <a:prstClr val="white"/>
                </a:solidFill>
                <a:latin typeface="Arial" pitchFamily="34" charset="0"/>
                <a:ea typeface="Times New Roman" panose="02020603050405020304" pitchFamily="18" charset="0"/>
                <a:cs typeface="Arial" pitchFamily="34" charset="0"/>
              </a:rPr>
              <a:t> </a:t>
            </a:r>
            <a:r>
              <a:rPr lang="en-US" sz="5400" b="1" dirty="0" err="1">
                <a:solidFill>
                  <a:prstClr val="white"/>
                </a:solidFill>
                <a:latin typeface="Arial" pitchFamily="34" charset="0"/>
                <a:ea typeface="Times New Roman" panose="02020603050405020304" pitchFamily="18" charset="0"/>
                <a:cs typeface="Arial" pitchFamily="34" charset="0"/>
              </a:rPr>
              <a:t>một</a:t>
            </a:r>
            <a:r>
              <a:rPr lang="en-US" sz="5400" b="1" dirty="0">
                <a:solidFill>
                  <a:prstClr val="white"/>
                </a:solidFill>
                <a:latin typeface="Arial" pitchFamily="34" charset="0"/>
                <a:ea typeface="Times New Roman" panose="02020603050405020304" pitchFamily="18" charset="0"/>
                <a:cs typeface="Arial" pitchFamily="34" charset="0"/>
              </a:rPr>
              <a:t> </a:t>
            </a:r>
            <a:r>
              <a:rPr lang="en-US" sz="5400" b="1" dirty="0" err="1">
                <a:solidFill>
                  <a:prstClr val="white"/>
                </a:solidFill>
                <a:latin typeface="Arial" pitchFamily="34" charset="0"/>
                <a:ea typeface="Times New Roman" panose="02020603050405020304" pitchFamily="18" charset="0"/>
                <a:cs typeface="Arial" pitchFamily="34" charset="0"/>
              </a:rPr>
              <a:t>tiết</a:t>
            </a:r>
            <a:r>
              <a:rPr lang="en-US" sz="5400" b="1" dirty="0">
                <a:solidFill>
                  <a:prstClr val="white"/>
                </a:solidFill>
                <a:latin typeface="Arial" pitchFamily="34" charset="0"/>
                <a:ea typeface="Times New Roman" panose="02020603050405020304" pitchFamily="18" charset="0"/>
                <a:cs typeface="Arial" pitchFamily="34" charset="0"/>
              </a:rPr>
              <a:t> </a:t>
            </a:r>
            <a:r>
              <a:rPr lang="en-US" sz="5400" b="1" dirty="0" err="1">
                <a:solidFill>
                  <a:prstClr val="white"/>
                </a:solidFill>
                <a:latin typeface="Arial" pitchFamily="34" charset="0"/>
                <a:ea typeface="Times New Roman" panose="02020603050405020304" pitchFamily="18" charset="0"/>
                <a:cs typeface="Arial" pitchFamily="34" charset="0"/>
              </a:rPr>
              <a:t>học</a:t>
            </a:r>
            <a:r>
              <a:rPr lang="en-US" sz="5400" b="1" dirty="0">
                <a:solidFill>
                  <a:prstClr val="white"/>
                </a:solidFill>
                <a:latin typeface="Arial" pitchFamily="34" charset="0"/>
                <a:ea typeface="Times New Roman" panose="02020603050405020304" pitchFamily="18" charset="0"/>
                <a:cs typeface="Arial" pitchFamily="34" charset="0"/>
              </a:rPr>
              <a:t> </a:t>
            </a:r>
          </a:p>
          <a:p>
            <a:pPr algn="ctr"/>
            <a:r>
              <a:rPr lang="en-US" sz="5400" b="1" dirty="0" err="1">
                <a:solidFill>
                  <a:prstClr val="white"/>
                </a:solidFill>
                <a:latin typeface="Arial" pitchFamily="34" charset="0"/>
                <a:ea typeface="Times New Roman" panose="02020603050405020304" pitchFamily="18" charset="0"/>
                <a:cs typeface="Arial" pitchFamily="34" charset="0"/>
              </a:rPr>
              <a:t>em</a:t>
            </a:r>
            <a:r>
              <a:rPr lang="en-US" sz="5400" b="1" dirty="0">
                <a:solidFill>
                  <a:prstClr val="white"/>
                </a:solidFill>
                <a:latin typeface="Arial" pitchFamily="34" charset="0"/>
                <a:ea typeface="Times New Roman" panose="02020603050405020304" pitchFamily="18" charset="0"/>
                <a:cs typeface="Arial" pitchFamily="34" charset="0"/>
              </a:rPr>
              <a:t> </a:t>
            </a:r>
            <a:r>
              <a:rPr lang="en-US" sz="5400" b="1" dirty="0" err="1">
                <a:solidFill>
                  <a:prstClr val="white"/>
                </a:solidFill>
                <a:latin typeface="Arial" pitchFamily="34" charset="0"/>
                <a:ea typeface="Times New Roman" panose="02020603050405020304" pitchFamily="18" charset="0"/>
                <a:cs typeface="Arial" pitchFamily="34" charset="0"/>
              </a:rPr>
              <a:t>thích</a:t>
            </a:r>
            <a:endParaRPr lang="zh-CN" altLang="en-US" sz="5400" b="1" dirty="0">
              <a:solidFill>
                <a:srgbClr val="B68452"/>
              </a:solidFill>
              <a:latin typeface="Arial" pitchFamily="34" charset="0"/>
              <a:ea typeface="微软雅黑" panose="020B0503020204020204" pitchFamily="34" charset="-122"/>
              <a:cs typeface="Arial" pitchFamily="34" charset="0"/>
            </a:endParaRPr>
          </a:p>
        </p:txBody>
      </p:sp>
    </p:spTree>
    <p:extLst>
      <p:ext uri="{BB962C8B-B14F-4D97-AF65-F5344CB8AC3E}">
        <p14:creationId xmlns:p14="http://schemas.microsoft.com/office/powerpoint/2010/main" val="1462424996"/>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9"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P spid="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9"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P spid="22"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AA02791-5DEF-4C69-9D89-344D800B6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408" y="261012"/>
            <a:ext cx="12187592" cy="6855520"/>
          </a:xfrm>
          <a:prstGeom prst="rect">
            <a:avLst/>
          </a:prstGeom>
        </p:spPr>
      </p:pic>
      <p:sp>
        <p:nvSpPr>
          <p:cNvPr id="17" name="矩形: 圆角 16">
            <a:extLst>
              <a:ext uri="{FF2B5EF4-FFF2-40B4-BE49-F238E27FC236}">
                <a16:creationId xmlns:a16="http://schemas.microsoft.com/office/drawing/2014/main" id="{DC19C4F8-A901-4D4D-AA85-D226D8BDBEA9}"/>
              </a:ext>
            </a:extLst>
          </p:cNvPr>
          <p:cNvSpPr/>
          <p:nvPr/>
        </p:nvSpPr>
        <p:spPr>
          <a:xfrm>
            <a:off x="2129240" y="1808658"/>
            <a:ext cx="8637497" cy="2480007"/>
          </a:xfrm>
          <a:prstGeom prst="roundRect">
            <a:avLst>
              <a:gd name="adj" fmla="val 50000"/>
            </a:avLst>
          </a:prstGeom>
          <a:solidFill>
            <a:srgbClr val="7CA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10AA9E"/>
              </a:solidFill>
              <a:effectLst/>
              <a:uLnTx/>
              <a:uFillTx/>
              <a:latin typeface="微软雅黑" panose="020B0503020204020204" pitchFamily="34" charset="-122"/>
              <a:ea typeface="微软雅黑" panose="020B0503020204020204" pitchFamily="34" charset="-122"/>
              <a:cs typeface="+mn-cs"/>
            </a:endParaRPr>
          </a:p>
        </p:txBody>
      </p:sp>
      <p:sp>
        <p:nvSpPr>
          <p:cNvPr id="2" name="TextBox 1">
            <a:extLst>
              <a:ext uri="{FF2B5EF4-FFF2-40B4-BE49-F238E27FC236}">
                <a16:creationId xmlns:a16="http://schemas.microsoft.com/office/drawing/2014/main" id="{5C56F526-8363-4E00-81FD-FB4C2CFD3E3E}"/>
              </a:ext>
            </a:extLst>
          </p:cNvPr>
          <p:cNvSpPr txBox="1"/>
          <p:nvPr/>
        </p:nvSpPr>
        <p:spPr>
          <a:xfrm>
            <a:off x="2784265" y="2365333"/>
            <a:ext cx="7415802" cy="1323439"/>
          </a:xfrm>
          <a:prstGeom prst="rect">
            <a:avLst/>
          </a:prstGeom>
          <a:noFill/>
        </p:spPr>
        <p:txBody>
          <a:bodyPr wrap="square" rtlCol="0">
            <a:spAutoFit/>
          </a:bodyPr>
          <a:lstStyle/>
          <a:p>
            <a:pPr algn="just"/>
            <a:r>
              <a:rPr lang="en-US" sz="4000" b="1" dirty="0">
                <a:solidFill>
                  <a:schemeClr val="bg1"/>
                </a:solidFill>
                <a:effectLst/>
                <a:latin typeface="Arial" pitchFamily="34" charset="0"/>
                <a:ea typeface="Times New Roman" panose="02020603050405020304" pitchFamily="18" charset="0"/>
                <a:cs typeface="Arial" pitchFamily="34" charset="0"/>
              </a:rPr>
              <a:t>1- </a:t>
            </a:r>
            <a:r>
              <a:rPr lang="en-US" sz="4000" b="1" dirty="0" err="1">
                <a:solidFill>
                  <a:schemeClr val="bg1"/>
                </a:solidFill>
                <a:effectLst/>
                <a:latin typeface="Arial" pitchFamily="34" charset="0"/>
                <a:ea typeface="Times New Roman" panose="02020603050405020304" pitchFamily="18" charset="0"/>
                <a:cs typeface="Arial" pitchFamily="34" charset="0"/>
              </a:rPr>
              <a:t>Kể</a:t>
            </a:r>
            <a:r>
              <a:rPr lang="en-US" sz="4000" b="1" dirty="0">
                <a:solidFill>
                  <a:schemeClr val="bg1"/>
                </a:solidFill>
                <a:effectLst/>
                <a:latin typeface="Arial" pitchFamily="34" charset="0"/>
                <a:ea typeface="Times New Roman" panose="02020603050405020304" pitchFamily="18" charset="0"/>
                <a:cs typeface="Arial" pitchFamily="34" charset="0"/>
              </a:rPr>
              <a:t> </a:t>
            </a:r>
            <a:r>
              <a:rPr lang="en-US" sz="4000" b="1" dirty="0" err="1">
                <a:solidFill>
                  <a:schemeClr val="bg1"/>
                </a:solidFill>
                <a:effectLst/>
                <a:latin typeface="Arial" pitchFamily="34" charset="0"/>
                <a:ea typeface="Times New Roman" panose="02020603050405020304" pitchFamily="18" charset="0"/>
                <a:cs typeface="Arial" pitchFamily="34" charset="0"/>
              </a:rPr>
              <a:t>với</a:t>
            </a:r>
            <a:r>
              <a:rPr lang="en-US" sz="4000" b="1" dirty="0">
                <a:solidFill>
                  <a:schemeClr val="bg1"/>
                </a:solidFill>
                <a:effectLst/>
                <a:latin typeface="Arial" pitchFamily="34" charset="0"/>
                <a:ea typeface="Times New Roman" panose="02020603050405020304" pitchFamily="18" charset="0"/>
                <a:cs typeface="Arial" pitchFamily="34" charset="0"/>
              </a:rPr>
              <a:t> </a:t>
            </a:r>
            <a:r>
              <a:rPr lang="en-US" sz="4000" b="1" dirty="0" err="1">
                <a:solidFill>
                  <a:schemeClr val="bg1"/>
                </a:solidFill>
                <a:effectLst/>
                <a:latin typeface="Arial" pitchFamily="34" charset="0"/>
                <a:ea typeface="Times New Roman" panose="02020603050405020304" pitchFamily="18" charset="0"/>
                <a:cs typeface="Arial" pitchFamily="34" charset="0"/>
              </a:rPr>
              <a:t>các</a:t>
            </a:r>
            <a:r>
              <a:rPr lang="en-US" sz="4000" b="1" dirty="0">
                <a:solidFill>
                  <a:schemeClr val="bg1"/>
                </a:solidFill>
                <a:effectLst/>
                <a:latin typeface="Arial" pitchFamily="34" charset="0"/>
                <a:ea typeface="Times New Roman" panose="02020603050405020304" pitchFamily="18" charset="0"/>
                <a:cs typeface="Arial" pitchFamily="34" charset="0"/>
              </a:rPr>
              <a:t> </a:t>
            </a:r>
            <a:r>
              <a:rPr lang="en-US" sz="4000" b="1" dirty="0" err="1">
                <a:solidFill>
                  <a:schemeClr val="bg1"/>
                </a:solidFill>
                <a:effectLst/>
                <a:latin typeface="Arial" pitchFamily="34" charset="0"/>
                <a:ea typeface="Times New Roman" panose="02020603050405020304" pitchFamily="18" charset="0"/>
                <a:cs typeface="Arial" pitchFamily="34" charset="0"/>
              </a:rPr>
              <a:t>bạn</a:t>
            </a:r>
            <a:r>
              <a:rPr lang="en-US" sz="4000" b="1" dirty="0">
                <a:solidFill>
                  <a:schemeClr val="bg1"/>
                </a:solidFill>
                <a:effectLst/>
                <a:latin typeface="Arial" pitchFamily="34" charset="0"/>
                <a:ea typeface="Times New Roman" panose="02020603050405020304" pitchFamily="18" charset="0"/>
                <a:cs typeface="Arial" pitchFamily="34" charset="0"/>
              </a:rPr>
              <a:t> </a:t>
            </a:r>
            <a:r>
              <a:rPr lang="en-US" sz="4000" b="1" dirty="0" err="1">
                <a:solidFill>
                  <a:schemeClr val="bg1"/>
                </a:solidFill>
                <a:effectLst/>
                <a:latin typeface="Arial" pitchFamily="34" charset="0"/>
                <a:ea typeface="Times New Roman" panose="02020603050405020304" pitchFamily="18" charset="0"/>
                <a:cs typeface="Arial" pitchFamily="34" charset="0"/>
              </a:rPr>
              <a:t>về</a:t>
            </a:r>
            <a:r>
              <a:rPr lang="en-US" sz="4000" b="1" dirty="0">
                <a:solidFill>
                  <a:schemeClr val="bg1"/>
                </a:solidFill>
                <a:effectLst/>
                <a:latin typeface="Arial" pitchFamily="34" charset="0"/>
                <a:ea typeface="Times New Roman" panose="02020603050405020304" pitchFamily="18" charset="0"/>
                <a:cs typeface="Arial" pitchFamily="34" charset="0"/>
              </a:rPr>
              <a:t> </a:t>
            </a:r>
            <a:r>
              <a:rPr lang="en-US" sz="4000" b="1" dirty="0" err="1">
                <a:solidFill>
                  <a:schemeClr val="bg1"/>
                </a:solidFill>
                <a:effectLst/>
                <a:latin typeface="Arial" pitchFamily="34" charset="0"/>
                <a:ea typeface="Times New Roman" panose="02020603050405020304" pitchFamily="18" charset="0"/>
                <a:cs typeface="Arial" pitchFamily="34" charset="0"/>
              </a:rPr>
              <a:t>một</a:t>
            </a:r>
            <a:r>
              <a:rPr lang="en-US" sz="4000" b="1" dirty="0">
                <a:solidFill>
                  <a:schemeClr val="bg1"/>
                </a:solidFill>
                <a:effectLst/>
                <a:latin typeface="Arial" pitchFamily="34" charset="0"/>
                <a:ea typeface="Times New Roman" panose="02020603050405020304" pitchFamily="18" charset="0"/>
                <a:cs typeface="Arial" pitchFamily="34" charset="0"/>
              </a:rPr>
              <a:t> </a:t>
            </a:r>
            <a:r>
              <a:rPr lang="en-US" sz="4000" b="1" dirty="0" err="1">
                <a:solidFill>
                  <a:schemeClr val="bg1"/>
                </a:solidFill>
                <a:effectLst/>
                <a:latin typeface="Arial" pitchFamily="34" charset="0"/>
                <a:ea typeface="Times New Roman" panose="02020603050405020304" pitchFamily="18" charset="0"/>
                <a:cs typeface="Arial" pitchFamily="34" charset="0"/>
              </a:rPr>
              <a:t>tiết</a:t>
            </a:r>
            <a:r>
              <a:rPr lang="en-US" sz="4000" b="1" dirty="0">
                <a:solidFill>
                  <a:schemeClr val="bg1"/>
                </a:solidFill>
                <a:effectLst/>
                <a:latin typeface="Arial" pitchFamily="34" charset="0"/>
                <a:ea typeface="Times New Roman" panose="02020603050405020304" pitchFamily="18" charset="0"/>
                <a:cs typeface="Arial" pitchFamily="34" charset="0"/>
              </a:rPr>
              <a:t> </a:t>
            </a:r>
            <a:r>
              <a:rPr lang="en-US" sz="4000" b="1" dirty="0" err="1">
                <a:solidFill>
                  <a:schemeClr val="bg1"/>
                </a:solidFill>
                <a:effectLst/>
                <a:latin typeface="Arial" pitchFamily="34" charset="0"/>
                <a:ea typeface="Times New Roman" panose="02020603050405020304" pitchFamily="18" charset="0"/>
                <a:cs typeface="Arial" pitchFamily="34" charset="0"/>
              </a:rPr>
              <a:t>học</a:t>
            </a:r>
            <a:r>
              <a:rPr lang="en-US" sz="4000" b="1" dirty="0">
                <a:solidFill>
                  <a:schemeClr val="bg1"/>
                </a:solidFill>
                <a:effectLst/>
                <a:latin typeface="Arial" pitchFamily="34" charset="0"/>
                <a:ea typeface="Times New Roman" panose="02020603050405020304" pitchFamily="18" charset="0"/>
                <a:cs typeface="Arial" pitchFamily="34" charset="0"/>
              </a:rPr>
              <a:t> </a:t>
            </a:r>
            <a:r>
              <a:rPr lang="en-US" sz="4000" b="1" dirty="0" err="1">
                <a:solidFill>
                  <a:schemeClr val="bg1"/>
                </a:solidFill>
                <a:effectLst/>
                <a:latin typeface="Arial" pitchFamily="34" charset="0"/>
                <a:ea typeface="Times New Roman" panose="02020603050405020304" pitchFamily="18" charset="0"/>
                <a:cs typeface="Arial" pitchFamily="34" charset="0"/>
              </a:rPr>
              <a:t>vui</a:t>
            </a:r>
            <a:r>
              <a:rPr lang="en-US" sz="4000" b="1" dirty="0">
                <a:solidFill>
                  <a:schemeClr val="bg1"/>
                </a:solidFill>
                <a:effectLst/>
                <a:latin typeface="Arial" pitchFamily="34" charset="0"/>
                <a:ea typeface="Times New Roman" panose="02020603050405020304" pitchFamily="18" charset="0"/>
                <a:cs typeface="Arial" pitchFamily="34" charset="0"/>
              </a:rPr>
              <a:t> ở </a:t>
            </a:r>
            <a:r>
              <a:rPr lang="en-US" sz="4000" b="1" dirty="0" err="1">
                <a:solidFill>
                  <a:schemeClr val="bg1"/>
                </a:solidFill>
                <a:effectLst/>
                <a:latin typeface="Arial" pitchFamily="34" charset="0"/>
                <a:ea typeface="Times New Roman" panose="02020603050405020304" pitchFamily="18" charset="0"/>
                <a:cs typeface="Arial" pitchFamily="34" charset="0"/>
              </a:rPr>
              <a:t>lớp</a:t>
            </a:r>
            <a:r>
              <a:rPr lang="en-US" sz="4000" b="1" dirty="0">
                <a:solidFill>
                  <a:schemeClr val="bg1"/>
                </a:solidFill>
                <a:effectLst/>
                <a:latin typeface="Arial" pitchFamily="34" charset="0"/>
                <a:ea typeface="Times New Roman" panose="02020603050405020304" pitchFamily="18" charset="0"/>
                <a:cs typeface="Arial" pitchFamily="34" charset="0"/>
              </a:rPr>
              <a:t> </a:t>
            </a:r>
            <a:r>
              <a:rPr lang="en-US" sz="4000" b="1" dirty="0" err="1">
                <a:solidFill>
                  <a:schemeClr val="bg1"/>
                </a:solidFill>
                <a:effectLst/>
                <a:latin typeface="Arial" pitchFamily="34" charset="0"/>
                <a:ea typeface="Times New Roman" panose="02020603050405020304" pitchFamily="18" charset="0"/>
                <a:cs typeface="Arial" pitchFamily="34" charset="0"/>
              </a:rPr>
              <a:t>em</a:t>
            </a:r>
            <a:r>
              <a:rPr lang="en-US" sz="4000" b="1" dirty="0">
                <a:solidFill>
                  <a:schemeClr val="bg1"/>
                </a:solidFill>
                <a:effectLst/>
                <a:latin typeface="Arial" pitchFamily="34" charset="0"/>
                <a:ea typeface="Times New Roman" panose="02020603050405020304" pitchFamily="18" charset="0"/>
                <a:cs typeface="Arial" pitchFamily="34" charset="0"/>
              </a:rPr>
              <a:t>.</a:t>
            </a:r>
          </a:p>
        </p:txBody>
      </p:sp>
    </p:spTree>
    <p:extLst>
      <p:ext uri="{BB962C8B-B14F-4D97-AF65-F5344CB8AC3E}">
        <p14:creationId xmlns:p14="http://schemas.microsoft.com/office/powerpoint/2010/main" val="80480406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childTnLst>
                          </p:cTn>
                        </p:par>
                        <p:par>
                          <p:cTn id="8" fill="hold">
                            <p:stCondLst>
                              <p:cond delay="75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989F77-F078-4567-8A65-50A68E3E544C}"/>
              </a:ext>
            </a:extLst>
          </p:cNvPr>
          <p:cNvGrpSpPr/>
          <p:nvPr/>
        </p:nvGrpSpPr>
        <p:grpSpPr>
          <a:xfrm>
            <a:off x="1440149" y="440265"/>
            <a:ext cx="8580349" cy="5152167"/>
            <a:chOff x="768927" y="1641595"/>
            <a:chExt cx="5340928" cy="2511698"/>
          </a:xfrm>
        </p:grpSpPr>
        <p:grpSp>
          <p:nvGrpSpPr>
            <p:cNvPr id="9" name="Group 8">
              <a:extLst>
                <a:ext uri="{FF2B5EF4-FFF2-40B4-BE49-F238E27FC236}">
                  <a16:creationId xmlns:a16="http://schemas.microsoft.com/office/drawing/2014/main" id="{8841594E-DFA5-4446-9E39-BCE706D4D788}"/>
                </a:ext>
              </a:extLst>
            </p:cNvPr>
            <p:cNvGrpSpPr/>
            <p:nvPr/>
          </p:nvGrpSpPr>
          <p:grpSpPr>
            <a:xfrm>
              <a:off x="768927" y="1641595"/>
              <a:ext cx="5340928" cy="2511698"/>
              <a:chOff x="768927" y="1641595"/>
              <a:chExt cx="5340928" cy="2511698"/>
            </a:xfrm>
          </p:grpSpPr>
          <p:sp>
            <p:nvSpPr>
              <p:cNvPr id="12" name="Rectangle 14">
                <a:extLst>
                  <a:ext uri="{FF2B5EF4-FFF2-40B4-BE49-F238E27FC236}">
                    <a16:creationId xmlns:a16="http://schemas.microsoft.com/office/drawing/2014/main" id="{2B982613-E5FA-4F7A-982D-9BEFA33B6844}"/>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3" name="Google Shape;1251;p47">
                <a:extLst>
                  <a:ext uri="{FF2B5EF4-FFF2-40B4-BE49-F238E27FC236}">
                    <a16:creationId xmlns:a16="http://schemas.microsoft.com/office/drawing/2014/main" id="{7B7408A3-08E7-42E8-8D73-7CC09797D404}"/>
                  </a:ext>
                </a:extLst>
              </p:cNvPr>
              <p:cNvGrpSpPr/>
              <p:nvPr/>
            </p:nvGrpSpPr>
            <p:grpSpPr>
              <a:xfrm>
                <a:off x="768927" y="1641595"/>
                <a:ext cx="5340928" cy="2511698"/>
                <a:chOff x="4875791" y="946666"/>
                <a:chExt cx="1252993" cy="1443671"/>
              </a:xfrm>
            </p:grpSpPr>
            <p:sp>
              <p:nvSpPr>
                <p:cNvPr id="15" name="Google Shape;1252;p47">
                  <a:extLst>
                    <a:ext uri="{FF2B5EF4-FFF2-40B4-BE49-F238E27FC236}">
                      <a16:creationId xmlns:a16="http://schemas.microsoft.com/office/drawing/2014/main" id="{CCBA1109-11A3-48C9-935D-6608039FA8E7}"/>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253;p47">
                  <a:extLst>
                    <a:ext uri="{FF2B5EF4-FFF2-40B4-BE49-F238E27FC236}">
                      <a16:creationId xmlns:a16="http://schemas.microsoft.com/office/drawing/2014/main" id="{B28F325E-1287-4074-B23D-B29BECB82E6F}"/>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7" name="Google Shape;1254;p47">
                  <a:extLst>
                    <a:ext uri="{FF2B5EF4-FFF2-40B4-BE49-F238E27FC236}">
                      <a16:creationId xmlns:a16="http://schemas.microsoft.com/office/drawing/2014/main" id="{9A030AFC-F4D3-4520-BC64-52F53608CC5E}"/>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r>
                    <a:rPr lang="en"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 name="Google Shape;1255;p47">
                  <a:extLst>
                    <a:ext uri="{FF2B5EF4-FFF2-40B4-BE49-F238E27FC236}">
                      <a16:creationId xmlns:a16="http://schemas.microsoft.com/office/drawing/2014/main" id="{5763F274-7D0D-419C-9827-5186DB1972E2}"/>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 name="Google Shape;1256;p47">
                  <a:extLst>
                    <a:ext uri="{FF2B5EF4-FFF2-40B4-BE49-F238E27FC236}">
                      <a16:creationId xmlns:a16="http://schemas.microsoft.com/office/drawing/2014/main" id="{FE73D55A-286F-477D-8334-3D8181D0A75F}"/>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 name="Google Shape;1257;p47">
                  <a:extLst>
                    <a:ext uri="{FF2B5EF4-FFF2-40B4-BE49-F238E27FC236}">
                      <a16:creationId xmlns:a16="http://schemas.microsoft.com/office/drawing/2014/main" id="{29B570B2-90FB-49DE-9781-4D9120C23078}"/>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Google Shape;1258;p47">
                  <a:extLst>
                    <a:ext uri="{FF2B5EF4-FFF2-40B4-BE49-F238E27FC236}">
                      <a16:creationId xmlns:a16="http://schemas.microsoft.com/office/drawing/2014/main" id="{C537AE36-089E-45C7-9DE8-AECE8EA38790}"/>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 name="Google Shape;1259;p47">
                  <a:extLst>
                    <a:ext uri="{FF2B5EF4-FFF2-40B4-BE49-F238E27FC236}">
                      <a16:creationId xmlns:a16="http://schemas.microsoft.com/office/drawing/2014/main" id="{E4905894-EFC3-4271-8E12-E711E2348ADB}"/>
                    </a:ext>
                  </a:extLst>
                </p:cNvPr>
                <p:cNvSpPr/>
                <p:nvPr/>
              </p:nvSpPr>
              <p:spPr>
                <a:xfrm>
                  <a:off x="5653295" y="1253830"/>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Google Shape;1260;p47">
                  <a:extLst>
                    <a:ext uri="{FF2B5EF4-FFF2-40B4-BE49-F238E27FC236}">
                      <a16:creationId xmlns:a16="http://schemas.microsoft.com/office/drawing/2014/main" id="{C31A674C-53EC-4EE8-88BC-F46452761019}"/>
                    </a:ext>
                  </a:extLst>
                </p:cNvPr>
                <p:cNvSpPr/>
                <p:nvPr/>
              </p:nvSpPr>
              <p:spPr>
                <a:xfrm>
                  <a:off x="5717458" y="1246482"/>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4" name="Google Shape;1261;p47">
                  <a:extLst>
                    <a:ext uri="{FF2B5EF4-FFF2-40B4-BE49-F238E27FC236}">
                      <a16:creationId xmlns:a16="http://schemas.microsoft.com/office/drawing/2014/main" id="{063146C6-DAA6-477F-B096-B41219E9C32B}"/>
                    </a:ext>
                  </a:extLst>
                </p:cNvPr>
                <p:cNvSpPr/>
                <p:nvPr/>
              </p:nvSpPr>
              <p:spPr>
                <a:xfrm>
                  <a:off x="4952637" y="2273945"/>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Rectangle 14">
                <a:extLst>
                  <a:ext uri="{FF2B5EF4-FFF2-40B4-BE49-F238E27FC236}">
                    <a16:creationId xmlns:a16="http://schemas.microsoft.com/office/drawing/2014/main" id="{ABD5FDBB-D4E4-4295-9216-65FCBA44133B}"/>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 name="TextBox 10">
              <a:extLst>
                <a:ext uri="{FF2B5EF4-FFF2-40B4-BE49-F238E27FC236}">
                  <a16:creationId xmlns:a16="http://schemas.microsoft.com/office/drawing/2014/main" id="{AFBC7510-6EF3-4904-9089-1C741B1D5E04}"/>
                </a:ext>
              </a:extLst>
            </p:cNvPr>
            <p:cNvSpPr txBox="1"/>
            <p:nvPr/>
          </p:nvSpPr>
          <p:spPr>
            <a:xfrm>
              <a:off x="3051937" y="1810658"/>
              <a:ext cx="1129909" cy="285080"/>
            </a:xfrm>
            <a:prstGeom prst="rect">
              <a:avLst/>
            </a:prstGeom>
            <a:noFill/>
          </p:spPr>
          <p:txBody>
            <a:bodyPr wrap="square" rtlCol="0">
              <a:spAutoFit/>
            </a:bodyPr>
            <a:lstStyle/>
            <a:p>
              <a:pPr defTabSz="1219170">
                <a:buClr>
                  <a:srgbClr val="000000"/>
                </a:buClr>
              </a:pPr>
              <a:r>
                <a:rPr lang="en-US" sz="3200" b="1" kern="0" dirty="0" err="1">
                  <a:solidFill>
                    <a:srgbClr val="C00000"/>
                  </a:solidFill>
                  <a:latin typeface="Arial" pitchFamily="34" charset="0"/>
                  <a:ea typeface="Arial-Rounded" panose="020B0500000000000000" pitchFamily="34" charset="0"/>
                  <a:cs typeface="Arial" pitchFamily="34" charset="0"/>
                  <a:sym typeface="Arial"/>
                </a:rPr>
                <a:t>Gợi</a:t>
              </a:r>
              <a:r>
                <a:rPr lang="en-US" sz="3200" b="1" kern="0" dirty="0">
                  <a:solidFill>
                    <a:srgbClr val="C00000"/>
                  </a:solidFill>
                  <a:latin typeface="Arial" pitchFamily="34" charset="0"/>
                  <a:ea typeface="Arial-Rounded" panose="020B0500000000000000" pitchFamily="34" charset="0"/>
                  <a:cs typeface="Arial" pitchFamily="34" charset="0"/>
                  <a:sym typeface="Arial"/>
                </a:rPr>
                <a:t> ý</a:t>
              </a:r>
            </a:p>
          </p:txBody>
        </p:sp>
      </p:grpSp>
      <p:sp>
        <p:nvSpPr>
          <p:cNvPr id="25" name="TextBox 24">
            <a:extLst>
              <a:ext uri="{FF2B5EF4-FFF2-40B4-BE49-F238E27FC236}">
                <a16:creationId xmlns:a16="http://schemas.microsoft.com/office/drawing/2014/main" id="{39F8038D-373D-40B3-A508-9A9CE484C44D}"/>
              </a:ext>
            </a:extLst>
          </p:cNvPr>
          <p:cNvSpPr txBox="1"/>
          <p:nvPr/>
        </p:nvSpPr>
        <p:spPr>
          <a:xfrm>
            <a:off x="2057111" y="2153490"/>
            <a:ext cx="7441494" cy="2144177"/>
          </a:xfrm>
          <a:prstGeom prst="rect">
            <a:avLst/>
          </a:prstGeom>
          <a:noFill/>
        </p:spPr>
        <p:txBody>
          <a:bodyPr wrap="square" rtlCol="0">
            <a:spAutoFit/>
          </a:bodyPr>
          <a:lstStyle/>
          <a:p>
            <a:pPr marL="457189" indent="-457189" defTabSz="1219170">
              <a:lnSpc>
                <a:spcPts val="4000"/>
              </a:lnSpc>
              <a:buClr>
                <a:srgbClr val="000000"/>
              </a:buClr>
              <a:buFontTx/>
              <a:buChar char="-"/>
            </a:pPr>
            <a:r>
              <a:rPr lang="en-US" sz="3200" kern="0" dirty="0" err="1">
                <a:solidFill>
                  <a:srgbClr val="000000"/>
                </a:solidFill>
                <a:latin typeface="Arial" pitchFamily="34" charset="0"/>
                <a:ea typeface="Arial-Rounded" panose="020B0500000000000000" pitchFamily="34" charset="0"/>
                <a:cs typeface="Arial" pitchFamily="34" charset="0"/>
                <a:sym typeface="Arial"/>
              </a:rPr>
              <a:t>Đó</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là</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tiết</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học</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môn</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gì</a:t>
            </a:r>
            <a:r>
              <a:rPr lang="vi-VN" sz="3200" kern="0" dirty="0">
                <a:solidFill>
                  <a:srgbClr val="000000"/>
                </a:solidFill>
                <a:latin typeface="Arial" pitchFamily="34" charset="0"/>
                <a:ea typeface="Arial-Rounded" panose="020B0500000000000000" pitchFamily="34" charset="0"/>
                <a:cs typeface="Arial" pitchFamily="34" charset="0"/>
                <a:sym typeface="Arial"/>
              </a:rPr>
              <a:t>?</a:t>
            </a:r>
          </a:p>
          <a:p>
            <a:pPr marL="457189" indent="-457189" defTabSz="1219170">
              <a:lnSpc>
                <a:spcPts val="4000"/>
              </a:lnSpc>
              <a:buClr>
                <a:srgbClr val="000000"/>
              </a:buClr>
              <a:buFontTx/>
              <a:buChar char="-"/>
            </a:pPr>
            <a:r>
              <a:rPr lang="en-US" sz="3200" kern="0" dirty="0" err="1">
                <a:solidFill>
                  <a:srgbClr val="000000"/>
                </a:solidFill>
                <a:latin typeface="Arial" pitchFamily="34" charset="0"/>
                <a:ea typeface="Arial-Rounded" panose="020B0500000000000000" pitchFamily="34" charset="0"/>
                <a:cs typeface="Arial" pitchFamily="34" charset="0"/>
                <a:sym typeface="Arial"/>
              </a:rPr>
              <a:t>Em</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và</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các</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bạn</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đã</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làm</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gì</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trong</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tiết</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học</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đó</a:t>
            </a:r>
            <a:r>
              <a:rPr lang="en-US" sz="3200" kern="0" dirty="0">
                <a:solidFill>
                  <a:srgbClr val="000000"/>
                </a:solidFill>
                <a:latin typeface="Arial" pitchFamily="34" charset="0"/>
                <a:ea typeface="Arial-Rounded" panose="020B0500000000000000" pitchFamily="34" charset="0"/>
                <a:cs typeface="Arial" pitchFamily="34" charset="0"/>
                <a:sym typeface="Arial"/>
              </a:rPr>
              <a:t>?</a:t>
            </a:r>
          </a:p>
          <a:p>
            <a:pPr marL="457189" indent="-457189" defTabSz="1219170">
              <a:lnSpc>
                <a:spcPts val="4000"/>
              </a:lnSpc>
              <a:buClr>
                <a:srgbClr val="000000"/>
              </a:buClr>
              <a:buFontTx/>
              <a:buChar char="-"/>
            </a:pPr>
            <a:r>
              <a:rPr lang="en-US" sz="3200" kern="0" dirty="0" err="1">
                <a:solidFill>
                  <a:srgbClr val="000000"/>
                </a:solidFill>
                <a:latin typeface="Arial" pitchFamily="34" charset="0"/>
                <a:ea typeface="Arial-Rounded" panose="020B0500000000000000" pitchFamily="34" charset="0"/>
                <a:cs typeface="Arial" pitchFamily="34" charset="0"/>
                <a:sym typeface="Arial"/>
              </a:rPr>
              <a:t>Tiết</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học</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đó</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có</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gì</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khiến</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em</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thấy</a:t>
            </a:r>
            <a:r>
              <a:rPr lang="en-US" sz="3200" kern="0" dirty="0">
                <a:solidFill>
                  <a:srgbClr val="000000"/>
                </a:solidFill>
                <a:latin typeface="Arial" pitchFamily="34" charset="0"/>
                <a:ea typeface="Arial-Rounded" panose="020B0500000000000000" pitchFamily="34" charset="0"/>
                <a:cs typeface="Arial" pitchFamily="34" charset="0"/>
                <a:sym typeface="Arial"/>
              </a:rPr>
              <a:t> </a:t>
            </a:r>
            <a:r>
              <a:rPr lang="en-US" sz="3200" kern="0" dirty="0" err="1">
                <a:solidFill>
                  <a:srgbClr val="000000"/>
                </a:solidFill>
                <a:latin typeface="Arial" pitchFamily="34" charset="0"/>
                <a:ea typeface="Arial-Rounded" panose="020B0500000000000000" pitchFamily="34" charset="0"/>
                <a:cs typeface="Arial" pitchFamily="34" charset="0"/>
                <a:sym typeface="Arial"/>
              </a:rPr>
              <a:t>vui</a:t>
            </a:r>
            <a:r>
              <a:rPr lang="vi-VN" sz="3200" kern="0" dirty="0">
                <a:solidFill>
                  <a:srgbClr val="000000"/>
                </a:solidFill>
                <a:latin typeface="Arial" pitchFamily="34" charset="0"/>
                <a:ea typeface="Arial-Rounded" panose="020B0500000000000000" pitchFamily="34" charset="0"/>
                <a:cs typeface="Arial" pitchFamily="34" charset="0"/>
                <a:sym typeface="Arial"/>
              </a:rPr>
              <a:t>?</a:t>
            </a:r>
          </a:p>
        </p:txBody>
      </p:sp>
      <p:grpSp>
        <p:nvGrpSpPr>
          <p:cNvPr id="26" name="Google Shape;1029;p42">
            <a:extLst>
              <a:ext uri="{FF2B5EF4-FFF2-40B4-BE49-F238E27FC236}">
                <a16:creationId xmlns:a16="http://schemas.microsoft.com/office/drawing/2014/main" id="{FCC90080-4EE6-433A-9C65-74AEAC6932B9}"/>
              </a:ext>
            </a:extLst>
          </p:cNvPr>
          <p:cNvGrpSpPr/>
          <p:nvPr/>
        </p:nvGrpSpPr>
        <p:grpSpPr>
          <a:xfrm rot="20594821">
            <a:off x="8586667" y="5070848"/>
            <a:ext cx="1566687" cy="1197813"/>
            <a:chOff x="7570574" y="3912596"/>
            <a:chExt cx="1175015" cy="898360"/>
          </a:xfrm>
        </p:grpSpPr>
        <p:grpSp>
          <p:nvGrpSpPr>
            <p:cNvPr id="27" name="Google Shape;1030;p42">
              <a:extLst>
                <a:ext uri="{FF2B5EF4-FFF2-40B4-BE49-F238E27FC236}">
                  <a16:creationId xmlns:a16="http://schemas.microsoft.com/office/drawing/2014/main" id="{259832DC-62F4-4D96-8100-ACBA61B5838B}"/>
                </a:ext>
              </a:extLst>
            </p:cNvPr>
            <p:cNvGrpSpPr/>
            <p:nvPr/>
          </p:nvGrpSpPr>
          <p:grpSpPr>
            <a:xfrm>
              <a:off x="8115957" y="3912596"/>
              <a:ext cx="629632" cy="591794"/>
              <a:chOff x="6528424" y="1260656"/>
              <a:chExt cx="1975626" cy="1856900"/>
            </a:xfrm>
          </p:grpSpPr>
          <p:sp>
            <p:nvSpPr>
              <p:cNvPr id="29" name="Google Shape;1031;p42">
                <a:extLst>
                  <a:ext uri="{FF2B5EF4-FFF2-40B4-BE49-F238E27FC236}">
                    <a16:creationId xmlns:a16="http://schemas.microsoft.com/office/drawing/2014/main" id="{2BBAFBE0-651D-4101-A3DE-FBAE6C696E1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Google Shape;1032;p42">
                <a:extLst>
                  <a:ext uri="{FF2B5EF4-FFF2-40B4-BE49-F238E27FC236}">
                    <a16:creationId xmlns:a16="http://schemas.microsoft.com/office/drawing/2014/main" id="{06F0B66A-6E08-40D8-A45D-AA8AD6729B9E}"/>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Google Shape;1033;p42">
                <a:extLst>
                  <a:ext uri="{FF2B5EF4-FFF2-40B4-BE49-F238E27FC236}">
                    <a16:creationId xmlns:a16="http://schemas.microsoft.com/office/drawing/2014/main" id="{29AE5076-A0DC-491D-A4D4-7BECDD2113E9}"/>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2" name="Google Shape;1034;p42">
                <a:extLst>
                  <a:ext uri="{FF2B5EF4-FFF2-40B4-BE49-F238E27FC236}">
                    <a16:creationId xmlns:a16="http://schemas.microsoft.com/office/drawing/2014/main" id="{415ECBF9-90C1-47DB-A14B-1AE732DE044C}"/>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Google Shape;1035;p42">
                <a:extLst>
                  <a:ext uri="{FF2B5EF4-FFF2-40B4-BE49-F238E27FC236}">
                    <a16:creationId xmlns:a16="http://schemas.microsoft.com/office/drawing/2014/main" id="{E7C94B6F-8228-4DCD-BD7A-55DE1EC841B7}"/>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Google Shape;1036;p42">
                <a:extLst>
                  <a:ext uri="{FF2B5EF4-FFF2-40B4-BE49-F238E27FC236}">
                    <a16:creationId xmlns:a16="http://schemas.microsoft.com/office/drawing/2014/main" id="{9C4B2612-E9F2-49A7-9370-FF70BAABC765}"/>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Google Shape;1037;p42">
                <a:extLst>
                  <a:ext uri="{FF2B5EF4-FFF2-40B4-BE49-F238E27FC236}">
                    <a16:creationId xmlns:a16="http://schemas.microsoft.com/office/drawing/2014/main" id="{C3BF6108-3E96-4E52-B76C-346A13403E2A}"/>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6" name="Google Shape;1038;p42">
                <a:extLst>
                  <a:ext uri="{FF2B5EF4-FFF2-40B4-BE49-F238E27FC236}">
                    <a16:creationId xmlns:a16="http://schemas.microsoft.com/office/drawing/2014/main" id="{3799EDF1-3746-494E-BA00-F490B87B363B}"/>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7" name="Google Shape;1039;p42">
                <a:extLst>
                  <a:ext uri="{FF2B5EF4-FFF2-40B4-BE49-F238E27FC236}">
                    <a16:creationId xmlns:a16="http://schemas.microsoft.com/office/drawing/2014/main" id="{2A1C8433-E301-45FD-A14E-73067BB0AD80}"/>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Google Shape;1040;p42">
                <a:extLst>
                  <a:ext uri="{FF2B5EF4-FFF2-40B4-BE49-F238E27FC236}">
                    <a16:creationId xmlns:a16="http://schemas.microsoft.com/office/drawing/2014/main" id="{B689D522-AF05-453C-B33C-CA0B6AB5F2D0}"/>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Google Shape;1041;p42">
                <a:extLst>
                  <a:ext uri="{FF2B5EF4-FFF2-40B4-BE49-F238E27FC236}">
                    <a16:creationId xmlns:a16="http://schemas.microsoft.com/office/drawing/2014/main" id="{9D42DEDB-A5CC-47A8-A6F2-8E0E87DF46EB}"/>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Google Shape;1042;p42">
                <a:extLst>
                  <a:ext uri="{FF2B5EF4-FFF2-40B4-BE49-F238E27FC236}">
                    <a16:creationId xmlns:a16="http://schemas.microsoft.com/office/drawing/2014/main" id="{C8E7CDD5-C52C-447B-859E-62519001F48C}"/>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Google Shape;1043;p42">
                <a:extLst>
                  <a:ext uri="{FF2B5EF4-FFF2-40B4-BE49-F238E27FC236}">
                    <a16:creationId xmlns:a16="http://schemas.microsoft.com/office/drawing/2014/main" id="{F0C2A785-518B-4D15-92BD-704A0C58958E}"/>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2" name="Google Shape;1044;p42">
                <a:extLst>
                  <a:ext uri="{FF2B5EF4-FFF2-40B4-BE49-F238E27FC236}">
                    <a16:creationId xmlns:a16="http://schemas.microsoft.com/office/drawing/2014/main" id="{6725A4F4-AC66-495D-B15B-9601CDC6411D}"/>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3" name="Google Shape;1045;p42">
                <a:extLst>
                  <a:ext uri="{FF2B5EF4-FFF2-40B4-BE49-F238E27FC236}">
                    <a16:creationId xmlns:a16="http://schemas.microsoft.com/office/drawing/2014/main" id="{006BC873-B71B-455B-B70C-072CE627BB69}"/>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Google Shape;1046;p42">
                <a:extLst>
                  <a:ext uri="{FF2B5EF4-FFF2-40B4-BE49-F238E27FC236}">
                    <a16:creationId xmlns:a16="http://schemas.microsoft.com/office/drawing/2014/main" id="{D4C28F63-FA58-487E-98C2-8B33E65B6B2E}"/>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5" name="Google Shape;1047;p42">
                <a:extLst>
                  <a:ext uri="{FF2B5EF4-FFF2-40B4-BE49-F238E27FC236}">
                    <a16:creationId xmlns:a16="http://schemas.microsoft.com/office/drawing/2014/main" id="{4CEEC824-55B0-481E-91A5-65964557D178}"/>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6" name="Google Shape;1048;p42">
                <a:extLst>
                  <a:ext uri="{FF2B5EF4-FFF2-40B4-BE49-F238E27FC236}">
                    <a16:creationId xmlns:a16="http://schemas.microsoft.com/office/drawing/2014/main" id="{27C4D04F-DC4E-4279-BEF9-8E4CD4EA32A9}"/>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Google Shape;1049;p42">
                <a:extLst>
                  <a:ext uri="{FF2B5EF4-FFF2-40B4-BE49-F238E27FC236}">
                    <a16:creationId xmlns:a16="http://schemas.microsoft.com/office/drawing/2014/main" id="{6A45D790-9B37-492C-ACDD-2C84829DB2EF}"/>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Google Shape;1050;p42">
                <a:extLst>
                  <a:ext uri="{FF2B5EF4-FFF2-40B4-BE49-F238E27FC236}">
                    <a16:creationId xmlns:a16="http://schemas.microsoft.com/office/drawing/2014/main" id="{B2FF3754-E9FB-40F2-9F67-D908E7E9FC59}"/>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9" name="Google Shape;1051;p42">
                <a:extLst>
                  <a:ext uri="{FF2B5EF4-FFF2-40B4-BE49-F238E27FC236}">
                    <a16:creationId xmlns:a16="http://schemas.microsoft.com/office/drawing/2014/main" id="{47A3C8C1-05E4-4E88-A5A7-703F39780BB0}"/>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8" name="Google Shape;1052;p42">
              <a:extLst>
                <a:ext uri="{FF2B5EF4-FFF2-40B4-BE49-F238E27FC236}">
                  <a16:creationId xmlns:a16="http://schemas.microsoft.com/office/drawing/2014/main" id="{1A7F1FDD-A555-4152-908A-7F9B2769355C}"/>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3200" kern="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Tree>
    <p:extLst>
      <p:ext uri="{BB962C8B-B14F-4D97-AF65-F5344CB8AC3E}">
        <p14:creationId xmlns:p14="http://schemas.microsoft.com/office/powerpoint/2010/main" val="351400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utoShape 5" descr="Trường Phổ thông Nhiều cấp Hai Bà Trưng, Hải Phò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Cloud Callout 2"/>
          <p:cNvSpPr/>
          <p:nvPr/>
        </p:nvSpPr>
        <p:spPr>
          <a:xfrm>
            <a:off x="7677807" y="155022"/>
            <a:ext cx="4254835" cy="1973263"/>
          </a:xfrm>
          <a:prstGeom prst="cloudCallout">
            <a:avLst>
              <a:gd name="adj1" fmla="val -35580"/>
              <a:gd name="adj2" fmla="val 680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rgbClr val="000000"/>
                </a:solidFill>
                <a:latin typeface="OpenSans"/>
              </a:rPr>
              <a:t> </a:t>
            </a:r>
            <a:r>
              <a:rPr lang="vi-VN" b="1" dirty="0">
                <a:solidFill>
                  <a:schemeClr val="bg1"/>
                </a:solidFill>
                <a:latin typeface="OpenSans"/>
              </a:rPr>
              <a:t> </a:t>
            </a:r>
            <a:endParaRPr lang="en-US" b="1" dirty="0">
              <a:solidFill>
                <a:schemeClr val="bg1"/>
              </a:solidFill>
              <a:latin typeface="OpenSans"/>
            </a:endParaRPr>
          </a:p>
          <a:p>
            <a:pPr algn="ctr"/>
            <a:endParaRPr lang="en-US" b="1" dirty="0">
              <a:solidFill>
                <a:schemeClr val="bg1"/>
              </a:solidFill>
              <a:latin typeface="OpenSans"/>
            </a:endParaRPr>
          </a:p>
          <a:p>
            <a:pPr algn="ctr"/>
            <a:r>
              <a:rPr lang="vi-VN" sz="2400" b="1" dirty="0">
                <a:solidFill>
                  <a:schemeClr val="bg1"/>
                </a:solidFill>
                <a:latin typeface="+mj-lt"/>
              </a:rPr>
              <a:t> </a:t>
            </a:r>
            <a:r>
              <a:rPr lang="vi-VN" sz="2400" b="1" dirty="0">
                <a:solidFill>
                  <a:schemeClr val="bg1"/>
                </a:solidFill>
                <a:latin typeface="Times New Roman" pitchFamily="18" charset="0"/>
                <a:cs typeface="Times New Roman" pitchFamily="18" charset="0"/>
              </a:rPr>
              <a:t> </a:t>
            </a:r>
            <a:endParaRPr lang="en-US" sz="2400" b="1" dirty="0">
              <a:solidFill>
                <a:schemeClr val="bg1"/>
              </a:solidFill>
              <a:latin typeface="Times New Roman" pitchFamily="18" charset="0"/>
              <a:cs typeface="Times New Roman" pitchFamily="18" charset="0"/>
            </a:endParaRPr>
          </a:p>
          <a:p>
            <a:pPr algn="ctr"/>
            <a:r>
              <a:rPr lang="vi-VN" sz="2400" dirty="0">
                <a:solidFill>
                  <a:schemeClr val="bg1"/>
                </a:solidFill>
                <a:latin typeface="Arial" pitchFamily="34" charset="0"/>
                <a:cs typeface="Arial" pitchFamily="34" charset="0"/>
              </a:rPr>
              <a:t>Một tiết học em cảm thấy rất vui là tiết Tiếng Việt vào thứ 6 tuần trước.</a:t>
            </a:r>
            <a:br>
              <a:rPr lang="vi-VN" sz="2000" dirty="0">
                <a:solidFill>
                  <a:srgbClr val="000000"/>
                </a:solidFill>
                <a:latin typeface="Arial" pitchFamily="34" charset="0"/>
                <a:cs typeface="Arial" pitchFamily="34" charset="0"/>
              </a:rPr>
            </a:br>
            <a:br>
              <a:rPr lang="vi-VN" dirty="0">
                <a:solidFill>
                  <a:srgbClr val="000000"/>
                </a:solidFill>
                <a:latin typeface="Arial" pitchFamily="34" charset="0"/>
                <a:cs typeface="Arial" pitchFamily="34" charset="0"/>
              </a:rPr>
            </a:br>
            <a:br>
              <a:rPr lang="vi-VN" dirty="0">
                <a:solidFill>
                  <a:srgbClr val="000000"/>
                </a:solidFill>
                <a:latin typeface="Arial" pitchFamily="34" charset="0"/>
                <a:cs typeface="Arial" pitchFamily="34" charset="0"/>
              </a:rPr>
            </a:br>
            <a:endParaRPr lang="en-US" dirty="0">
              <a:latin typeface="Arial" pitchFamily="34" charset="0"/>
              <a:cs typeface="Arial" pitchFamily="34" charset="0"/>
            </a:endParaRPr>
          </a:p>
        </p:txBody>
      </p:sp>
      <p:sp>
        <p:nvSpPr>
          <p:cNvPr id="5" name="Rounded Rectangular Callout 4"/>
          <p:cNvSpPr/>
          <p:nvPr/>
        </p:nvSpPr>
        <p:spPr>
          <a:xfrm>
            <a:off x="9232901" y="3373102"/>
            <a:ext cx="2988610" cy="1980935"/>
          </a:xfrm>
          <a:prstGeom prst="wedgeRoundRectCallout">
            <a:avLst>
              <a:gd name="adj1" fmla="val -83890"/>
              <a:gd name="adj2" fmla="val 55161"/>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OpenSans"/>
            </a:endParaRPr>
          </a:p>
          <a:p>
            <a:pPr algn="ctr"/>
            <a:endParaRPr lang="en-US" dirty="0">
              <a:solidFill>
                <a:schemeClr val="bg1"/>
              </a:solidFill>
              <a:latin typeface="OpenSans"/>
            </a:endParaRPr>
          </a:p>
          <a:p>
            <a:pPr algn="ctr"/>
            <a:r>
              <a:rPr lang="vi-VN" sz="2400" dirty="0">
                <a:solidFill>
                  <a:srgbClr val="000000"/>
                </a:solidFill>
                <a:latin typeface="Arial" pitchFamily="34" charset="0"/>
                <a:cs typeface="Arial" pitchFamily="34" charset="0"/>
              </a:rPr>
              <a:t>Buổi hôm đó, cô giáo ra đề bài “Hãy nói về ngôi trường mơ ước của em”.</a:t>
            </a:r>
            <a:br>
              <a:rPr lang="vi-VN" sz="2000" dirty="0">
                <a:solidFill>
                  <a:srgbClr val="000000"/>
                </a:solidFill>
                <a:latin typeface="Arial" pitchFamily="34" charset="0"/>
                <a:cs typeface="Arial" pitchFamily="34" charset="0"/>
              </a:rPr>
            </a:br>
            <a:br>
              <a:rPr lang="vi-VN" sz="2000" dirty="0">
                <a:solidFill>
                  <a:srgbClr val="000000"/>
                </a:solidFill>
                <a:latin typeface="Arial" pitchFamily="34" charset="0"/>
                <a:cs typeface="Arial" pitchFamily="34" charset="0"/>
              </a:rPr>
            </a:br>
            <a:endParaRPr lang="en-US" dirty="0">
              <a:latin typeface="Arial" pitchFamily="34" charset="0"/>
              <a:cs typeface="Arial" pitchFamily="34" charset="0"/>
            </a:endParaRPr>
          </a:p>
        </p:txBody>
      </p:sp>
      <p:pic>
        <p:nvPicPr>
          <p:cNvPr id="1026" name="Picture 2" descr="Hình ảnh Lớp Học Vẽ Minh Họa Cho, Clipart Lớp Học, Lớp Học, Tham Dự Lớp Học  Vector và PNG với nền trong suốt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9833" y="2164898"/>
            <a:ext cx="4397343" cy="43973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71097" y="2234781"/>
            <a:ext cx="1546257" cy="369332"/>
          </a:xfrm>
          <a:prstGeom prst="rect">
            <a:avLst/>
          </a:prstGeom>
          <a:noFill/>
        </p:spPr>
        <p:txBody>
          <a:bodyPr wrap="none" rtlCol="0">
            <a:spAutoFit/>
          </a:bodyPr>
          <a:lstStyle/>
          <a:p>
            <a:r>
              <a:rPr lang="en-US" b="1" dirty="0">
                <a:latin typeface="Times New Roman" pitchFamily="18" charset="0"/>
                <a:cs typeface="Times New Roman" pitchFamily="18" charset="0"/>
              </a:rPr>
              <a:t>TIẾNG VIỆT</a:t>
            </a:r>
          </a:p>
        </p:txBody>
      </p:sp>
      <p:sp>
        <p:nvSpPr>
          <p:cNvPr id="13" name="Oval Callout 12"/>
          <p:cNvSpPr/>
          <p:nvPr/>
        </p:nvSpPr>
        <p:spPr>
          <a:xfrm>
            <a:off x="0" y="-144463"/>
            <a:ext cx="5230977" cy="2385638"/>
          </a:xfrm>
          <a:prstGeom prst="wedgeEllipseCallout">
            <a:avLst>
              <a:gd name="adj1" fmla="val 58221"/>
              <a:gd name="adj2" fmla="val 52576"/>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Times New Roman" pitchFamily="18" charset="0"/>
              <a:cs typeface="Times New Roman" pitchFamily="18" charset="0"/>
            </a:endParaRPr>
          </a:p>
          <a:p>
            <a:pPr algn="ctr"/>
            <a:endParaRPr lang="en-US" sz="2000" dirty="0">
              <a:solidFill>
                <a:schemeClr val="tx1"/>
              </a:solidFill>
              <a:latin typeface="Times New Roman" pitchFamily="18" charset="0"/>
              <a:cs typeface="Times New Roman" pitchFamily="18" charset="0"/>
            </a:endParaRPr>
          </a:p>
          <a:p>
            <a:pPr algn="ctr"/>
            <a:r>
              <a:rPr lang="vi-VN" sz="2000" dirty="0">
                <a:solidFill>
                  <a:srgbClr val="000000"/>
                </a:solidFill>
                <a:latin typeface="Arial" pitchFamily="34" charset="0"/>
                <a:cs typeface="Arial" pitchFamily="34" charset="0"/>
              </a:rPr>
              <a:t>Chúng em được vẽ về ngôi trường mơ ước trên giấy vẽ. Sau đó, dựa vào những gì đã vẽ, chúng em mới viết thành đoạn văn</a:t>
            </a:r>
            <a:r>
              <a:rPr lang="vi-VN" dirty="0">
                <a:solidFill>
                  <a:srgbClr val="000000"/>
                </a:solidFill>
                <a:latin typeface="Arial" pitchFamily="34" charset="0"/>
                <a:cs typeface="Arial" pitchFamily="34" charset="0"/>
              </a:rPr>
              <a:t>.</a:t>
            </a:r>
            <a:br>
              <a:rPr lang="vi-VN" dirty="0">
                <a:solidFill>
                  <a:srgbClr val="000000"/>
                </a:solidFill>
                <a:latin typeface="Arial" pitchFamily="34" charset="0"/>
                <a:cs typeface="Arial" pitchFamily="34" charset="0"/>
              </a:rPr>
            </a:br>
            <a:endParaRPr lang="en-US" sz="1600" dirty="0">
              <a:latin typeface="Arial" pitchFamily="34" charset="0"/>
              <a:cs typeface="Arial" pitchFamily="34" charset="0"/>
            </a:endParaRPr>
          </a:p>
        </p:txBody>
      </p:sp>
      <p:sp>
        <p:nvSpPr>
          <p:cNvPr id="14" name="Cloud Callout 13"/>
          <p:cNvSpPr/>
          <p:nvPr/>
        </p:nvSpPr>
        <p:spPr>
          <a:xfrm>
            <a:off x="-1" y="2620575"/>
            <a:ext cx="3939833" cy="2902246"/>
          </a:xfrm>
          <a:prstGeom prst="cloudCallout">
            <a:avLst>
              <a:gd name="adj1" fmla="val 47363"/>
              <a:gd name="adj2" fmla="val 6477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solidFill>
                <a:srgbClr val="000000"/>
              </a:solidFill>
              <a:latin typeface="OpenSans"/>
            </a:endParaRPr>
          </a:p>
          <a:p>
            <a:pPr algn="ctr"/>
            <a:endParaRPr lang="en-US" dirty="0">
              <a:solidFill>
                <a:srgbClr val="000000"/>
              </a:solidFill>
              <a:latin typeface="OpenSans"/>
            </a:endParaRPr>
          </a:p>
          <a:p>
            <a:pPr algn="ctr"/>
            <a:endParaRPr lang="en-US" sz="2000" dirty="0">
              <a:solidFill>
                <a:schemeClr val="bg1"/>
              </a:solidFill>
              <a:latin typeface="Times New Roman" pitchFamily="18" charset="0"/>
              <a:cs typeface="Times New Roman" pitchFamily="18" charset="0"/>
            </a:endParaRPr>
          </a:p>
          <a:p>
            <a:pPr algn="just"/>
            <a:endParaRPr lang="en-US" sz="2400" dirty="0">
              <a:solidFill>
                <a:srgbClr val="000000"/>
              </a:solidFill>
              <a:latin typeface="Times New Roman" pitchFamily="18" charset="0"/>
              <a:cs typeface="Times New Roman" pitchFamily="18" charset="0"/>
            </a:endParaRPr>
          </a:p>
          <a:p>
            <a:pPr algn="just"/>
            <a:r>
              <a:rPr lang="vi-VN" sz="2400" dirty="0">
                <a:solidFill>
                  <a:srgbClr val="000000"/>
                </a:solidFill>
                <a:latin typeface="Arial" pitchFamily="34" charset="0"/>
                <a:cs typeface="Arial" pitchFamily="34" charset="0"/>
              </a:rPr>
              <a:t>Đó là một tiết học thật thú vị! Em được vẽ và viết về những điều mơ ước của mình</a:t>
            </a:r>
            <a:r>
              <a:rPr lang="vi-VN" sz="2000" dirty="0">
                <a:solidFill>
                  <a:srgbClr val="000000"/>
                </a:solidFill>
                <a:latin typeface="Arial" pitchFamily="34" charset="0"/>
                <a:cs typeface="Arial" pitchFamily="34" charset="0"/>
              </a:rPr>
              <a:t>.</a:t>
            </a:r>
          </a:p>
          <a:p>
            <a:br>
              <a:rPr lang="vi-VN" sz="2000" dirty="0">
                <a:solidFill>
                  <a:srgbClr val="000000"/>
                </a:solidFill>
                <a:latin typeface="OpenSans"/>
              </a:rPr>
            </a:br>
            <a:br>
              <a:rPr lang="vi-VN" sz="2000" dirty="0">
                <a:solidFill>
                  <a:srgbClr val="000000"/>
                </a:solidFill>
                <a:latin typeface="OpenSans"/>
              </a:rPr>
            </a:br>
            <a:endParaRPr lang="en-US" dirty="0"/>
          </a:p>
        </p:txBody>
      </p:sp>
    </p:spTree>
    <p:extLst>
      <p:ext uri="{BB962C8B-B14F-4D97-AF65-F5344CB8AC3E}">
        <p14:creationId xmlns:p14="http://schemas.microsoft.com/office/powerpoint/2010/main" val="172114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AA05A1-A30F-4B43-B0F9-842C7E8FD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7000" y="-2705102"/>
            <a:ext cx="6858000" cy="12268204"/>
          </a:xfrm>
          <a:prstGeom prst="rect">
            <a:avLst/>
          </a:prstGeom>
        </p:spPr>
      </p:pic>
      <p:pic>
        <p:nvPicPr>
          <p:cNvPr id="5" name="图片 4">
            <a:extLst>
              <a:ext uri="{FF2B5EF4-FFF2-40B4-BE49-F238E27FC236}">
                <a16:creationId xmlns:a16="http://schemas.microsoft.com/office/drawing/2014/main" id="{222540BC-A24B-435C-91AE-1DD34C383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048207" y="988524"/>
            <a:ext cx="6247250" cy="5064982"/>
          </a:xfrm>
          <a:prstGeom prst="rect">
            <a:avLst/>
          </a:prstGeom>
        </p:spPr>
      </p:pic>
      <p:pic>
        <p:nvPicPr>
          <p:cNvPr id="9" name="图片 8">
            <a:extLst>
              <a:ext uri="{FF2B5EF4-FFF2-40B4-BE49-F238E27FC236}">
                <a16:creationId xmlns:a16="http://schemas.microsoft.com/office/drawing/2014/main" id="{1C673EB3-CF89-4670-AD42-188BEA088385}"/>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0" name="图片 9">
            <a:extLst>
              <a:ext uri="{FF2B5EF4-FFF2-40B4-BE49-F238E27FC236}">
                <a16:creationId xmlns:a16="http://schemas.microsoft.com/office/drawing/2014/main" id="{CECE201C-16F7-41CC-9D7C-4F43F62CC366}"/>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pic>
        <p:nvPicPr>
          <p:cNvPr id="12" name="图片 11">
            <a:extLst>
              <a:ext uri="{FF2B5EF4-FFF2-40B4-BE49-F238E27FC236}">
                <a16:creationId xmlns:a16="http://schemas.microsoft.com/office/drawing/2014/main" id="{ED6E6BBD-55BC-4609-9234-E6F030B3A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3" name="图片 12">
            <a:extLst>
              <a:ext uri="{FF2B5EF4-FFF2-40B4-BE49-F238E27FC236}">
                <a16:creationId xmlns:a16="http://schemas.microsoft.com/office/drawing/2014/main" id="{9F2093D5-1511-470A-84F7-CD3D5D60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4" name="图片 13">
            <a:extLst>
              <a:ext uri="{FF2B5EF4-FFF2-40B4-BE49-F238E27FC236}">
                <a16:creationId xmlns:a16="http://schemas.microsoft.com/office/drawing/2014/main" id="{E1A8B920-2603-41BF-97D2-B541638BC318}"/>
              </a:ext>
            </a:extLst>
          </p:cNvPr>
          <p:cNvPicPr>
            <a:picLocks noChangeAspect="1"/>
          </p:cNvPicPr>
          <p:nvPr/>
        </p:nvPicPr>
        <p:blipFill rotWithShape="1">
          <a:blip r:embed="rId8">
            <a:extLst>
              <a:ext uri="{28A0092B-C50C-407E-A947-70E740481C1C}">
                <a14:useLocalDpi xmlns:a14="http://schemas.microsoft.com/office/drawing/2010/main" val="0"/>
              </a:ext>
            </a:extLst>
          </a:blip>
          <a:srcRect l="66515" b="75097"/>
          <a:stretch/>
        </p:blipFill>
        <p:spPr>
          <a:xfrm rot="660128">
            <a:off x="9693355" y="-1175868"/>
            <a:ext cx="3020116" cy="3146513"/>
          </a:xfrm>
          <a:prstGeom prst="rect">
            <a:avLst/>
          </a:prstGeom>
        </p:spPr>
      </p:pic>
      <p:pic>
        <p:nvPicPr>
          <p:cNvPr id="16" name="图片 15">
            <a:extLst>
              <a:ext uri="{FF2B5EF4-FFF2-40B4-BE49-F238E27FC236}">
                <a16:creationId xmlns:a16="http://schemas.microsoft.com/office/drawing/2014/main" id="{4E36D2A1-7E6C-40E4-9CEC-803715B69F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389435">
            <a:off x="5902313" y="2289396"/>
            <a:ext cx="422498" cy="436127"/>
          </a:xfrm>
          <a:prstGeom prst="rect">
            <a:avLst/>
          </a:prstGeom>
        </p:spPr>
      </p:pic>
      <p:pic>
        <p:nvPicPr>
          <p:cNvPr id="17" name="图片 16">
            <a:extLst>
              <a:ext uri="{FF2B5EF4-FFF2-40B4-BE49-F238E27FC236}">
                <a16:creationId xmlns:a16="http://schemas.microsoft.com/office/drawing/2014/main" id="{2E9236B6-8568-430A-A241-D955A7D927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88107" y="1202801"/>
            <a:ext cx="644623" cy="686893"/>
          </a:xfrm>
          <a:prstGeom prst="rect">
            <a:avLst/>
          </a:prstGeom>
        </p:spPr>
      </p:pic>
      <p:pic>
        <p:nvPicPr>
          <p:cNvPr id="18" name="图片 17">
            <a:extLst>
              <a:ext uri="{FF2B5EF4-FFF2-40B4-BE49-F238E27FC236}">
                <a16:creationId xmlns:a16="http://schemas.microsoft.com/office/drawing/2014/main" id="{5150AFAD-94D2-45D0-B9C7-6489920D4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0267" y="670348"/>
            <a:ext cx="391538" cy="469845"/>
          </a:xfrm>
          <a:prstGeom prst="rect">
            <a:avLst/>
          </a:prstGeom>
        </p:spPr>
      </p:pic>
      <p:pic>
        <p:nvPicPr>
          <p:cNvPr id="20" name="图片 19">
            <a:extLst>
              <a:ext uri="{FF2B5EF4-FFF2-40B4-BE49-F238E27FC236}">
                <a16:creationId xmlns:a16="http://schemas.microsoft.com/office/drawing/2014/main" id="{17F29A0C-09E7-494C-BC8E-428CB9B9DA4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27701">
            <a:off x="2693190" y="707721"/>
            <a:ext cx="391538" cy="645313"/>
          </a:xfrm>
          <a:prstGeom prst="rect">
            <a:avLst/>
          </a:prstGeom>
        </p:spPr>
      </p:pic>
      <p:pic>
        <p:nvPicPr>
          <p:cNvPr id="21" name="图片 20">
            <a:extLst>
              <a:ext uri="{FF2B5EF4-FFF2-40B4-BE49-F238E27FC236}">
                <a16:creationId xmlns:a16="http://schemas.microsoft.com/office/drawing/2014/main" id="{B4860D97-F7FE-4AC3-8745-689FB2A4E7D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59630" y="1470919"/>
            <a:ext cx="1054340" cy="1181369"/>
          </a:xfrm>
          <a:prstGeom prst="rect">
            <a:avLst/>
          </a:prstGeom>
        </p:spPr>
      </p:pic>
      <p:sp>
        <p:nvSpPr>
          <p:cNvPr id="2" name="TextBox 1">
            <a:extLst>
              <a:ext uri="{FF2B5EF4-FFF2-40B4-BE49-F238E27FC236}">
                <a16:creationId xmlns:a16="http://schemas.microsoft.com/office/drawing/2014/main" id="{B98CD261-C0C6-4F9B-9627-8BC42574CEBD}"/>
              </a:ext>
            </a:extLst>
          </p:cNvPr>
          <p:cNvSpPr txBox="1"/>
          <p:nvPr/>
        </p:nvSpPr>
        <p:spPr>
          <a:xfrm>
            <a:off x="6639341" y="1624798"/>
            <a:ext cx="5064982" cy="1569660"/>
          </a:xfrm>
          <a:prstGeom prst="rect">
            <a:avLst/>
          </a:prstGeom>
          <a:noFill/>
        </p:spPr>
        <p:txBody>
          <a:bodyPr wrap="square" rtlCol="0">
            <a:spAutoFit/>
          </a:bodyPr>
          <a:lstStyle/>
          <a:p>
            <a:pPr algn="ctr">
              <a:defRPr/>
            </a:pPr>
            <a:r>
              <a:rPr lang="en-US" sz="4800" b="1" dirty="0" err="1">
                <a:solidFill>
                  <a:prstClr val="black"/>
                </a:solidFill>
                <a:latin typeface="Arial" pitchFamily="34" charset="0"/>
                <a:ea typeface="Arial-Rounded" panose="020B0500000000000000" pitchFamily="34" charset="0"/>
                <a:cs typeface="Arial" pitchFamily="34" charset="0"/>
              </a:rPr>
              <a:t>Làm</a:t>
            </a:r>
            <a:r>
              <a:rPr lang="en-US" sz="4800" b="1" dirty="0">
                <a:solidFill>
                  <a:prstClr val="black"/>
                </a:solidFill>
                <a:latin typeface="Arial" pitchFamily="34" charset="0"/>
                <a:ea typeface="Arial-Rounded" panose="020B0500000000000000" pitchFamily="34" charset="0"/>
                <a:cs typeface="Arial" pitchFamily="34" charset="0"/>
              </a:rPr>
              <a:t> </a:t>
            </a:r>
            <a:r>
              <a:rPr lang="en-US" sz="4800" b="1" dirty="0" err="1">
                <a:solidFill>
                  <a:prstClr val="black"/>
                </a:solidFill>
                <a:latin typeface="Arial" pitchFamily="34" charset="0"/>
                <a:ea typeface="Arial-Rounded" panose="020B0500000000000000" pitchFamily="34" charset="0"/>
                <a:cs typeface="Arial" pitchFamily="34" charset="0"/>
              </a:rPr>
              <a:t>việc</a:t>
            </a:r>
            <a:r>
              <a:rPr lang="en-US" sz="4800" b="1" dirty="0">
                <a:solidFill>
                  <a:prstClr val="black"/>
                </a:solidFill>
                <a:latin typeface="Arial" pitchFamily="34" charset="0"/>
                <a:ea typeface="Arial-Rounded" panose="020B0500000000000000" pitchFamily="34" charset="0"/>
                <a:cs typeface="Arial" pitchFamily="34" charset="0"/>
              </a:rPr>
              <a:t> </a:t>
            </a:r>
          </a:p>
          <a:p>
            <a:pPr algn="ctr">
              <a:defRPr/>
            </a:pPr>
            <a:r>
              <a:rPr lang="en-US" sz="4800" b="1" dirty="0" err="1">
                <a:solidFill>
                  <a:prstClr val="black"/>
                </a:solidFill>
                <a:latin typeface="Arial" pitchFamily="34" charset="0"/>
                <a:ea typeface="Arial-Rounded" panose="020B0500000000000000" pitchFamily="34" charset="0"/>
                <a:cs typeface="Arial" pitchFamily="34" charset="0"/>
              </a:rPr>
              <a:t>nhóm</a:t>
            </a:r>
            <a:r>
              <a:rPr lang="en-US" sz="4800" b="1" dirty="0">
                <a:solidFill>
                  <a:prstClr val="black"/>
                </a:solidFill>
                <a:latin typeface="Arial" pitchFamily="34" charset="0"/>
                <a:ea typeface="Arial-Rounded" panose="020B0500000000000000" pitchFamily="34" charset="0"/>
                <a:cs typeface="Arial" pitchFamily="34" charset="0"/>
              </a:rPr>
              <a:t> </a:t>
            </a:r>
            <a:r>
              <a:rPr lang="en-US" sz="4800" b="1" dirty="0" err="1">
                <a:solidFill>
                  <a:prstClr val="black"/>
                </a:solidFill>
                <a:latin typeface="Arial" pitchFamily="34" charset="0"/>
                <a:ea typeface="Arial-Rounded" panose="020B0500000000000000" pitchFamily="34" charset="0"/>
                <a:cs typeface="Arial" pitchFamily="34" charset="0"/>
              </a:rPr>
              <a:t>đôi</a:t>
            </a:r>
            <a:endParaRPr lang="en-US" sz="4800" b="1" dirty="0">
              <a:solidFill>
                <a:prstClr val="black"/>
              </a:solidFill>
              <a:latin typeface="Arial" pitchFamily="34" charset="0"/>
              <a:ea typeface="Arial-Rounded" panose="020B0500000000000000" pitchFamily="34" charset="0"/>
              <a:cs typeface="Arial" pitchFamily="34" charset="0"/>
            </a:endParaRPr>
          </a:p>
        </p:txBody>
      </p:sp>
      <p:sp>
        <p:nvSpPr>
          <p:cNvPr id="19" name="TextBox 18">
            <a:extLst>
              <a:ext uri="{FF2B5EF4-FFF2-40B4-BE49-F238E27FC236}">
                <a16:creationId xmlns:a16="http://schemas.microsoft.com/office/drawing/2014/main" id="{7213A542-7A81-4F06-BAD5-89787D734E35}"/>
              </a:ext>
            </a:extLst>
          </p:cNvPr>
          <p:cNvSpPr txBox="1"/>
          <p:nvPr/>
        </p:nvSpPr>
        <p:spPr>
          <a:xfrm>
            <a:off x="6709468" y="3365909"/>
            <a:ext cx="5064982" cy="1569660"/>
          </a:xfrm>
          <a:prstGeom prst="rect">
            <a:avLst/>
          </a:prstGeom>
          <a:noFill/>
        </p:spPr>
        <p:txBody>
          <a:bodyPr wrap="square" rtlCol="0">
            <a:spAutoFit/>
          </a:bodyPr>
          <a:lstStyle/>
          <a:p>
            <a:pPr algn="ctr">
              <a:defRPr/>
            </a:pPr>
            <a:r>
              <a:rPr lang="en-US" sz="4800" b="1" dirty="0" err="1">
                <a:solidFill>
                  <a:prstClr val="black"/>
                </a:solidFill>
                <a:latin typeface="Arial" pitchFamily="34" charset="0"/>
                <a:ea typeface="Arial-Rounded" panose="020B0500000000000000" pitchFamily="34" charset="0"/>
                <a:cs typeface="Arial" pitchFamily="34" charset="0"/>
              </a:rPr>
              <a:t>Nói</a:t>
            </a:r>
            <a:r>
              <a:rPr lang="en-US" sz="4800" b="1" dirty="0">
                <a:solidFill>
                  <a:prstClr val="black"/>
                </a:solidFill>
                <a:latin typeface="Arial" pitchFamily="34" charset="0"/>
                <a:ea typeface="Arial-Rounded" panose="020B0500000000000000" pitchFamily="34" charset="0"/>
                <a:cs typeface="Arial" pitchFamily="34" charset="0"/>
              </a:rPr>
              <a:t> </a:t>
            </a:r>
            <a:r>
              <a:rPr lang="en-US" sz="4800" b="1" dirty="0" err="1">
                <a:solidFill>
                  <a:prstClr val="black"/>
                </a:solidFill>
                <a:latin typeface="Arial" pitchFamily="34" charset="0"/>
                <a:ea typeface="Arial-Rounded" panose="020B0500000000000000" pitchFamily="34" charset="0"/>
                <a:cs typeface="Arial" pitchFamily="34" charset="0"/>
              </a:rPr>
              <a:t>cho</a:t>
            </a:r>
            <a:r>
              <a:rPr lang="en-US" sz="4800" b="1" dirty="0">
                <a:solidFill>
                  <a:prstClr val="black"/>
                </a:solidFill>
                <a:latin typeface="Arial" pitchFamily="34" charset="0"/>
                <a:ea typeface="Arial-Rounded" panose="020B0500000000000000" pitchFamily="34" charset="0"/>
                <a:cs typeface="Arial" pitchFamily="34" charset="0"/>
              </a:rPr>
              <a:t> </a:t>
            </a:r>
          </a:p>
          <a:p>
            <a:pPr algn="ctr">
              <a:defRPr/>
            </a:pPr>
            <a:r>
              <a:rPr lang="en-US" sz="4800" b="1" dirty="0" err="1">
                <a:solidFill>
                  <a:prstClr val="black"/>
                </a:solidFill>
                <a:latin typeface="Arial" pitchFamily="34" charset="0"/>
                <a:ea typeface="Arial-Rounded" panose="020B0500000000000000" pitchFamily="34" charset="0"/>
                <a:cs typeface="Arial" pitchFamily="34" charset="0"/>
              </a:rPr>
              <a:t>nhau</a:t>
            </a:r>
            <a:r>
              <a:rPr lang="en-US" sz="4800" b="1" dirty="0">
                <a:solidFill>
                  <a:prstClr val="black"/>
                </a:solidFill>
                <a:latin typeface="Arial" pitchFamily="34" charset="0"/>
                <a:ea typeface="Arial-Rounded" panose="020B0500000000000000" pitchFamily="34" charset="0"/>
                <a:cs typeface="Arial" pitchFamily="34" charset="0"/>
              </a:rPr>
              <a:t> </a:t>
            </a:r>
            <a:r>
              <a:rPr lang="en-US" sz="4800" b="1" dirty="0" err="1">
                <a:solidFill>
                  <a:prstClr val="black"/>
                </a:solidFill>
                <a:latin typeface="Arial" pitchFamily="34" charset="0"/>
                <a:ea typeface="Arial-Rounded" panose="020B0500000000000000" pitchFamily="34" charset="0"/>
                <a:cs typeface="Arial" pitchFamily="34" charset="0"/>
              </a:rPr>
              <a:t>nghe</a:t>
            </a:r>
            <a:endParaRPr lang="en-US" sz="4800" b="1" dirty="0">
              <a:solidFill>
                <a:prstClr val="black"/>
              </a:solidFill>
              <a:latin typeface="Arial" pitchFamily="34" charset="0"/>
              <a:ea typeface="Arial-Rounded" panose="020B0500000000000000" pitchFamily="34" charset="0"/>
              <a:cs typeface="Arial" pitchFamily="34" charset="0"/>
            </a:endParaRPr>
          </a:p>
        </p:txBody>
      </p:sp>
    </p:spTree>
    <p:extLst>
      <p:ext uri="{BB962C8B-B14F-4D97-AF65-F5344CB8AC3E}">
        <p14:creationId xmlns:p14="http://schemas.microsoft.com/office/powerpoint/2010/main" val="2387571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arn(inVertical)">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xEl>
                                              <p:pRg st="1" end="1"/>
                                            </p:txEl>
                                          </p:spTgt>
                                        </p:tgtEl>
                                        <p:attrNameLst>
                                          <p:attrName>style.visibility</p:attrName>
                                        </p:attrNameLst>
                                      </p:cBhvr>
                                      <p:to>
                                        <p:strVal val="visible"/>
                                      </p:to>
                                    </p:set>
                                    <p:animEffect transition="in" filter="barn(inVertical)">
                                      <p:cBhvr>
                                        <p:cTn id="22"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Vẽ tranh Ngôi trường mơ ước của em - Tranh vẽ về ngôi trường mơ ước của e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https://img.loigiaihay.com/picture/question_lgh/2021_41/1621587970-emj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4" y="2222944"/>
            <a:ext cx="11453155" cy="4635062"/>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圆角 16">
            <a:extLst>
              <a:ext uri="{FF2B5EF4-FFF2-40B4-BE49-F238E27FC236}">
                <a16:creationId xmlns:a16="http://schemas.microsoft.com/office/drawing/2014/main" id="{DC19C4F8-A901-4D4D-AA85-D226D8BDBEA9}"/>
              </a:ext>
            </a:extLst>
          </p:cNvPr>
          <p:cNvSpPr/>
          <p:nvPr/>
        </p:nvSpPr>
        <p:spPr>
          <a:xfrm>
            <a:off x="1229835" y="160338"/>
            <a:ext cx="10531295" cy="1400448"/>
          </a:xfrm>
          <a:prstGeom prst="roundRect">
            <a:avLst>
              <a:gd name="adj" fmla="val 50000"/>
            </a:avLst>
          </a:prstGeom>
          <a:solidFill>
            <a:srgbClr val="7CAE6E"/>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effectLst/>
                <a:uLnTx/>
                <a:uFillTx/>
                <a:latin typeface="Arial" pitchFamily="34" charset="0"/>
                <a:ea typeface="微软雅黑" panose="020B0503020204020204" pitchFamily="34" charset="-122"/>
                <a:cs typeface="Arial" pitchFamily="34" charset="0"/>
              </a:rPr>
              <a:t>2. </a:t>
            </a:r>
            <a:r>
              <a:rPr kumimoji="0" lang="en-US" altLang="zh-CN" sz="3200" b="1" i="0" u="none" strike="noStrike" kern="1200" cap="none" spc="0" normalizeH="0" baseline="0" noProof="0" dirty="0" err="1">
                <a:ln>
                  <a:noFill/>
                </a:ln>
                <a:effectLst/>
                <a:uLnTx/>
                <a:uFillTx/>
                <a:latin typeface="Arial" pitchFamily="34" charset="0"/>
                <a:ea typeface="微软雅黑" panose="020B0503020204020204" pitchFamily="34" charset="-122"/>
                <a:cs typeface="Arial" pitchFamily="34" charset="0"/>
              </a:rPr>
              <a:t>Dựa</a:t>
            </a:r>
            <a:r>
              <a:rPr kumimoji="0" lang="en-US" altLang="zh-CN" sz="3200" b="1" i="0" u="none" strike="noStrike" kern="1200" cap="none" spc="0" normalizeH="0" noProof="0" dirty="0">
                <a:ln>
                  <a:noFill/>
                </a:ln>
                <a:effectLst/>
                <a:uLnTx/>
                <a:uFillTx/>
                <a:latin typeface="Arial" pitchFamily="34" charset="0"/>
                <a:ea typeface="微软雅黑" panose="020B0503020204020204" pitchFamily="34" charset="-122"/>
                <a:cs typeface="Arial" pitchFamily="34" charset="0"/>
              </a:rPr>
              <a:t> </a:t>
            </a:r>
            <a:r>
              <a:rPr kumimoji="0" lang="en-US" altLang="zh-CN" sz="3200" b="1" i="0" u="none" strike="noStrike" kern="1200" cap="none" spc="0" normalizeH="0" noProof="0" dirty="0" err="1">
                <a:ln>
                  <a:noFill/>
                </a:ln>
                <a:effectLst/>
                <a:uLnTx/>
                <a:uFillTx/>
                <a:latin typeface="Arial" pitchFamily="34" charset="0"/>
                <a:ea typeface="微软雅黑" panose="020B0503020204020204" pitchFamily="34" charset="-122"/>
                <a:cs typeface="Arial" pitchFamily="34" charset="0"/>
              </a:rPr>
              <a:t>vào</a:t>
            </a:r>
            <a:r>
              <a:rPr kumimoji="0" lang="en-US" altLang="zh-CN" sz="3200" b="1" i="0" u="none" strike="noStrike" kern="1200" cap="none" spc="0" normalizeH="0" noProof="0" dirty="0">
                <a:ln>
                  <a:noFill/>
                </a:ln>
                <a:effectLst/>
                <a:uLnTx/>
                <a:uFillTx/>
                <a:latin typeface="Arial" pitchFamily="34" charset="0"/>
                <a:ea typeface="微软雅黑" panose="020B0503020204020204" pitchFamily="34" charset="-122"/>
                <a:cs typeface="Arial" pitchFamily="34" charset="0"/>
              </a:rPr>
              <a:t> </a:t>
            </a:r>
            <a:r>
              <a:rPr kumimoji="0" lang="en-US" altLang="zh-CN" sz="3200" b="1" i="0" u="none" strike="noStrike" kern="1200" cap="none" spc="0" normalizeH="0" noProof="0" dirty="0" err="1">
                <a:ln>
                  <a:noFill/>
                </a:ln>
                <a:effectLst/>
                <a:uLnTx/>
                <a:uFillTx/>
                <a:latin typeface="Arial" pitchFamily="34" charset="0"/>
                <a:ea typeface="微软雅黑" panose="020B0503020204020204" pitchFamily="34" charset="-122"/>
                <a:cs typeface="Arial" pitchFamily="34" charset="0"/>
              </a:rPr>
              <a:t>những</a:t>
            </a:r>
            <a:r>
              <a:rPr kumimoji="0" lang="en-US" altLang="zh-CN" sz="3200" b="1" i="0" u="none" strike="noStrike" kern="1200" cap="none" spc="0" normalizeH="0" noProof="0" dirty="0">
                <a:ln>
                  <a:noFill/>
                </a:ln>
                <a:effectLst/>
                <a:uLnTx/>
                <a:uFillTx/>
                <a:latin typeface="Arial" pitchFamily="34" charset="0"/>
                <a:ea typeface="微软雅黑" panose="020B0503020204020204" pitchFamily="34" charset="-122"/>
                <a:cs typeface="Arial" pitchFamily="34" charset="0"/>
              </a:rPr>
              <a:t> </a:t>
            </a:r>
            <a:r>
              <a:rPr kumimoji="0" lang="en-US" altLang="zh-CN" sz="3200" b="1" i="0" u="none" strike="noStrike" kern="1200" cap="none" spc="0" normalizeH="0" noProof="0" dirty="0" err="1">
                <a:ln>
                  <a:noFill/>
                </a:ln>
                <a:effectLst/>
                <a:uLnTx/>
                <a:uFillTx/>
                <a:latin typeface="Arial" pitchFamily="34" charset="0"/>
                <a:ea typeface="微软雅黑" panose="020B0503020204020204" pitchFamily="34" charset="-122"/>
                <a:cs typeface="Arial" pitchFamily="34" charset="0"/>
              </a:rPr>
              <a:t>điều</a:t>
            </a:r>
            <a:r>
              <a:rPr kumimoji="0" lang="en-US" altLang="zh-CN" sz="3200" b="1" i="0" u="none" strike="noStrike" kern="1200" cap="none" spc="0" normalizeH="0" noProof="0" dirty="0">
                <a:ln>
                  <a:noFill/>
                </a:ln>
                <a:effectLst/>
                <a:uLnTx/>
                <a:uFillTx/>
                <a:latin typeface="Arial" pitchFamily="34" charset="0"/>
                <a:ea typeface="微软雅黑" panose="020B0503020204020204" pitchFamily="34" charset="-122"/>
                <a:cs typeface="Arial" pitchFamily="34" charset="0"/>
              </a:rPr>
              <a:t> </a:t>
            </a:r>
            <a:r>
              <a:rPr kumimoji="0" lang="en-US" altLang="zh-CN" sz="3200" b="1" i="0" u="none" strike="noStrike" kern="1200" cap="none" spc="0" normalizeH="0" noProof="0" dirty="0" err="1">
                <a:ln>
                  <a:noFill/>
                </a:ln>
                <a:effectLst/>
                <a:uLnTx/>
                <a:uFillTx/>
                <a:latin typeface="Arial" pitchFamily="34" charset="0"/>
                <a:ea typeface="微软雅黑" panose="020B0503020204020204" pitchFamily="34" charset="-122"/>
                <a:cs typeface="Arial" pitchFamily="34" charset="0"/>
              </a:rPr>
              <a:t>đã</a:t>
            </a:r>
            <a:r>
              <a:rPr kumimoji="0" lang="en-US" altLang="zh-CN" sz="3200" b="1" i="0" u="none" strike="noStrike" kern="1200" cap="none" spc="0" normalizeH="0" noProof="0" dirty="0">
                <a:ln>
                  <a:noFill/>
                </a:ln>
                <a:effectLst/>
                <a:uLnTx/>
                <a:uFillTx/>
                <a:latin typeface="Arial" pitchFamily="34" charset="0"/>
                <a:ea typeface="微软雅黑" panose="020B0503020204020204" pitchFamily="34" charset="-122"/>
                <a:cs typeface="Arial" pitchFamily="34" charset="0"/>
              </a:rPr>
              <a:t> </a:t>
            </a:r>
            <a:r>
              <a:rPr kumimoji="0" lang="en-US" altLang="zh-CN" sz="3200" b="1" i="0" u="none" strike="noStrike" kern="1200" cap="none" spc="0" normalizeH="0" noProof="0" dirty="0" err="1">
                <a:ln>
                  <a:noFill/>
                </a:ln>
                <a:effectLst/>
                <a:uLnTx/>
                <a:uFillTx/>
                <a:latin typeface="Arial" pitchFamily="34" charset="0"/>
                <a:ea typeface="微软雅黑" panose="020B0503020204020204" pitchFamily="34" charset="-122"/>
                <a:cs typeface="Arial" pitchFamily="34" charset="0"/>
              </a:rPr>
              <a:t>kể</a:t>
            </a:r>
            <a:r>
              <a:rPr kumimoji="0" lang="en-US" altLang="zh-CN" sz="3200" b="1" i="0" u="none" strike="noStrike" kern="1200" cap="none" spc="0" normalizeH="0" noProof="0" dirty="0">
                <a:ln>
                  <a:noFill/>
                </a:ln>
                <a:effectLst/>
                <a:uLnTx/>
                <a:uFillTx/>
                <a:latin typeface="Arial" pitchFamily="34" charset="0"/>
                <a:ea typeface="微软雅黑" panose="020B0503020204020204" pitchFamily="34" charset="-122"/>
                <a:cs typeface="Arial" pitchFamily="34" charset="0"/>
              </a:rPr>
              <a:t> ở </a:t>
            </a:r>
            <a:r>
              <a:rPr kumimoji="0" lang="en-US" altLang="zh-CN" sz="3200" b="1" i="0" u="none" strike="noStrike" kern="1200" cap="none" spc="0" normalizeH="0" noProof="0" dirty="0" err="1">
                <a:ln>
                  <a:noFill/>
                </a:ln>
                <a:effectLst/>
                <a:uLnTx/>
                <a:uFillTx/>
                <a:latin typeface="Arial" pitchFamily="34" charset="0"/>
                <a:ea typeface="微软雅黑" panose="020B0503020204020204" pitchFamily="34" charset="-122"/>
                <a:cs typeface="Arial" pitchFamily="34" charset="0"/>
              </a:rPr>
              <a:t>bài</a:t>
            </a:r>
            <a:r>
              <a:rPr kumimoji="0" lang="en-US" altLang="zh-CN" sz="3200" b="1" i="0" u="none" strike="noStrike" kern="1200" cap="none" spc="0" normalizeH="0" noProof="0" dirty="0">
                <a:ln>
                  <a:noFill/>
                </a:ln>
                <a:effectLst/>
                <a:uLnTx/>
                <a:uFillTx/>
                <a:latin typeface="Arial" pitchFamily="34" charset="0"/>
                <a:ea typeface="微软雅黑" panose="020B0503020204020204" pitchFamily="34" charset="-122"/>
                <a:cs typeface="Arial" pitchFamily="34" charset="0"/>
              </a:rPr>
              <a:t> </a:t>
            </a:r>
            <a:r>
              <a:rPr kumimoji="0" lang="en-US" altLang="zh-CN" sz="3200" b="1" i="0" u="none" strike="noStrike" kern="1200" cap="none" spc="0" normalizeH="0" noProof="0" dirty="0" err="1">
                <a:ln>
                  <a:noFill/>
                </a:ln>
                <a:effectLst/>
                <a:uLnTx/>
                <a:uFillTx/>
                <a:latin typeface="Arial" pitchFamily="34" charset="0"/>
                <a:ea typeface="微软雅黑" panose="020B0503020204020204" pitchFamily="34" charset="-122"/>
                <a:cs typeface="Arial" pitchFamily="34" charset="0"/>
              </a:rPr>
              <a:t>tập</a:t>
            </a:r>
            <a:r>
              <a:rPr kumimoji="0" lang="en-US" altLang="zh-CN" sz="3200" b="1" i="0" u="none" strike="noStrike" kern="1200" cap="none" spc="0" normalizeH="0" noProof="0" dirty="0">
                <a:ln>
                  <a:noFill/>
                </a:ln>
                <a:effectLst/>
                <a:uLnTx/>
                <a:uFillTx/>
                <a:latin typeface="Arial" pitchFamily="34" charset="0"/>
                <a:ea typeface="微软雅黑" panose="020B0503020204020204" pitchFamily="34" charset="-122"/>
                <a:cs typeface="Arial" pitchFamily="34" charset="0"/>
              </a:rPr>
              <a:t> 1, </a:t>
            </a:r>
            <a:r>
              <a:rPr kumimoji="0" lang="en-US" altLang="zh-CN" sz="3200" b="1" i="0" u="none" strike="noStrike" kern="1200" cap="none" spc="0" normalizeH="0" noProof="0" dirty="0" err="1">
                <a:ln>
                  <a:noFill/>
                </a:ln>
                <a:effectLst/>
                <a:uLnTx/>
                <a:uFillTx/>
                <a:latin typeface="Arial" pitchFamily="34" charset="0"/>
                <a:ea typeface="微软雅黑" panose="020B0503020204020204" pitchFamily="34" charset="-122"/>
                <a:cs typeface="Arial" pitchFamily="34" charset="0"/>
              </a:rPr>
              <a:t>hãy</a:t>
            </a:r>
            <a:r>
              <a:rPr kumimoji="0" lang="en-US" altLang="zh-CN" sz="3200" b="1" i="0" u="none" strike="noStrike" kern="1200" cap="none" spc="0" normalizeH="0" noProof="0" dirty="0">
                <a:ln>
                  <a:noFill/>
                </a:ln>
                <a:effectLst/>
                <a:uLnTx/>
                <a:uFillTx/>
                <a:latin typeface="Arial" pitchFamily="34" charset="0"/>
                <a:ea typeface="微软雅黑" panose="020B0503020204020204" pitchFamily="34" charset="-122"/>
                <a:cs typeface="Arial" pitchFamily="34" charset="0"/>
              </a:rPr>
              <a:t> </a:t>
            </a:r>
            <a:r>
              <a:rPr kumimoji="0" lang="en-US" altLang="zh-CN" sz="3200" b="1" i="0" u="none" strike="noStrike" kern="1200" cap="none" spc="0" normalizeH="0" noProof="0" dirty="0" err="1">
                <a:ln>
                  <a:noFill/>
                </a:ln>
                <a:effectLst/>
                <a:uLnTx/>
                <a:uFillTx/>
                <a:latin typeface="Arial" pitchFamily="34" charset="0"/>
                <a:ea typeface="微软雅黑" panose="020B0503020204020204" pitchFamily="34" charset="-122"/>
                <a:cs typeface="Arial" pitchFamily="34" charset="0"/>
              </a:rPr>
              <a:t>viết</a:t>
            </a:r>
            <a:r>
              <a:rPr kumimoji="0" lang="en-US" altLang="zh-CN" sz="3200" b="1" i="0" u="none" strike="noStrike" kern="1200" cap="none" spc="0" normalizeH="0" noProof="0" dirty="0">
                <a:ln>
                  <a:noFill/>
                </a:ln>
                <a:effectLst/>
                <a:uLnTx/>
                <a:uFillTx/>
                <a:latin typeface="Arial" pitchFamily="34" charset="0"/>
                <a:ea typeface="微软雅黑" panose="020B0503020204020204" pitchFamily="34" charset="-122"/>
                <a:cs typeface="Arial" pitchFamily="34" charset="0"/>
              </a:rPr>
              <a:t> 4- 5 </a:t>
            </a:r>
            <a:r>
              <a:rPr kumimoji="0" lang="en-US" altLang="zh-CN" sz="3200" b="1" i="0" u="none" strike="noStrike" kern="1200" cap="none" spc="0" normalizeH="0" noProof="0" dirty="0" err="1">
                <a:ln>
                  <a:noFill/>
                </a:ln>
                <a:effectLst/>
                <a:uLnTx/>
                <a:uFillTx/>
                <a:latin typeface="Arial" pitchFamily="34" charset="0"/>
                <a:ea typeface="微软雅黑" panose="020B0503020204020204" pitchFamily="34" charset="-122"/>
                <a:cs typeface="Arial" pitchFamily="34" charset="0"/>
              </a:rPr>
              <a:t>câu</a:t>
            </a:r>
            <a:r>
              <a:rPr kumimoji="0" lang="en-US" altLang="zh-CN" sz="3200" b="1" i="0" u="none" strike="noStrike" kern="1200" cap="none" spc="0" normalizeH="0" noProof="0" dirty="0">
                <a:ln>
                  <a:noFill/>
                </a:ln>
                <a:effectLst/>
                <a:uLnTx/>
                <a:uFillTx/>
                <a:latin typeface="Arial" pitchFamily="34" charset="0"/>
                <a:ea typeface="微软雅黑" panose="020B0503020204020204" pitchFamily="34" charset="-122"/>
                <a:cs typeface="Arial" pitchFamily="34" charset="0"/>
              </a:rPr>
              <a:t> </a:t>
            </a:r>
            <a:r>
              <a:rPr kumimoji="0" lang="en-US" altLang="zh-CN" sz="3200" b="1" i="0" u="none" strike="noStrike" kern="1200" cap="none" spc="0" normalizeH="0" noProof="0" dirty="0" err="1">
                <a:ln>
                  <a:noFill/>
                </a:ln>
                <a:effectLst/>
                <a:uLnTx/>
                <a:uFillTx/>
                <a:latin typeface="Arial" pitchFamily="34" charset="0"/>
                <a:ea typeface="微软雅黑" panose="020B0503020204020204" pitchFamily="34" charset="-122"/>
                <a:cs typeface="Arial" pitchFamily="34" charset="0"/>
              </a:rPr>
              <a:t>về</a:t>
            </a:r>
            <a:r>
              <a:rPr kumimoji="0" lang="en-US" altLang="zh-CN" sz="3200" b="1" i="0" u="none" strike="noStrike" kern="1200" cap="none" spc="0" normalizeH="0" noProof="0" dirty="0">
                <a:ln>
                  <a:noFill/>
                </a:ln>
                <a:effectLst/>
                <a:uLnTx/>
                <a:uFillTx/>
                <a:latin typeface="Arial" pitchFamily="34" charset="0"/>
                <a:ea typeface="微软雅黑" panose="020B0503020204020204" pitchFamily="34" charset="-122"/>
                <a:cs typeface="Arial" pitchFamily="34" charset="0"/>
              </a:rPr>
              <a:t> </a:t>
            </a:r>
            <a:r>
              <a:rPr kumimoji="0" lang="en-US" altLang="zh-CN" sz="3200" b="1" i="0" u="none" strike="noStrike" kern="1200" cap="none" spc="0" normalizeH="0" noProof="0" dirty="0" err="1">
                <a:ln>
                  <a:noFill/>
                </a:ln>
                <a:effectLst/>
                <a:uLnTx/>
                <a:uFillTx/>
                <a:latin typeface="Arial" pitchFamily="34" charset="0"/>
                <a:ea typeface="微软雅黑" panose="020B0503020204020204" pitchFamily="34" charset="-122"/>
                <a:cs typeface="Arial" pitchFamily="34" charset="0"/>
              </a:rPr>
              <a:t>một</a:t>
            </a:r>
            <a:r>
              <a:rPr kumimoji="0" lang="en-US" altLang="zh-CN" sz="3200" b="1" i="0" u="none" strike="noStrike" kern="1200" cap="none" spc="0" normalizeH="0" noProof="0" dirty="0">
                <a:ln>
                  <a:noFill/>
                </a:ln>
                <a:effectLst/>
                <a:uLnTx/>
                <a:uFillTx/>
                <a:latin typeface="Arial" pitchFamily="34" charset="0"/>
                <a:ea typeface="微软雅黑" panose="020B0503020204020204" pitchFamily="34" charset="-122"/>
                <a:cs typeface="Arial" pitchFamily="34" charset="0"/>
              </a:rPr>
              <a:t> </a:t>
            </a:r>
            <a:r>
              <a:rPr kumimoji="0" lang="en-US" altLang="zh-CN" sz="3200" b="1" i="0" u="none" strike="noStrike" kern="1200" cap="none" spc="0" normalizeH="0" noProof="0" dirty="0" err="1">
                <a:ln>
                  <a:noFill/>
                </a:ln>
                <a:effectLst/>
                <a:uLnTx/>
                <a:uFillTx/>
                <a:latin typeface="Arial" pitchFamily="34" charset="0"/>
                <a:ea typeface="微软雅黑" panose="020B0503020204020204" pitchFamily="34" charset="-122"/>
                <a:cs typeface="Arial" pitchFamily="34" charset="0"/>
              </a:rPr>
              <a:t>tiết</a:t>
            </a:r>
            <a:r>
              <a:rPr kumimoji="0" lang="en-US" altLang="zh-CN" sz="3200" b="1" i="0" u="none" strike="noStrike" kern="1200" cap="none" spc="0" normalizeH="0" noProof="0" dirty="0">
                <a:ln>
                  <a:noFill/>
                </a:ln>
                <a:effectLst/>
                <a:uLnTx/>
                <a:uFillTx/>
                <a:latin typeface="Arial" pitchFamily="34" charset="0"/>
                <a:ea typeface="微软雅黑" panose="020B0503020204020204" pitchFamily="34" charset="-122"/>
                <a:cs typeface="Arial" pitchFamily="34" charset="0"/>
              </a:rPr>
              <a:t> </a:t>
            </a:r>
            <a:r>
              <a:rPr kumimoji="0" lang="en-US" altLang="zh-CN" sz="3200" b="1" i="0" u="none" strike="noStrike" kern="1200" cap="none" spc="0" normalizeH="0" noProof="0" dirty="0" err="1">
                <a:ln>
                  <a:noFill/>
                </a:ln>
                <a:effectLst/>
                <a:uLnTx/>
                <a:uFillTx/>
                <a:latin typeface="Arial" pitchFamily="34" charset="0"/>
                <a:ea typeface="微软雅黑" panose="020B0503020204020204" pitchFamily="34" charset="-122"/>
                <a:cs typeface="Arial" pitchFamily="34" charset="0"/>
              </a:rPr>
              <a:t>học</a:t>
            </a:r>
            <a:r>
              <a:rPr kumimoji="0" lang="en-US" altLang="zh-CN" sz="3200" b="1" i="0" u="none" strike="noStrike" kern="1200" cap="none" spc="0" normalizeH="0" noProof="0" dirty="0">
                <a:ln>
                  <a:noFill/>
                </a:ln>
                <a:effectLst/>
                <a:uLnTx/>
                <a:uFillTx/>
                <a:latin typeface="Arial" pitchFamily="34" charset="0"/>
                <a:ea typeface="微软雅黑" panose="020B0503020204020204" pitchFamily="34" charset="-122"/>
                <a:cs typeface="Arial" pitchFamily="34" charset="0"/>
              </a:rPr>
              <a:t> </a:t>
            </a:r>
            <a:r>
              <a:rPr kumimoji="0" lang="en-US" altLang="zh-CN" sz="3200" b="1" i="0" u="none" strike="noStrike" kern="1200" cap="none" spc="0" normalizeH="0" noProof="0" dirty="0" err="1">
                <a:ln>
                  <a:noFill/>
                </a:ln>
                <a:effectLst/>
                <a:uLnTx/>
                <a:uFillTx/>
                <a:latin typeface="Arial" pitchFamily="34" charset="0"/>
                <a:ea typeface="微软雅黑" panose="020B0503020204020204" pitchFamily="34" charset="-122"/>
                <a:cs typeface="Arial" pitchFamily="34" charset="0"/>
              </a:rPr>
              <a:t>em</a:t>
            </a:r>
            <a:r>
              <a:rPr kumimoji="0" lang="en-US" altLang="zh-CN" sz="3200" b="1" i="0" u="none" strike="noStrike" kern="1200" cap="none" spc="0" normalizeH="0" noProof="0" dirty="0">
                <a:ln>
                  <a:noFill/>
                </a:ln>
                <a:effectLst/>
                <a:uLnTx/>
                <a:uFillTx/>
                <a:latin typeface="Arial" pitchFamily="34" charset="0"/>
                <a:ea typeface="微软雅黑" panose="020B0503020204020204" pitchFamily="34" charset="-122"/>
                <a:cs typeface="Arial" pitchFamily="34" charset="0"/>
              </a:rPr>
              <a:t> </a:t>
            </a:r>
            <a:r>
              <a:rPr kumimoji="0" lang="en-US" altLang="zh-CN" sz="3200" b="1" i="0" u="none" strike="noStrike" kern="1200" cap="none" spc="0" normalizeH="0" noProof="0" dirty="0" err="1">
                <a:ln>
                  <a:noFill/>
                </a:ln>
                <a:effectLst/>
                <a:uLnTx/>
                <a:uFillTx/>
                <a:latin typeface="Arial" pitchFamily="34" charset="0"/>
                <a:ea typeface="微软雅黑" panose="020B0503020204020204" pitchFamily="34" charset="-122"/>
                <a:cs typeface="Arial" pitchFamily="34" charset="0"/>
              </a:rPr>
              <a:t>thích</a:t>
            </a:r>
            <a:endParaRPr kumimoji="0" lang="zh-CN" altLang="en-US" sz="3200" b="1" i="0" u="none" strike="noStrike" kern="1200" cap="none" spc="0" normalizeH="0" baseline="0" noProof="0" dirty="0">
              <a:ln>
                <a:noFill/>
              </a:ln>
              <a:effectLst/>
              <a:uLnTx/>
              <a:uFillTx/>
              <a:latin typeface="Arial" pitchFamily="34" charset="0"/>
              <a:ea typeface="微软雅黑" panose="020B0503020204020204" pitchFamily="34" charset="-122"/>
              <a:cs typeface="Arial" pitchFamily="34" charset="0"/>
            </a:endParaRPr>
          </a:p>
        </p:txBody>
      </p:sp>
    </p:spTree>
    <p:extLst>
      <p:ext uri="{BB962C8B-B14F-4D97-AF65-F5344CB8AC3E}">
        <p14:creationId xmlns:p14="http://schemas.microsoft.com/office/powerpoint/2010/main" val="89842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38"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77550" y="-204186"/>
            <a:ext cx="12679661" cy="6403221"/>
          </a:xfrm>
          <a:prstGeom prst="rect">
            <a:avLst/>
          </a:prstGeom>
          <a:effectLst>
            <a:outerShdw blurRad="50800" dist="63500" dir="5400000" sx="102000" sy="102000" algn="ctr" rotWithShape="0">
              <a:srgbClr val="000000">
                <a:alpha val="43137"/>
              </a:srgbClr>
            </a:outerShdw>
          </a:effectLst>
        </p:spPr>
      </p:pic>
      <p:pic>
        <p:nvPicPr>
          <p:cNvPr id="8" name="图片 7">
            <a:extLst>
              <a:ext uri="{FF2B5EF4-FFF2-40B4-BE49-F238E27FC236}">
                <a16:creationId xmlns:a16="http://schemas.microsoft.com/office/drawing/2014/main" id="{F4364527-9BA4-4EF3-BD6B-216A4DB2F5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871" r="26743"/>
          <a:stretch/>
        </p:blipFill>
        <p:spPr>
          <a:xfrm>
            <a:off x="6814991" y="3472661"/>
            <a:ext cx="4612351" cy="3385339"/>
          </a:xfrm>
          <a:prstGeom prst="rect">
            <a:avLst/>
          </a:prstGeom>
        </p:spPr>
      </p:pic>
      <p:pic>
        <p:nvPicPr>
          <p:cNvPr id="9" name="图片 8">
            <a:extLst>
              <a:ext uri="{FF2B5EF4-FFF2-40B4-BE49-F238E27FC236}">
                <a16:creationId xmlns:a16="http://schemas.microsoft.com/office/drawing/2014/main" id="{F763C397-0C8D-4D4F-80DF-05F146F625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3871" r="26743"/>
          <a:stretch/>
        </p:blipFill>
        <p:spPr>
          <a:xfrm flipH="1">
            <a:off x="8925388" y="4535459"/>
            <a:ext cx="3189062" cy="2340684"/>
          </a:xfrm>
          <a:prstGeom prst="rect">
            <a:avLst/>
          </a:prstGeom>
        </p:spPr>
      </p:pic>
      <p:pic>
        <p:nvPicPr>
          <p:cNvPr id="11" name="图片 10">
            <a:extLst>
              <a:ext uri="{FF2B5EF4-FFF2-40B4-BE49-F238E27FC236}">
                <a16:creationId xmlns:a16="http://schemas.microsoft.com/office/drawing/2014/main" id="{CFBE018C-B768-45ED-AB07-13AC4723ED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464" r="71083" b="46860"/>
          <a:stretch/>
        </p:blipFill>
        <p:spPr>
          <a:xfrm>
            <a:off x="-605032" y="-306521"/>
            <a:ext cx="3406282" cy="3495660"/>
          </a:xfrm>
          <a:prstGeom prst="rect">
            <a:avLst/>
          </a:prstGeom>
        </p:spPr>
      </p:pic>
      <p:pic>
        <p:nvPicPr>
          <p:cNvPr id="36" name="图片 35">
            <a:extLst>
              <a:ext uri="{FF2B5EF4-FFF2-40B4-BE49-F238E27FC236}">
                <a16:creationId xmlns:a16="http://schemas.microsoft.com/office/drawing/2014/main" id="{16AB0A7D-D719-4E7F-AFEB-80B3966410CF}"/>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rot="20680750">
            <a:off x="9123529" y="110579"/>
            <a:ext cx="1935225" cy="2873962"/>
          </a:xfrm>
          <a:prstGeom prst="rect">
            <a:avLst/>
          </a:prstGeom>
        </p:spPr>
      </p:pic>
      <p:sp>
        <p:nvSpPr>
          <p:cNvPr id="2" name="Rectangle 1">
            <a:extLst>
              <a:ext uri="{FF2B5EF4-FFF2-40B4-BE49-F238E27FC236}">
                <a16:creationId xmlns:a16="http://schemas.microsoft.com/office/drawing/2014/main" id="{8E7854D3-9C9C-4370-ABE5-4B27E2737DD0}"/>
              </a:ext>
            </a:extLst>
          </p:cNvPr>
          <p:cNvSpPr/>
          <p:nvPr/>
        </p:nvSpPr>
        <p:spPr>
          <a:xfrm>
            <a:off x="1244943" y="2523925"/>
            <a:ext cx="8993032" cy="923330"/>
          </a:xfrm>
          <a:prstGeom prst="rect">
            <a:avLst/>
          </a:prstGeom>
          <a:noFill/>
        </p:spPr>
        <p:txBody>
          <a:bodyPr wrap="square" lIns="91440" tIns="45720" rIns="91440" bIns="45720">
            <a:spAutoFit/>
          </a:bodyPr>
          <a:lstStyle/>
          <a:p>
            <a:pPr algn="ctr">
              <a:defRPr/>
            </a:pPr>
            <a:r>
              <a:rPr lang="en-US" sz="5400" b="1" dirty="0" err="1">
                <a:ln w="0"/>
                <a:solidFill>
                  <a:srgbClr val="4472C4"/>
                </a:solidFill>
                <a:latin typeface="Arial" panose="020B0604020202020204" pitchFamily="34" charset="0"/>
                <a:ea typeface="Arial-Rounded" panose="020B0500000000000000" pitchFamily="34" charset="0"/>
                <a:cs typeface="Arial" panose="020B0604020202020204" pitchFamily="34" charset="0"/>
              </a:rPr>
              <a:t>Thực</a:t>
            </a:r>
            <a:r>
              <a:rPr lang="en-US" sz="5400" b="1" dirty="0">
                <a:ln w="0"/>
                <a:solidFill>
                  <a:srgbClr val="4472C4"/>
                </a:solidFill>
                <a:latin typeface="Arial" panose="020B0604020202020204" pitchFamily="34" charset="0"/>
                <a:ea typeface="Arial-Rounded" panose="020B0500000000000000" pitchFamily="34" charset="0"/>
                <a:cs typeface="Arial" panose="020B0604020202020204" pitchFamily="34" charset="0"/>
              </a:rPr>
              <a:t> </a:t>
            </a:r>
            <a:r>
              <a:rPr lang="en-US" sz="5400" b="1" dirty="0" err="1">
                <a:ln w="0"/>
                <a:solidFill>
                  <a:srgbClr val="4472C4"/>
                </a:solidFill>
                <a:latin typeface="Arial" panose="020B0604020202020204" pitchFamily="34" charset="0"/>
                <a:ea typeface="Arial-Rounded" panose="020B0500000000000000" pitchFamily="34" charset="0"/>
                <a:cs typeface="Arial" panose="020B0604020202020204" pitchFamily="34" charset="0"/>
              </a:rPr>
              <a:t>hành</a:t>
            </a:r>
            <a:r>
              <a:rPr lang="en-US" sz="5400" b="1" dirty="0">
                <a:ln w="0"/>
                <a:solidFill>
                  <a:srgbClr val="4472C4"/>
                </a:solidFill>
                <a:latin typeface="Arial" panose="020B0604020202020204" pitchFamily="34" charset="0"/>
                <a:ea typeface="Arial-Rounded" panose="020B0500000000000000" pitchFamily="34" charset="0"/>
                <a:cs typeface="Arial" panose="020B0604020202020204" pitchFamily="34" charset="0"/>
              </a:rPr>
              <a:t> </a:t>
            </a:r>
            <a:r>
              <a:rPr lang="en-US" sz="5400" b="1" dirty="0" err="1">
                <a:ln w="0"/>
                <a:solidFill>
                  <a:srgbClr val="4472C4"/>
                </a:solidFill>
                <a:latin typeface="Arial" panose="020B0604020202020204" pitchFamily="34" charset="0"/>
                <a:ea typeface="Arial-Rounded" panose="020B0500000000000000" pitchFamily="34" charset="0"/>
                <a:cs typeface="Arial" panose="020B0604020202020204" pitchFamily="34" charset="0"/>
              </a:rPr>
              <a:t>viết</a:t>
            </a:r>
            <a:r>
              <a:rPr lang="en-US" sz="5400" b="1" dirty="0">
                <a:ln w="0"/>
                <a:solidFill>
                  <a:srgbClr val="4472C4"/>
                </a:solidFill>
                <a:latin typeface="Arial" panose="020B0604020202020204" pitchFamily="34" charset="0"/>
                <a:ea typeface="Arial-Rounded" panose="020B0500000000000000" pitchFamily="34" charset="0"/>
                <a:cs typeface="Arial" panose="020B0604020202020204" pitchFamily="34" charset="0"/>
              </a:rPr>
              <a:t> </a:t>
            </a:r>
            <a:r>
              <a:rPr lang="en-US" sz="5400" b="1" dirty="0" err="1">
                <a:ln w="0"/>
                <a:solidFill>
                  <a:srgbClr val="4472C4"/>
                </a:solidFill>
                <a:latin typeface="Arial" panose="020B0604020202020204" pitchFamily="34" charset="0"/>
                <a:ea typeface="Arial-Rounded" panose="020B0500000000000000" pitchFamily="34" charset="0"/>
                <a:cs typeface="Arial" panose="020B0604020202020204" pitchFamily="34" charset="0"/>
              </a:rPr>
              <a:t>vở</a:t>
            </a:r>
            <a:endParaRPr lang="en-US" sz="5400" b="1" dirty="0">
              <a:ln w="0"/>
              <a:solidFill>
                <a:srgbClr val="4472C4"/>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403850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anim calcmode="lin" valueType="num">
                                      <p:cBhvr>
                                        <p:cTn id="14" dur="500" fill="hold"/>
                                        <p:tgtEl>
                                          <p:spTgt spid="9"/>
                                        </p:tgtEl>
                                        <p:attrNameLst>
                                          <p:attrName>ppt_x</p:attrName>
                                        </p:attrNameLst>
                                      </p:cBhvr>
                                      <p:tavLst>
                                        <p:tav tm="0">
                                          <p:val>
                                            <p:strVal val="#ppt_x"/>
                                          </p:val>
                                        </p:tav>
                                        <p:tav tm="100000">
                                          <p:val>
                                            <p:strVal val="#ppt_x"/>
                                          </p:val>
                                        </p:tav>
                                      </p:tavLst>
                                    </p:anim>
                                    <p:anim calcmode="lin" valueType="num">
                                      <p:cBhvr>
                                        <p:cTn id="15" dur="5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par>
                                <p:cTn id="21" presetID="47" presetClass="entr" presetSubtype="0"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750"/>
                                        <p:tgtEl>
                                          <p:spTgt spid="38"/>
                                        </p:tgtEl>
                                      </p:cBhvr>
                                    </p:animEffect>
                                    <p:anim calcmode="lin" valueType="num">
                                      <p:cBhvr>
                                        <p:cTn id="24" dur="750" fill="hold"/>
                                        <p:tgtEl>
                                          <p:spTgt spid="38"/>
                                        </p:tgtEl>
                                        <p:attrNameLst>
                                          <p:attrName>ppt_x</p:attrName>
                                        </p:attrNameLst>
                                      </p:cBhvr>
                                      <p:tavLst>
                                        <p:tav tm="0">
                                          <p:val>
                                            <p:strVal val="#ppt_x"/>
                                          </p:val>
                                        </p:tav>
                                        <p:tav tm="100000">
                                          <p:val>
                                            <p:strVal val="#ppt_x"/>
                                          </p:val>
                                        </p:tav>
                                      </p:tavLst>
                                    </p:anim>
                                    <p:anim calcmode="lin" valueType="num">
                                      <p:cBhvr>
                                        <p:cTn id="25" dur="75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a:extLst>
              <a:ext uri="{FF2B5EF4-FFF2-40B4-BE49-F238E27FC236}">
                <a16:creationId xmlns:a16="http://schemas.microsoft.com/office/drawing/2014/main" id="{A6891109-3BEE-4379-BBA4-773EFE69BA23}"/>
              </a:ext>
            </a:extLst>
          </p:cNvPr>
          <p:cNvPicPr>
            <a:picLocks noChangeAspect="1"/>
          </p:cNvPicPr>
          <p:nvPr/>
        </p:nvPicPr>
        <p:blipFill rotWithShape="1">
          <a:blip r:embed="rId3">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id="{2CFB906B-C86E-4F7B-8561-CCFA1F145B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737705"/>
            <a:ext cx="12191999" cy="3967171"/>
          </a:xfrm>
          <a:prstGeom prst="rect">
            <a:avLst/>
          </a:prstGeom>
        </p:spPr>
      </p:pic>
      <p:pic>
        <p:nvPicPr>
          <p:cNvPr id="23" name="Mây 3">
            <a:extLst>
              <a:ext uri="{FF2B5EF4-FFF2-40B4-BE49-F238E27FC236}">
                <a16:creationId xmlns:a16="http://schemas.microsoft.com/office/drawing/2014/main" id="{AE93FE02-DB59-4C79-9595-BDB213918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a:extLst>
              <a:ext uri="{FF2B5EF4-FFF2-40B4-BE49-F238E27FC236}">
                <a16:creationId xmlns:a16="http://schemas.microsoft.com/office/drawing/2014/main" id="{6636E5CD-B3A7-4E53-948D-E3AEF61E33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a:extLst>
              <a:ext uri="{FF2B5EF4-FFF2-40B4-BE49-F238E27FC236}">
                <a16:creationId xmlns:a16="http://schemas.microsoft.com/office/drawing/2014/main" id="{B01E563B-2B5B-42EE-8427-356BDB4C7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3931" y="927816"/>
            <a:ext cx="8583768" cy="4951125"/>
          </a:xfrm>
          <a:prstGeom prst="rect">
            <a:avLst/>
          </a:prstGeom>
        </p:spPr>
      </p:pic>
      <p:pic>
        <p:nvPicPr>
          <p:cNvPr id="5" name="bkgr 1">
            <a:extLst>
              <a:ext uri="{FF2B5EF4-FFF2-40B4-BE49-F238E27FC236}">
                <a16:creationId xmlns:a16="http://schemas.microsoft.com/office/drawing/2014/main" id="{EE608529-74D9-400B-8DBC-8AA55BF44F4C}"/>
              </a:ext>
            </a:extLst>
          </p:cNvPr>
          <p:cNvPicPr>
            <a:picLocks noChangeAspect="1"/>
          </p:cNvPicPr>
          <p:nvPr/>
        </p:nvPicPr>
        <p:blipFill rotWithShape="1">
          <a:blip r:embed="rId8">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1" name="bóng bay 1">
            <a:extLst>
              <a:ext uri="{FF2B5EF4-FFF2-40B4-BE49-F238E27FC236}">
                <a16:creationId xmlns:a16="http://schemas.microsoft.com/office/drawing/2014/main" id="{7A93F8E8-0282-4159-B1C7-00A9F2E978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a:extLst>
              <a:ext uri="{FF2B5EF4-FFF2-40B4-BE49-F238E27FC236}">
                <a16:creationId xmlns:a16="http://schemas.microsoft.com/office/drawing/2014/main" id="{22C5EFB3-49C0-4658-A0CA-CD0E4F34678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a:extLst>
              <a:ext uri="{FF2B5EF4-FFF2-40B4-BE49-F238E27FC236}">
                <a16:creationId xmlns:a16="http://schemas.microsoft.com/office/drawing/2014/main" id="{BBB5CE74-F31D-4B7D-BF2E-90F5B2E105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id="{D89CA989-BC85-4D67-8058-6CFC5AEDBA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a:extLst>
              <a:ext uri="{FF2B5EF4-FFF2-40B4-BE49-F238E27FC236}">
                <a16:creationId xmlns:a16="http://schemas.microsoft.com/office/drawing/2014/main" id="{7D6F8ED2-3AEC-4783-9D72-751F5781114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id="{52AF4C38-29F5-4402-B531-270D2EBA04A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a:extLst>
              <a:ext uri="{FF2B5EF4-FFF2-40B4-BE49-F238E27FC236}">
                <a16:creationId xmlns:a16="http://schemas.microsoft.com/office/drawing/2014/main" id="{440933B4-60B6-471D-9839-79BAFAC76CB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a:extLst>
              <a:ext uri="{FF2B5EF4-FFF2-40B4-BE49-F238E27FC236}">
                <a16:creationId xmlns:a16="http://schemas.microsoft.com/office/drawing/2014/main" id="{E14D4A15-BAA0-4C95-832F-EBC1362431C4}"/>
              </a:ext>
            </a:extLst>
          </p:cNvPr>
          <p:cNvSpPr txBox="1"/>
          <p:nvPr/>
        </p:nvSpPr>
        <p:spPr>
          <a:xfrm>
            <a:off x="2301792" y="1047784"/>
            <a:ext cx="8263391" cy="7448193"/>
          </a:xfrm>
          <a:prstGeom prst="rect">
            <a:avLst/>
          </a:prstGeom>
          <a:noFill/>
        </p:spPr>
        <p:txBody>
          <a:bodyPr wrap="square" rtlCol="0">
            <a:spAutoFit/>
          </a:bodyPr>
          <a:lstStyle/>
          <a:p>
            <a:pPr algn="just" defTabSz="914377">
              <a:defRPr/>
            </a:pPr>
            <a:r>
              <a:rPr lang="vi-VN" sz="2400" dirty="0">
                <a:solidFill>
                  <a:prstClr val="white"/>
                </a:solidFill>
                <a:latin typeface="Times New Roman" pitchFamily="18" charset="0"/>
                <a:cs typeface="Times New Roman" pitchFamily="18" charset="0"/>
              </a:rPr>
              <a:t> </a:t>
            </a:r>
            <a:r>
              <a:rPr lang="vi-VN" sz="2400" dirty="0">
                <a:solidFill>
                  <a:srgbClr val="000000"/>
                </a:solidFill>
                <a:latin typeface="OpenSans"/>
              </a:rPr>
              <a:t>      </a:t>
            </a:r>
            <a:r>
              <a:rPr lang="vi-VN" sz="3200" dirty="0">
                <a:solidFill>
                  <a:schemeClr val="bg1"/>
                </a:solidFill>
                <a:latin typeface="Times New Roman" pitchFamily="18" charset="0"/>
                <a:cs typeface="Times New Roman" pitchFamily="18" charset="0"/>
              </a:rPr>
              <a:t>  </a:t>
            </a:r>
            <a:r>
              <a:rPr lang="vi-VN" sz="3200" dirty="0">
                <a:solidFill>
                  <a:schemeClr val="bg1"/>
                </a:solidFill>
                <a:latin typeface="Arial" pitchFamily="34" charset="0"/>
                <a:cs typeface="Arial" pitchFamily="34" charset="0"/>
              </a:rPr>
              <a:t>Một tiết học em cảm thấy rất vui là tiết Tiếng Việt vào thứ 6 tuần trước. Buổi hôm đó, cô giáo ra đề bài “Hãy nói về ngôi trường mơ ước của em”. Chúng em được vẽ về ngôi trường mơ ước trên giấy vẽ. Sau đó, dựa vào những gì đã vẽ, chúng em mới viết thành đoạn văn. Đó là một tiết học thật thú vị! Em được vẽ và viết về những điều mơ ước của mình.</a:t>
            </a:r>
            <a:endParaRPr lang="en-US" sz="3200" dirty="0">
              <a:solidFill>
                <a:schemeClr val="bg1"/>
              </a:solidFill>
              <a:latin typeface="Arial" pitchFamily="34" charset="0"/>
              <a:cs typeface="Arial" pitchFamily="34" charset="0"/>
            </a:endParaRPr>
          </a:p>
          <a:p>
            <a:pPr algn="just" defTabSz="914377">
              <a:defRPr/>
            </a:pPr>
            <a:br>
              <a:rPr lang="vi-VN" sz="2400" dirty="0">
                <a:solidFill>
                  <a:srgbClr val="000000"/>
                </a:solidFill>
                <a:latin typeface="Arial" pitchFamily="34" charset="0"/>
                <a:cs typeface="Arial" pitchFamily="34" charset="0"/>
              </a:rPr>
            </a:br>
            <a:br>
              <a:rPr lang="vi-VN" sz="2400" dirty="0">
                <a:solidFill>
                  <a:srgbClr val="000000"/>
                </a:solidFill>
                <a:latin typeface="Arial" pitchFamily="34" charset="0"/>
                <a:cs typeface="Arial" pitchFamily="34" charset="0"/>
              </a:rPr>
            </a:br>
            <a:br>
              <a:rPr lang="vi-VN" sz="3200" dirty="0">
                <a:solidFill>
                  <a:srgbClr val="000000"/>
                </a:solidFill>
                <a:latin typeface="OpenSans"/>
              </a:rPr>
            </a:br>
            <a:br>
              <a:rPr lang="vi-VN" sz="1400" dirty="0">
                <a:solidFill>
                  <a:srgbClr val="000000"/>
                </a:solidFill>
                <a:latin typeface="OpenSans"/>
              </a:rPr>
            </a:br>
            <a:br>
              <a:rPr lang="vi-VN" sz="4800" dirty="0">
                <a:solidFill>
                  <a:srgbClr val="000000"/>
                </a:solidFill>
                <a:latin typeface="OpenSans"/>
              </a:rPr>
            </a:br>
            <a:endParaRPr lang="en-US" sz="4800" b="1" dirty="0">
              <a:solidFill>
                <a:srgbClr val="FFFF00"/>
              </a:solidFill>
              <a:effectLst>
                <a:outerShdw blurRad="38100" dist="38100" dir="2700000" algn="tl">
                  <a:srgbClr val="000000">
                    <a:alpha val="43137"/>
                  </a:srgbClr>
                </a:outerShdw>
              </a:effectLst>
              <a:cs typeface="iCiel Cucho" pitchFamily="50" charset="0"/>
            </a:endParaRPr>
          </a:p>
        </p:txBody>
      </p:sp>
    </p:spTree>
    <p:extLst>
      <p:ext uri="{BB962C8B-B14F-4D97-AF65-F5344CB8AC3E}">
        <p14:creationId xmlns:p14="http://schemas.microsoft.com/office/powerpoint/2010/main" val="1596375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4.xml><?xml version="1.0" encoding="utf-8"?>
<a:theme xmlns:a="http://schemas.openxmlformats.org/drawingml/2006/main" name="2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356</Words>
  <Application>Microsoft Office PowerPoint</Application>
  <PresentationFormat>Widescreen</PresentationFormat>
  <Paragraphs>56</Paragraphs>
  <Slides>14</Slides>
  <Notes>6</Notes>
  <HiddenSlides>0</HiddenSlides>
  <MMClips>1</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14</vt:i4>
      </vt:variant>
    </vt:vector>
  </HeadingPairs>
  <TitlesOfParts>
    <vt:vector size="35" baseType="lpstr">
      <vt:lpstr>等线</vt:lpstr>
      <vt:lpstr>等线 Light</vt:lpstr>
      <vt:lpstr>Microsoft YaHei</vt:lpstr>
      <vt:lpstr>Arial</vt:lpstr>
      <vt:lpstr>Arial-Rounded</vt:lpstr>
      <vt:lpstr>Averta Std CY Bold</vt:lpstr>
      <vt:lpstr>Calibri</vt:lpstr>
      <vt:lpstr>Calibri Light</vt:lpstr>
      <vt:lpstr>iCiel Cucho</vt:lpstr>
      <vt:lpstr>OpenSans</vt:lpstr>
      <vt:lpstr>Quicksand Medium</vt:lpstr>
      <vt:lpstr>Times New Roman</vt:lpstr>
      <vt:lpstr>华康少女文字W5</vt:lpstr>
      <vt:lpstr>华康少女文字W5(P)</vt:lpstr>
      <vt:lpstr>Office Theme</vt:lpstr>
      <vt:lpstr>千图网拥有20W+精美PPT模板 更多PPT模板下载至：www.58pic.com/office/ppt​​</vt:lpstr>
      <vt:lpstr>PPT定制1801380800</vt:lpstr>
      <vt:lpstr>2_千图网拥有20W+精美PPT模板 更多PPT模板下载至：www.58pic.com/office/ppt​​</vt:lpstr>
      <vt:lpstr>Office 主题​​</vt:lpstr>
      <vt:lpstr>1_Hoạt động</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dc:creator>
  <cp:lastModifiedBy>TA</cp:lastModifiedBy>
  <cp:revision>22</cp:revision>
  <dcterms:created xsi:type="dcterms:W3CDTF">2021-08-12T09:54:26Z</dcterms:created>
  <dcterms:modified xsi:type="dcterms:W3CDTF">2025-11-01T13:48:57Z</dcterms:modified>
</cp:coreProperties>
</file>