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 id="2147483717" r:id="rId3"/>
    <p:sldMasterId id="2147483752" r:id="rId4"/>
    <p:sldMasterId id="2147483777" r:id="rId5"/>
    <p:sldMasterId id="2147483789" r:id="rId6"/>
    <p:sldMasterId id="2147483795" r:id="rId7"/>
    <p:sldMasterId id="2147483809" r:id="rId8"/>
    <p:sldMasterId id="2147483822" r:id="rId9"/>
  </p:sldMasterIdLst>
  <p:notesMasterIdLst>
    <p:notesMasterId r:id="rId22"/>
  </p:notesMasterIdLst>
  <p:sldIdLst>
    <p:sldId id="392" r:id="rId10"/>
    <p:sldId id="361" r:id="rId11"/>
    <p:sldId id="378" r:id="rId12"/>
    <p:sldId id="259" r:id="rId13"/>
    <p:sldId id="380" r:id="rId14"/>
    <p:sldId id="382" r:id="rId15"/>
    <p:sldId id="388" r:id="rId16"/>
    <p:sldId id="389" r:id="rId17"/>
    <p:sldId id="390" r:id="rId18"/>
    <p:sldId id="391" r:id="rId19"/>
    <p:sldId id="358" r:id="rId20"/>
    <p:sldId id="39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474" autoAdjust="0"/>
  </p:normalViewPr>
  <p:slideViewPr>
    <p:cSldViewPr snapToGrid="0">
      <p:cViewPr varScale="1">
        <p:scale>
          <a:sx n="66" d="100"/>
          <a:sy n="66" d="100"/>
        </p:scale>
        <p:origin x="900"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37523-2976-480D-953B-1454FB036F7A}" type="datetimeFigureOut">
              <a:rPr lang="en-US" smtClean="0"/>
              <a:t>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013B0D-9CB4-4CB7-B5ED-E442F428A849}" type="slidenum">
              <a:rPr lang="en-US" smtClean="0"/>
              <a:t>‹#›</a:t>
            </a:fld>
            <a:endParaRPr lang="en-US"/>
          </a:p>
        </p:txBody>
      </p:sp>
    </p:spTree>
    <p:extLst>
      <p:ext uri="{BB962C8B-B14F-4D97-AF65-F5344CB8AC3E}">
        <p14:creationId xmlns:p14="http://schemas.microsoft.com/office/powerpoint/2010/main" val="2030682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966705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AB2A0F9D-3357-4A94-85C8-3B842B870DC6}" type="slidenum">
              <a:rPr lang="zh-CN" altLang="en-US" smtClean="0">
                <a:solidFill>
                  <a:prstClr val="black"/>
                </a:solidFill>
                <a:ea typeface="SimSun" panose="02010600030101010101" pitchFamily="2" charset="-122"/>
              </a:rPr>
              <a:pPr>
                <a:defRPr/>
              </a:pPr>
              <a:t>3</a:t>
            </a:fld>
            <a:endParaRPr lang="zh-CN" altLang="en-US">
              <a:solidFill>
                <a:prstClr val="black"/>
              </a:solidFill>
              <a:ea typeface="SimSun" panose="02010600030101010101" pitchFamily="2" charset="-122"/>
            </a:endParaRPr>
          </a:p>
        </p:txBody>
      </p:sp>
    </p:spTree>
    <p:extLst>
      <p:ext uri="{BB962C8B-B14F-4D97-AF65-F5344CB8AC3E}">
        <p14:creationId xmlns:p14="http://schemas.microsoft.com/office/powerpoint/2010/main" val="1859119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1493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1717019-9FE0-48DA-B0D8-117C5813B5F0}" type="slidenum">
              <a:rPr lang="zh-CN" altLang="en-US" smtClean="0">
                <a:solidFill>
                  <a:prstClr val="black"/>
                </a:solidFill>
                <a:latin typeface="等线" panose="020F0502020204030204"/>
                <a:ea typeface="宋体"/>
              </a:rPr>
              <a:pPr>
                <a:defRPr/>
              </a:pPr>
              <a:t>7</a:t>
            </a:fld>
            <a:endParaRPr lang="zh-CN" altLang="en-US">
              <a:solidFill>
                <a:prstClr val="black"/>
              </a:solidFill>
              <a:latin typeface="等线" panose="020F0502020204030204"/>
              <a:ea typeface="宋体"/>
            </a:endParaRPr>
          </a:p>
        </p:txBody>
      </p:sp>
    </p:spTree>
    <p:extLst>
      <p:ext uri="{BB962C8B-B14F-4D97-AF65-F5344CB8AC3E}">
        <p14:creationId xmlns:p14="http://schemas.microsoft.com/office/powerpoint/2010/main" val="1000333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11</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A90778-FD6A-40F4-A368-E25F7AF8CA9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58A7FDC-F702-4802-B2A9-967831A47B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3D20503-3780-40EA-B21F-DC3C1FDFEEBE}"/>
              </a:ext>
            </a:extLst>
          </p:cNvPr>
          <p:cNvSpPr>
            <a:spLocks noGrp="1"/>
          </p:cNvSpPr>
          <p:nvPr>
            <p:ph type="dt" sz="half" idx="10"/>
          </p:nvPr>
        </p:nvSpPr>
        <p:spPr/>
        <p:txBody>
          <a:bodyPr/>
          <a:lstStyle/>
          <a:p>
            <a:fld id="{E7FE081F-4352-4F18-BEDA-C66D1965C30F}" type="datetimeFigureOut">
              <a:rPr lang="zh-CN" altLang="en-US" smtClean="0"/>
              <a:t>2025/11/1</a:t>
            </a:fld>
            <a:endParaRPr lang="zh-CN" altLang="en-US"/>
          </a:p>
        </p:txBody>
      </p:sp>
      <p:sp>
        <p:nvSpPr>
          <p:cNvPr id="5" name="页脚占位符 4">
            <a:extLst>
              <a:ext uri="{FF2B5EF4-FFF2-40B4-BE49-F238E27FC236}">
                <a16:creationId xmlns:a16="http://schemas.microsoft.com/office/drawing/2014/main" id="{E5850C3F-E4FA-4B4A-9DEF-26902A3D69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F998897-C6FE-4FEB-B8AD-AC6E46DF225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11582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A2CB3B-D7E4-4C1D-B90D-A4A7FD392AC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068A0D7-AB25-40DF-A483-16C01E9CAB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74197DC-32A7-4948-8498-682B1BD2C87F}"/>
              </a:ext>
            </a:extLst>
          </p:cNvPr>
          <p:cNvSpPr>
            <a:spLocks noGrp="1"/>
          </p:cNvSpPr>
          <p:nvPr>
            <p:ph type="dt" sz="half" idx="10"/>
          </p:nvPr>
        </p:nvSpPr>
        <p:spPr/>
        <p:txBody>
          <a:bodyPr/>
          <a:lstStyle/>
          <a:p>
            <a:fld id="{E7FE081F-4352-4F18-BEDA-C66D1965C30F}" type="datetimeFigureOut">
              <a:rPr lang="zh-CN" altLang="en-US" smtClean="0"/>
              <a:t>2025/11/1</a:t>
            </a:fld>
            <a:endParaRPr lang="zh-CN" altLang="en-US"/>
          </a:p>
        </p:txBody>
      </p:sp>
      <p:sp>
        <p:nvSpPr>
          <p:cNvPr id="5" name="页脚占位符 4">
            <a:extLst>
              <a:ext uri="{FF2B5EF4-FFF2-40B4-BE49-F238E27FC236}">
                <a16:creationId xmlns:a16="http://schemas.microsoft.com/office/drawing/2014/main" id="{F76E031A-85A5-40BB-B201-8310B77E07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1C0AD8F-966A-4EE9-80E8-E4CD0D3AD264}"/>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896565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F05B1F6-8A6A-4C9A-9BA5-99388B867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03AEB37-E0F4-4A77-A60D-3A1E4ED61F1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867B72-8887-4DF8-8780-4CF5D387AECE}"/>
              </a:ext>
            </a:extLst>
          </p:cNvPr>
          <p:cNvSpPr>
            <a:spLocks noGrp="1"/>
          </p:cNvSpPr>
          <p:nvPr>
            <p:ph type="dt" sz="half" idx="10"/>
          </p:nvPr>
        </p:nvSpPr>
        <p:spPr/>
        <p:txBody>
          <a:bodyPr/>
          <a:lstStyle/>
          <a:p>
            <a:fld id="{E7FE081F-4352-4F18-BEDA-C66D1965C30F}" type="datetimeFigureOut">
              <a:rPr lang="zh-CN" altLang="en-US" smtClean="0"/>
              <a:t>2025/11/1</a:t>
            </a:fld>
            <a:endParaRPr lang="zh-CN" altLang="en-US"/>
          </a:p>
        </p:txBody>
      </p:sp>
      <p:sp>
        <p:nvSpPr>
          <p:cNvPr id="5" name="页脚占位符 4">
            <a:extLst>
              <a:ext uri="{FF2B5EF4-FFF2-40B4-BE49-F238E27FC236}">
                <a16:creationId xmlns:a16="http://schemas.microsoft.com/office/drawing/2014/main" id="{5AA3A7CF-A139-4DC8-8780-7BA7765C5A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0D41E1-1DED-4880-980D-29072DD17FC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402215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04039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589021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2025/11/1</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249819535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068166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11/1/2025</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107386621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11/1/2025</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125033693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512818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282616521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2811E3-33E5-4FA4-A417-31D9789ADE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EEF7A0D-6728-4100-9472-6832470848F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400D13-4615-4063-967F-0842A25AB082}"/>
              </a:ext>
            </a:extLst>
          </p:cNvPr>
          <p:cNvSpPr>
            <a:spLocks noGrp="1"/>
          </p:cNvSpPr>
          <p:nvPr>
            <p:ph type="dt" sz="half" idx="10"/>
          </p:nvPr>
        </p:nvSpPr>
        <p:spPr/>
        <p:txBody>
          <a:bodyPr/>
          <a:lstStyle/>
          <a:p>
            <a:fld id="{E7FE081F-4352-4F18-BEDA-C66D1965C30F}" type="datetimeFigureOut">
              <a:rPr lang="zh-CN" altLang="en-US" smtClean="0"/>
              <a:t>2025/11/1</a:t>
            </a:fld>
            <a:endParaRPr lang="zh-CN" altLang="en-US"/>
          </a:p>
        </p:txBody>
      </p:sp>
      <p:sp>
        <p:nvSpPr>
          <p:cNvPr id="5" name="页脚占位符 4">
            <a:extLst>
              <a:ext uri="{FF2B5EF4-FFF2-40B4-BE49-F238E27FC236}">
                <a16:creationId xmlns:a16="http://schemas.microsoft.com/office/drawing/2014/main" id="{ADE5931F-474B-466E-824D-736B3BA6E2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631E34-1F4D-446B-BA3D-5A38FB6E5E2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597577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359"/>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2025/11/1</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141255688"/>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9"/>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2025/11/1</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012094037"/>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4"/>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2025/11/1</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3256446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2025/11/1</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976656784"/>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69" y="1482091"/>
            <a:ext cx="5220971"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4"/>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8" y="1482091"/>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8" y="2368554"/>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2025/11/1</a:t>
            </a:fld>
            <a:endParaRPr lang="zh-CN" altLang="en-US"/>
          </a:p>
        </p:txBody>
      </p:sp>
      <p:sp>
        <p:nvSpPr>
          <p:cNvPr id="8" name="页脚占位符 7"/>
          <p:cNvSpPr>
            <a:spLocks noGrp="1"/>
          </p:cNvSpPr>
          <p:nvPr>
            <p:ph type="ftr" sz="quarter" idx="11"/>
          </p:nvPr>
        </p:nvSpPr>
        <p:spPr>
          <a:xfrm>
            <a:off x="4038600" y="6356354"/>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
        <p:nvSpPr>
          <p:cNvPr id="11" name="矩形 10"/>
          <p:cNvSpPr/>
          <p:nvPr userDrawn="1"/>
        </p:nvSpPr>
        <p:spPr>
          <a:xfrm>
            <a:off x="8472185" y="4439041"/>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352993134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2025/11/1</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962513437"/>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698"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7"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2"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2025/11/1</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95294991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8"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8"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2025/11/1</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87158176"/>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2025/11/1</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59825105"/>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9"/>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2025/11/1</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184918286"/>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135A8F-9693-43FA-A937-88BE8C5DF6C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8AB061A-5F7C-472A-98C7-AEDA8DACF7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3571962-A602-419B-B366-F0D09E39C861}"/>
              </a:ext>
            </a:extLst>
          </p:cNvPr>
          <p:cNvSpPr>
            <a:spLocks noGrp="1"/>
          </p:cNvSpPr>
          <p:nvPr>
            <p:ph type="dt" sz="half" idx="10"/>
          </p:nvPr>
        </p:nvSpPr>
        <p:spPr/>
        <p:txBody>
          <a:bodyPr/>
          <a:lstStyle/>
          <a:p>
            <a:fld id="{E7FE081F-4352-4F18-BEDA-C66D1965C30F}" type="datetimeFigureOut">
              <a:rPr lang="zh-CN" altLang="en-US" smtClean="0"/>
              <a:t>2025/11/1</a:t>
            </a:fld>
            <a:endParaRPr lang="zh-CN" altLang="en-US"/>
          </a:p>
        </p:txBody>
      </p:sp>
      <p:sp>
        <p:nvSpPr>
          <p:cNvPr id="5" name="页脚占位符 4">
            <a:extLst>
              <a:ext uri="{FF2B5EF4-FFF2-40B4-BE49-F238E27FC236}">
                <a16:creationId xmlns:a16="http://schemas.microsoft.com/office/drawing/2014/main" id="{851FBDDA-FAA1-48D4-98E6-DCD54D4E6D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4A0937E-E674-404D-BA2F-BBF5E12A090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6619390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2025/11/1</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289888906"/>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4"/>
            <a:ext cx="2743200" cy="365125"/>
          </a:xfrm>
        </p:spPr>
        <p:txBody>
          <a:bodyPr/>
          <a:lstStyle/>
          <a:p>
            <a:fld id="{FB475AF3-A322-416E-99D7-29F5A7799ECC}" type="datetimeFigureOut">
              <a:rPr lang="zh-CN" altLang="en-US" smtClean="0"/>
              <a:t>2025/11/1</a:t>
            </a:fld>
            <a:endParaRPr lang="zh-CN" altLang="en-US"/>
          </a:p>
        </p:txBody>
      </p:sp>
      <p:sp>
        <p:nvSpPr>
          <p:cNvPr id="3" name="页脚占位符 2"/>
          <p:cNvSpPr>
            <a:spLocks noGrp="1"/>
          </p:cNvSpPr>
          <p:nvPr>
            <p:ph type="ftr" sz="quarter" idx="11"/>
          </p:nvPr>
        </p:nvSpPr>
        <p:spPr>
          <a:xfrm>
            <a:off x="4038600" y="6356354"/>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4"/>
            <a:ext cx="2743200" cy="365125"/>
          </a:xfrm>
        </p:spPr>
        <p:txBody>
          <a:bodyPr/>
          <a:lstStyle/>
          <a:p>
            <a:fld id="{10B49C96-558A-49EC-AD52-79C3D5970B39}" type="slidenum">
              <a:rPr lang="zh-CN" altLang="en-US" smtClean="0"/>
              <a:t>‹#›</a:t>
            </a:fld>
            <a:endParaRPr lang="zh-CN" altLang="en-US"/>
          </a:p>
        </p:txBody>
      </p:sp>
    </p:spTree>
    <p:extLst>
      <p:ext uri="{BB962C8B-B14F-4D97-AF65-F5344CB8AC3E}">
        <p14:creationId xmlns:p14="http://schemas.microsoft.com/office/powerpoint/2010/main" val="3672134623"/>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719453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115716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0692729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935572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217061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8990562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15253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7229575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53CECD-753E-496E-A6D9-A7ACFB8F85B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553E91A-C9E6-4F5F-9730-F141C8F35A6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85D6623-5A7B-4045-AADF-A73436E4439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FBE0E8F-E223-4D3B-A808-484C3319511F}"/>
              </a:ext>
            </a:extLst>
          </p:cNvPr>
          <p:cNvSpPr>
            <a:spLocks noGrp="1"/>
          </p:cNvSpPr>
          <p:nvPr>
            <p:ph type="dt" sz="half" idx="10"/>
          </p:nvPr>
        </p:nvSpPr>
        <p:spPr/>
        <p:txBody>
          <a:bodyPr/>
          <a:lstStyle/>
          <a:p>
            <a:fld id="{E7FE081F-4352-4F18-BEDA-C66D1965C30F}" type="datetimeFigureOut">
              <a:rPr lang="zh-CN" altLang="en-US" smtClean="0"/>
              <a:t>2025/11/1</a:t>
            </a:fld>
            <a:endParaRPr lang="zh-CN" altLang="en-US"/>
          </a:p>
        </p:txBody>
      </p:sp>
      <p:sp>
        <p:nvSpPr>
          <p:cNvPr id="6" name="页脚占位符 5">
            <a:extLst>
              <a:ext uri="{FF2B5EF4-FFF2-40B4-BE49-F238E27FC236}">
                <a16:creationId xmlns:a16="http://schemas.microsoft.com/office/drawing/2014/main" id="{0E0E48AC-DC57-4703-BDDA-CE39E30598B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91002B1-1D31-465E-BED6-04AE45F78E1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8627485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393103181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98290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199136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iới thiệ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ủ đề">
            <a:extLst>
              <a:ext uri="{FF2B5EF4-FFF2-40B4-BE49-F238E27FC236}">
                <a16:creationId xmlns:a16="http://schemas.microsoft.com/office/drawing/2014/main" id="{78007B22-33A5-4E09-B943-5AFB5A8CEF4D}"/>
              </a:ext>
            </a:extLst>
          </p:cNvPr>
          <p:cNvSpPr>
            <a:spLocks noGrp="1"/>
          </p:cNvSpPr>
          <p:nvPr>
            <p:ph type="body" sz="quarter" idx="10" hasCustomPrompt="1"/>
          </p:nvPr>
        </p:nvSpPr>
        <p:spPr>
          <a:xfrm>
            <a:off x="3824445" y="999515"/>
            <a:ext cx="8367561" cy="757130"/>
          </a:xfrm>
          <a:prstGeom prst="rect">
            <a:avLst/>
          </a:prstGeom>
          <a:noFill/>
        </p:spPr>
        <p:txBody>
          <a:bodyPr wrap="square" rtlCol="0">
            <a:spAutoFit/>
          </a:bodyPr>
          <a:lstStyle>
            <a:lvl1pPr marL="0" indent="0">
              <a:buNone/>
              <a:defRPr lang="en-US" sz="4800" b="1" smtClean="0">
                <a:solidFill>
                  <a:schemeClr val="bg1"/>
                </a:solidFill>
                <a:effectLst>
                  <a:outerShdw blurRad="50800" dist="38100" dir="5400000" algn="t" rotWithShape="0">
                    <a:prstClr val="black">
                      <a:alpha val="40000"/>
                    </a:prstClr>
                  </a:outerShdw>
                </a:effectLst>
                <a:latin typeface="Averta Std CY Bold" panose="00000800000000000000" pitchFamily="50" charset="0"/>
                <a:ea typeface="Arial-Rounded" panose="020B0500000000000000" pitchFamily="34" charset="0"/>
                <a:cs typeface="Arial-Rounded" panose="020B0500000000000000" pitchFamily="34" charset="0"/>
              </a:defRPr>
            </a:lvl1pPr>
            <a:lvl2pPr>
              <a:defRPr lang="en-US" sz="1800" smtClean="0"/>
            </a:lvl2pPr>
            <a:lvl3pPr>
              <a:defRPr lang="en-US" sz="1800" smtClean="0"/>
            </a:lvl3pPr>
            <a:lvl4pPr>
              <a:defRPr lang="en-US" smtClean="0"/>
            </a:lvl4pPr>
            <a:lvl5pPr>
              <a:defRPr lang="en-US"/>
            </a:lvl5pPr>
          </a:lstStyle>
          <a:p>
            <a:pPr marL="0" lvl="0"/>
            <a:r>
              <a:rPr lang="en-US"/>
              <a:t>CHỦ ĐỀ</a:t>
            </a:r>
          </a:p>
        </p:txBody>
      </p:sp>
      <p:sp>
        <p:nvSpPr>
          <p:cNvPr id="6" name="Bài học">
            <a:extLst>
              <a:ext uri="{FF2B5EF4-FFF2-40B4-BE49-F238E27FC236}">
                <a16:creationId xmlns:a16="http://schemas.microsoft.com/office/drawing/2014/main" id="{E1F1D32A-0D6D-45C8-9A6E-055A426D121D}"/>
              </a:ext>
            </a:extLst>
          </p:cNvPr>
          <p:cNvSpPr>
            <a:spLocks noGrp="1"/>
          </p:cNvSpPr>
          <p:nvPr>
            <p:ph type="body" sz="quarter" idx="11" hasCustomPrompt="1"/>
          </p:nvPr>
        </p:nvSpPr>
        <p:spPr>
          <a:xfrm>
            <a:off x="4658784" y="2207151"/>
            <a:ext cx="7533216" cy="603428"/>
          </a:xfrm>
          <a:prstGeom prst="rect">
            <a:avLst/>
          </a:prstGeom>
        </p:spPr>
        <p:txBody>
          <a:bodyPr spcFirstLastPara="1" wrap="square" lIns="91425" tIns="91425" rIns="91425" bIns="91425" anchor="ctr" anchorCtr="0">
            <a:noAutofit/>
          </a:bodyPr>
          <a:lstStyle>
            <a:lvl1pPr marL="0" indent="0">
              <a:buFontTx/>
              <a:buNone/>
              <a:defRPr lang="en-US" sz="5600" b="1" baseline="0">
                <a:solidFill>
                  <a:schemeClr val="bg1"/>
                </a:solidFill>
                <a:effectLst>
                  <a:outerShdw blurRad="50800" dist="38100" dir="5400000" algn="t" rotWithShape="0">
                    <a:prstClr val="black">
                      <a:alpha val="40000"/>
                    </a:prstClr>
                  </a:outerShdw>
                </a:effectLst>
                <a:latin typeface="Quicksand Medium" pitchFamily="2" charset="0"/>
                <a:ea typeface="Arial-Rounded" panose="020B0500000000000000" pitchFamily="34" charset="0"/>
                <a:cs typeface="Arial-SGK-TV" pitchFamily="2" charset="0"/>
              </a:defRPr>
            </a:lvl1pPr>
          </a:lstStyle>
          <a:p>
            <a:pPr marL="0" lvl="0">
              <a:spcBef>
                <a:spcPct val="0"/>
              </a:spcBef>
              <a:buNone/>
            </a:pPr>
            <a:r>
              <a:rPr lang="en-US"/>
              <a:t>Bài</a:t>
            </a:r>
          </a:p>
        </p:txBody>
      </p:sp>
      <p:sp>
        <p:nvSpPr>
          <p:cNvPr id="3" name="Hình">
            <a:extLst>
              <a:ext uri="{FF2B5EF4-FFF2-40B4-BE49-F238E27FC236}">
                <a16:creationId xmlns:a16="http://schemas.microsoft.com/office/drawing/2014/main" id="{029A8592-CE8C-4050-B1DF-491E7652F223}"/>
              </a:ext>
            </a:extLst>
          </p:cNvPr>
          <p:cNvSpPr>
            <a:spLocks noGrp="1"/>
          </p:cNvSpPr>
          <p:nvPr>
            <p:ph type="pic" sz="quarter" idx="12" hasCustomPrompt="1"/>
          </p:nvPr>
        </p:nvSpPr>
        <p:spPr>
          <a:xfrm>
            <a:off x="0" y="2517922"/>
            <a:ext cx="3962400" cy="4340087"/>
          </a:xfrm>
          <a:prstGeom prst="rect">
            <a:avLst/>
          </a:prstGeom>
        </p:spPr>
        <p:txBody>
          <a:bodyPr/>
          <a:lstStyle>
            <a:lvl1pPr marL="0" indent="0">
              <a:buNone/>
              <a:defRPr/>
            </a:lvl1pPr>
          </a:lstStyle>
          <a:p>
            <a:r>
              <a:rPr lang="en-US"/>
              <a:t>hình ảnh</a:t>
            </a:r>
          </a:p>
        </p:txBody>
      </p:sp>
    </p:spTree>
    <p:extLst>
      <p:ext uri="{BB962C8B-B14F-4D97-AF65-F5344CB8AC3E}">
        <p14:creationId xmlns:p14="http://schemas.microsoft.com/office/powerpoint/2010/main" val="1270529757"/>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500"/>
                                        <p:tgtEl>
                                          <p:spTgt spid="5">
                                            <p:txEl>
                                              <p:pRg st="0" end="0"/>
                                            </p:txEl>
                                          </p:spTgt>
                                        </p:tgtEl>
                                      </p:cBhvr>
                                    </p:animEffect>
                                    <p:anim calcmode="lin" valueType="num">
                                      <p:cBhvr>
                                        <p:cTn id="12" dur="1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2"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500"/>
                        <p:tgtEl>
                          <p:spTgt spid="5"/>
                        </p:tgtEl>
                      </p:cBhvr>
                    </p:animEffect>
                    <p:anim calcmode="lin" valueType="num">
                      <p:cBhvr>
                        <p:cTn dur="1500" fill="hold"/>
                        <p:tgtEl>
                          <p:spTgt spid="5"/>
                        </p:tgtEl>
                        <p:attrNameLst>
                          <p:attrName>ppt_x</p:attrName>
                        </p:attrNameLst>
                      </p:cBhvr>
                      <p:tavLst>
                        <p:tav tm="0">
                          <p:val>
                            <p:strVal val="#ppt_x"/>
                          </p:val>
                        </p:tav>
                        <p:tav tm="100000">
                          <p:val>
                            <p:strVal val="#ppt_x"/>
                          </p:val>
                        </p:tav>
                      </p:tavLst>
                    </p:anim>
                    <p:anim calcmode="lin" valueType="num">
                      <p:cBhvr>
                        <p:cTn dur="1500" fill="hold"/>
                        <p:tgtEl>
                          <p:spTgt spid="5"/>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500"/>
                        <p:tgtEl>
                          <p:spTgt spid="6"/>
                        </p:tgtEl>
                      </p:cBhvr>
                    </p:animEffect>
                  </p:childTnLst>
                </p:cTn>
              </p:par>
            </p:tnLst>
          </p:tmpl>
        </p:tmplLst>
      </p:bldP>
      <p:bldP spid="3"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a:extLst>
              <a:ext uri="{FF2B5EF4-FFF2-40B4-BE49-F238E27FC236}">
                <a16:creationId xmlns:a16="http://schemas.microsoft.com/office/drawing/2014/main" id="{61E65416-D1DB-4D68-AF54-BC73B7C65757}"/>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3987313005"/>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ội dung bà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ếng Việt 2">
            <a:extLst>
              <a:ext uri="{FF2B5EF4-FFF2-40B4-BE49-F238E27FC236}">
                <a16:creationId xmlns:a16="http://schemas.microsoft.com/office/drawing/2014/main" id="{0E378DA4-B0E7-4F30-8358-FD934FF292EF}"/>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14342598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ội dung bài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a:extLst>
              <a:ext uri="{FF2B5EF4-FFF2-40B4-BE49-F238E27FC236}">
                <a16:creationId xmlns:a16="http://schemas.microsoft.com/office/drawing/2014/main" id="{1D975FD2-A7F8-45CA-9E52-4B928F94C528}"/>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29062166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ết thú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47531"/>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9089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9245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3FCE6B-B1B5-4BCD-90CD-8D9FE64E21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518091-2020-46B2-A2C3-139BA90E5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3F70B92-1858-4608-B78B-CE225B12581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BA3A02F-233E-4CAC-B217-520052693C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08404A7-75A7-4FAD-9ABA-3B3511BC521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3DF0C1F-D56E-417B-A1A6-CDEDBBD7BBE4}"/>
              </a:ext>
            </a:extLst>
          </p:cNvPr>
          <p:cNvSpPr>
            <a:spLocks noGrp="1"/>
          </p:cNvSpPr>
          <p:nvPr>
            <p:ph type="dt" sz="half" idx="10"/>
          </p:nvPr>
        </p:nvSpPr>
        <p:spPr/>
        <p:txBody>
          <a:bodyPr/>
          <a:lstStyle/>
          <a:p>
            <a:fld id="{E7FE081F-4352-4F18-BEDA-C66D1965C30F}" type="datetimeFigureOut">
              <a:rPr lang="zh-CN" altLang="en-US" smtClean="0"/>
              <a:t>2025/11/1</a:t>
            </a:fld>
            <a:endParaRPr lang="zh-CN" altLang="en-US"/>
          </a:p>
        </p:txBody>
      </p:sp>
      <p:sp>
        <p:nvSpPr>
          <p:cNvPr id="8" name="页脚占位符 7">
            <a:extLst>
              <a:ext uri="{FF2B5EF4-FFF2-40B4-BE49-F238E27FC236}">
                <a16:creationId xmlns:a16="http://schemas.microsoft.com/office/drawing/2014/main" id="{B8A1A2ED-4247-4F7E-9CE6-9EBC490DCAB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62F7A0B-CBE0-4C9C-9287-A2F7B585D34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7810957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48452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solidFill>
                  <a:prstClr val="black">
                    <a:tint val="75000"/>
                  </a:prstClr>
                </a:solidFill>
              </a:rPr>
              <a:pPr/>
              <a:t>11/1/2025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4794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solidFill>
                  <a:prstClr val="black">
                    <a:tint val="75000"/>
                  </a:prstClr>
                </a:solidFill>
              </a:rPr>
              <a:pPr/>
              <a:t>11/1/2025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8951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solidFill>
                  <a:prstClr val="black">
                    <a:tint val="75000"/>
                  </a:prstClr>
                </a:solidFill>
              </a:rPr>
              <a:pPr/>
              <a:t>11/1/2025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08805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solidFill>
                  <a:prstClr val="black">
                    <a:tint val="75000"/>
                  </a:prstClr>
                </a:solidFill>
              </a:rPr>
              <a:pPr/>
              <a:t>11/1/2025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5840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solidFill>
                  <a:prstClr val="black">
                    <a:tint val="75000"/>
                  </a:prstClr>
                </a:solidFill>
              </a:rPr>
              <a:pPr/>
              <a:t>11/1/2025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0217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solidFill>
                  <a:prstClr val="black">
                    <a:tint val="75000"/>
                  </a:prstClr>
                </a:solidFill>
              </a:rPr>
              <a:pPr/>
              <a:t>11/1/2025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92742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48901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816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36404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4DCAB9-E678-48C2-B8AC-D130051E20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76EE013-E6C1-4C4F-B0C6-96B7CCBDB0ED}"/>
              </a:ext>
            </a:extLst>
          </p:cNvPr>
          <p:cNvSpPr>
            <a:spLocks noGrp="1"/>
          </p:cNvSpPr>
          <p:nvPr>
            <p:ph type="dt" sz="half" idx="10"/>
          </p:nvPr>
        </p:nvSpPr>
        <p:spPr/>
        <p:txBody>
          <a:bodyPr/>
          <a:lstStyle/>
          <a:p>
            <a:fld id="{E7FE081F-4352-4F18-BEDA-C66D1965C30F}" type="datetimeFigureOut">
              <a:rPr lang="zh-CN" altLang="en-US" smtClean="0"/>
              <a:t>2025/11/1</a:t>
            </a:fld>
            <a:endParaRPr lang="zh-CN" altLang="en-US"/>
          </a:p>
        </p:txBody>
      </p:sp>
      <p:sp>
        <p:nvSpPr>
          <p:cNvPr id="4" name="页脚占位符 3">
            <a:extLst>
              <a:ext uri="{FF2B5EF4-FFF2-40B4-BE49-F238E27FC236}">
                <a16:creationId xmlns:a16="http://schemas.microsoft.com/office/drawing/2014/main" id="{F8BB2E72-BDA9-4250-A7C2-522DE20AC51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E2F5F06-D3AA-492E-B5BF-EB07CE83376F}"/>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41825438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256795772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solidFill>
                  <a:prstClr val="black">
                    <a:tint val="75000"/>
                  </a:prstClr>
                </a:solidFill>
              </a:rPr>
              <a:pPr/>
              <a:t>2025/11/1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674452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solidFill>
                  <a:prstClr val="black">
                    <a:tint val="75000"/>
                  </a:prstClr>
                </a:solidFill>
              </a:rPr>
              <a:pPr/>
              <a:t>2025/11/1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642613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solidFill>
                  <a:prstClr val="black">
                    <a:tint val="75000"/>
                  </a:prstClr>
                </a:solidFill>
              </a:rPr>
              <a:pPr/>
              <a:t>2025/11/1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34065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solidFill>
                  <a:prstClr val="black">
                    <a:tint val="75000"/>
                  </a:prstClr>
                </a:solidFill>
              </a:rPr>
              <a:pPr/>
              <a:t>2025/11/1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587473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solidFill>
                  <a:prstClr val="black">
                    <a:tint val="75000"/>
                  </a:prstClr>
                </a:solidFill>
              </a:rPr>
              <a:pPr/>
              <a:t>2025/11/1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55129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solidFill>
                  <a:prstClr val="black">
                    <a:tint val="75000"/>
                  </a:prstClr>
                </a:solidFill>
              </a:rPr>
              <a:pPr/>
              <a:t>2025/11/1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153598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solidFill>
                  <a:prstClr val="black">
                    <a:tint val="75000"/>
                  </a:prstClr>
                </a:solidFill>
              </a:rPr>
              <a:pPr/>
              <a:t>2025/11/1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547062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solidFill>
                  <a:prstClr val="black">
                    <a:tint val="75000"/>
                  </a:prstClr>
                </a:solidFill>
              </a:rPr>
              <a:pPr/>
              <a:t>2025/11/1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258275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solidFill>
                  <a:prstClr val="black">
                    <a:tint val="75000"/>
                  </a:prstClr>
                </a:solidFill>
              </a:rPr>
              <a:pPr/>
              <a:t>2025/11/1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63330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F1F0C74-5470-4103-8C60-72E5A8B1DEA2}"/>
              </a:ext>
            </a:extLst>
          </p:cNvPr>
          <p:cNvSpPr>
            <a:spLocks noGrp="1"/>
          </p:cNvSpPr>
          <p:nvPr>
            <p:ph type="dt" sz="half" idx="10"/>
          </p:nvPr>
        </p:nvSpPr>
        <p:spPr/>
        <p:txBody>
          <a:bodyPr/>
          <a:lstStyle/>
          <a:p>
            <a:fld id="{E7FE081F-4352-4F18-BEDA-C66D1965C30F}" type="datetimeFigureOut">
              <a:rPr lang="zh-CN" altLang="en-US" smtClean="0"/>
              <a:t>2025/11/1</a:t>
            </a:fld>
            <a:endParaRPr lang="zh-CN" altLang="en-US"/>
          </a:p>
        </p:txBody>
      </p:sp>
      <p:sp>
        <p:nvSpPr>
          <p:cNvPr id="3" name="页脚占位符 2">
            <a:extLst>
              <a:ext uri="{FF2B5EF4-FFF2-40B4-BE49-F238E27FC236}">
                <a16:creationId xmlns:a16="http://schemas.microsoft.com/office/drawing/2014/main" id="{1A68A78F-3AFF-4961-8477-CB57D9BBFFE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0E583D3-85AC-41F1-8D26-FC448751629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5267068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solidFill>
                  <a:prstClr val="black">
                    <a:tint val="75000"/>
                  </a:prstClr>
                </a:solidFill>
              </a:rPr>
              <a:pPr/>
              <a:t>2025/11/1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378327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solidFill>
                  <a:prstClr val="black">
                    <a:tint val="75000"/>
                  </a:prstClr>
                </a:solidFill>
              </a:rPr>
              <a:pPr/>
              <a:t>2025/11/1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83216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23426032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solidFill>
                  <a:prstClr val="black">
                    <a:tint val="75000"/>
                  </a:prstClr>
                </a:solidFill>
              </a:rPr>
              <a:pPr/>
              <a:t>2025/11/1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066138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solidFill>
                  <a:prstClr val="black">
                    <a:tint val="75000"/>
                  </a:prstClr>
                </a:solidFill>
              </a:rPr>
              <a:pPr/>
              <a:t>2025/11/1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00273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solidFill>
                  <a:prstClr val="black">
                    <a:tint val="75000"/>
                  </a:prstClr>
                </a:solidFill>
              </a:rPr>
              <a:pPr/>
              <a:t>2025/11/1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059700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solidFill>
                  <a:prstClr val="black">
                    <a:tint val="75000"/>
                  </a:prstClr>
                </a:solidFill>
              </a:rPr>
              <a:pPr/>
              <a:t>2025/11/1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914865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solidFill>
                  <a:prstClr val="black">
                    <a:tint val="75000"/>
                  </a:prstClr>
                </a:solidFill>
              </a:rPr>
              <a:pPr/>
              <a:t>2025/11/1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128645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solidFill>
                  <a:prstClr val="black">
                    <a:tint val="75000"/>
                  </a:prstClr>
                </a:solidFill>
              </a:rPr>
              <a:pPr/>
              <a:t>2025/11/1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284708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solidFill>
                  <a:prstClr val="black">
                    <a:tint val="75000"/>
                  </a:prstClr>
                </a:solidFill>
              </a:rPr>
              <a:pPr/>
              <a:t>2025/11/1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54930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1BDAA2-7F82-413E-97E8-7CB8888938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3A27FBE-3F99-40AF-A9C6-51E76F0DD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F88450B6-FE2F-448D-8F18-D6B698473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C523596-73AD-44E1-BC66-B8C399E56FD2}"/>
              </a:ext>
            </a:extLst>
          </p:cNvPr>
          <p:cNvSpPr>
            <a:spLocks noGrp="1"/>
          </p:cNvSpPr>
          <p:nvPr>
            <p:ph type="dt" sz="half" idx="10"/>
          </p:nvPr>
        </p:nvSpPr>
        <p:spPr/>
        <p:txBody>
          <a:bodyPr/>
          <a:lstStyle/>
          <a:p>
            <a:fld id="{E7FE081F-4352-4F18-BEDA-C66D1965C30F}" type="datetimeFigureOut">
              <a:rPr lang="zh-CN" altLang="en-US" smtClean="0"/>
              <a:t>2025/11/1</a:t>
            </a:fld>
            <a:endParaRPr lang="zh-CN" altLang="en-US"/>
          </a:p>
        </p:txBody>
      </p:sp>
      <p:sp>
        <p:nvSpPr>
          <p:cNvPr id="6" name="页脚占位符 5">
            <a:extLst>
              <a:ext uri="{FF2B5EF4-FFF2-40B4-BE49-F238E27FC236}">
                <a16:creationId xmlns:a16="http://schemas.microsoft.com/office/drawing/2014/main" id="{922D18AA-1534-410D-96AD-50A42664B8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2209515-EB11-4FD0-B8A9-BC1B5BC14012}"/>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3619680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solidFill>
                  <a:prstClr val="black">
                    <a:tint val="75000"/>
                  </a:prstClr>
                </a:solidFill>
              </a:rPr>
              <a:pPr/>
              <a:t>2025/11/1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8544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solidFill>
                  <a:prstClr val="black">
                    <a:tint val="75000"/>
                  </a:prstClr>
                </a:solidFill>
              </a:rPr>
              <a:pPr/>
              <a:t>2025/11/1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407423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solidFill>
                  <a:prstClr val="black">
                    <a:tint val="75000"/>
                  </a:prstClr>
                </a:solidFill>
              </a:rPr>
              <a:pPr/>
              <a:t>2025/11/1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140729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solidFill>
                  <a:prstClr val="black">
                    <a:tint val="75000"/>
                  </a:prstClr>
                </a:solidFill>
              </a:rPr>
              <a:pPr/>
              <a:t>2025/11/1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650985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15128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ADD6C3-9A48-4D23-B871-64CE3A6E5F9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34F55D-BA32-4729-947C-505A8646A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97F547F-8334-4C5A-8498-F5E53C7D1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B912CCC-BA35-41A4-B1CA-B31D42F9517E}"/>
              </a:ext>
            </a:extLst>
          </p:cNvPr>
          <p:cNvSpPr>
            <a:spLocks noGrp="1"/>
          </p:cNvSpPr>
          <p:nvPr>
            <p:ph type="dt" sz="half" idx="10"/>
          </p:nvPr>
        </p:nvSpPr>
        <p:spPr/>
        <p:txBody>
          <a:bodyPr/>
          <a:lstStyle/>
          <a:p>
            <a:fld id="{E7FE081F-4352-4F18-BEDA-C66D1965C30F}" type="datetimeFigureOut">
              <a:rPr lang="zh-CN" altLang="en-US" smtClean="0"/>
              <a:t>2025/11/1</a:t>
            </a:fld>
            <a:endParaRPr lang="zh-CN" altLang="en-US"/>
          </a:p>
        </p:txBody>
      </p:sp>
      <p:sp>
        <p:nvSpPr>
          <p:cNvPr id="6" name="页脚占位符 5">
            <a:extLst>
              <a:ext uri="{FF2B5EF4-FFF2-40B4-BE49-F238E27FC236}">
                <a16:creationId xmlns:a16="http://schemas.microsoft.com/office/drawing/2014/main" id="{5BF43CE3-F971-4B3C-9E58-FEF1C4EACF1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DC9298F-C230-4A85-9478-040EFA3B5E2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773343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1.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5.jpe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theme" Target="../theme/theme6.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9.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FE38F8A-74BC-44D9-BA3C-D822B02A0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4CC5787-2417-4D67-BC60-9A7D2AA56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16E505F-C9FE-466B-BA8A-3AD1E9B96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E081F-4352-4F18-BEDA-C66D1965C30F}" type="datetimeFigureOut">
              <a:rPr lang="zh-CN" altLang="en-US" smtClean="0"/>
              <a:t>2025/11/1</a:t>
            </a:fld>
            <a:endParaRPr lang="zh-CN" altLang="en-US"/>
          </a:p>
        </p:txBody>
      </p:sp>
      <p:sp>
        <p:nvSpPr>
          <p:cNvPr id="5" name="页脚占位符 4">
            <a:extLst>
              <a:ext uri="{FF2B5EF4-FFF2-40B4-BE49-F238E27FC236}">
                <a16:creationId xmlns:a16="http://schemas.microsoft.com/office/drawing/2014/main" id="{6AAA7661-D508-4955-A925-D418035FA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2B67076-C3C8-425C-81B3-923C0BE32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462014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E2123-40B2-4B73-8404-BA885C957DE8}"/>
              </a:ext>
            </a:extLst>
          </p:cNvPr>
          <p:cNvSpPr txBox="1"/>
          <p:nvPr userDrawn="1"/>
        </p:nvSpPr>
        <p:spPr>
          <a:xfrm>
            <a:off x="10137530" y="96716"/>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1213563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6" r:id="rId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468321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19899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578201329"/>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8207619"/>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703431"/>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solidFill>
                  <a:prstClr val="black">
                    <a:tint val="75000"/>
                  </a:prstClr>
                </a:solidFill>
              </a:rPr>
              <a:pPr/>
              <a:t>2025/11/1</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extLst>
      <p:ext uri="{BB962C8B-B14F-4D97-AF65-F5344CB8AC3E}">
        <p14:creationId xmlns:p14="http://schemas.microsoft.com/office/powerpoint/2010/main" val="1109679925"/>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solidFill>
                  <a:prstClr val="black">
                    <a:tint val="75000"/>
                  </a:prstClr>
                </a:solidFill>
              </a:rPr>
              <a:pPr/>
              <a:t>2025/11/1</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extLst>
      <p:ext uri="{BB962C8B-B14F-4D97-AF65-F5344CB8AC3E}">
        <p14:creationId xmlns:p14="http://schemas.microsoft.com/office/powerpoint/2010/main" val="3854237446"/>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18" Type="http://schemas.openxmlformats.org/officeDocument/2006/relationships/image" Target="../media/image52.png"/><Relationship Id="rId26" Type="http://schemas.openxmlformats.org/officeDocument/2006/relationships/image" Target="../media/image60.png"/><Relationship Id="rId3" Type="http://schemas.openxmlformats.org/officeDocument/2006/relationships/image" Target="../media/image37.svg"/><Relationship Id="rId21" Type="http://schemas.openxmlformats.org/officeDocument/2006/relationships/image" Target="../media/image55.svg"/><Relationship Id="rId7" Type="http://schemas.openxmlformats.org/officeDocument/2006/relationships/image" Target="../media/image41.svg"/><Relationship Id="rId12" Type="http://schemas.openxmlformats.org/officeDocument/2006/relationships/image" Target="../media/image46.png"/><Relationship Id="rId17" Type="http://schemas.openxmlformats.org/officeDocument/2006/relationships/image" Target="../media/image51.svg"/><Relationship Id="rId25" Type="http://schemas.openxmlformats.org/officeDocument/2006/relationships/image" Target="../media/image59.svg"/><Relationship Id="rId2" Type="http://schemas.openxmlformats.org/officeDocument/2006/relationships/image" Target="../media/image36.png"/><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17.xml"/><Relationship Id="rId6" Type="http://schemas.openxmlformats.org/officeDocument/2006/relationships/image" Target="../media/image40.png"/><Relationship Id="rId11" Type="http://schemas.openxmlformats.org/officeDocument/2006/relationships/image" Target="../media/image45.svg"/><Relationship Id="rId24" Type="http://schemas.openxmlformats.org/officeDocument/2006/relationships/image" Target="../media/image58.png"/><Relationship Id="rId5" Type="http://schemas.openxmlformats.org/officeDocument/2006/relationships/image" Target="../media/image39.svg"/><Relationship Id="rId15" Type="http://schemas.openxmlformats.org/officeDocument/2006/relationships/image" Target="../media/image49.svg"/><Relationship Id="rId23" Type="http://schemas.openxmlformats.org/officeDocument/2006/relationships/image" Target="../media/image57.svg"/><Relationship Id="rId28" Type="http://schemas.openxmlformats.org/officeDocument/2006/relationships/image" Target="../media/image62.png"/><Relationship Id="rId10" Type="http://schemas.openxmlformats.org/officeDocument/2006/relationships/image" Target="../media/image44.png"/><Relationship Id="rId19" Type="http://schemas.openxmlformats.org/officeDocument/2006/relationships/image" Target="../media/image53.svg"/><Relationship Id="rId4" Type="http://schemas.openxmlformats.org/officeDocument/2006/relationships/image" Target="../media/image38.png"/><Relationship Id="rId9" Type="http://schemas.openxmlformats.org/officeDocument/2006/relationships/image" Target="../media/image43.svg"/><Relationship Id="rId14" Type="http://schemas.openxmlformats.org/officeDocument/2006/relationships/image" Target="../media/image48.png"/><Relationship Id="rId22" Type="http://schemas.openxmlformats.org/officeDocument/2006/relationships/image" Target="../media/image56.png"/><Relationship Id="rId27" Type="http://schemas.openxmlformats.org/officeDocument/2006/relationships/image" Target="../media/image61.svg"/></Relationships>
</file>

<file path=ppt/slides/_rels/slide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59.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4237490" y="-7048332"/>
            <a:ext cx="3717021" cy="13516439"/>
          </a:xfrm>
          <a:prstGeom prst="rect">
            <a:avLst/>
          </a:prstGeom>
        </p:spPr>
      </p:pic>
      <p:sp>
        <p:nvSpPr>
          <p:cNvPr id="4" name="TextBox 4"/>
          <p:cNvSpPr txBox="1"/>
          <p:nvPr/>
        </p:nvSpPr>
        <p:spPr>
          <a:xfrm>
            <a:off x="2438400" y="2456250"/>
            <a:ext cx="9169063" cy="1667123"/>
          </a:xfrm>
          <a:prstGeom prst="rect">
            <a:avLst/>
          </a:prstGeom>
        </p:spPr>
        <p:txBody>
          <a:bodyPr wrap="square" lIns="0" tIns="0" rIns="0" bIns="0" rtlCol="0" anchor="t">
            <a:spAutoFit/>
          </a:bodyPr>
          <a:lstStyle/>
          <a:p>
            <a:pPr algn="ctr">
              <a:lnSpc>
                <a:spcPts val="6539"/>
              </a:lnSpc>
            </a:pPr>
            <a:r>
              <a:rPr lang="en-US" sz="4500" b="1" dirty="0">
                <a:solidFill>
                  <a:srgbClr val="FF914C"/>
                </a:solidFill>
                <a:latin typeface="Arial" panose="020B0604020202020204" pitchFamily="34" charset="0"/>
                <a:cs typeface="Arial" panose="020B0604020202020204" pitchFamily="34" charset="0"/>
              </a:rPr>
              <a:t>CHÀO MỪNG CÁC EM ĐẾN VỚI BÀI HỌC NGÀY HÔM NAY!</a:t>
            </a: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127740" y="-394155"/>
            <a:ext cx="3343371" cy="2844905"/>
          </a:xfrm>
          <a:prstGeom prst="rect">
            <a:avLst/>
          </a:prstGeom>
        </p:spPr>
      </p:pic>
      <p:pic>
        <p:nvPicPr>
          <p:cNvPr id="7"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2400" y="3159207"/>
            <a:ext cx="2540000" cy="3591259"/>
          </a:xfrm>
          <a:prstGeom prst="rect">
            <a:avLst/>
          </a:prstGeom>
        </p:spPr>
      </p:pic>
      <p:grpSp>
        <p:nvGrpSpPr>
          <p:cNvPr id="8" name="Group 2"/>
          <p:cNvGrpSpPr/>
          <p:nvPr/>
        </p:nvGrpSpPr>
        <p:grpSpPr>
          <a:xfrm>
            <a:off x="4555740" y="4813796"/>
            <a:ext cx="4572000" cy="712970"/>
            <a:chOff x="0" y="0"/>
            <a:chExt cx="15434913" cy="2503857"/>
          </a:xfrm>
        </p:grpSpPr>
        <p:sp>
          <p:nvSpPr>
            <p:cNvPr id="9" name="Freeform 3"/>
            <p:cNvSpPr/>
            <p:nvPr/>
          </p:nvSpPr>
          <p:spPr>
            <a:xfrm>
              <a:off x="31750" y="31750"/>
              <a:ext cx="15371412" cy="2440357"/>
            </a:xfrm>
            <a:custGeom>
              <a:avLst/>
              <a:gdLst/>
              <a:ahLst/>
              <a:cxnLst/>
              <a:rect l="l" t="t" r="r" b="b"/>
              <a:pathLst>
                <a:path w="15371412" h="2440357">
                  <a:moveTo>
                    <a:pt x="15278703" y="2440357"/>
                  </a:moveTo>
                  <a:lnTo>
                    <a:pt x="92710" y="2440357"/>
                  </a:lnTo>
                  <a:cubicBezTo>
                    <a:pt x="41910" y="2440357"/>
                    <a:pt x="0" y="2398447"/>
                    <a:pt x="0" y="2347647"/>
                  </a:cubicBezTo>
                  <a:lnTo>
                    <a:pt x="0" y="92710"/>
                  </a:lnTo>
                  <a:cubicBezTo>
                    <a:pt x="0" y="41910"/>
                    <a:pt x="41910" y="0"/>
                    <a:pt x="92710" y="0"/>
                  </a:cubicBezTo>
                  <a:lnTo>
                    <a:pt x="15277433" y="0"/>
                  </a:lnTo>
                  <a:cubicBezTo>
                    <a:pt x="15328233" y="0"/>
                    <a:pt x="15370142" y="41910"/>
                    <a:pt x="15370142" y="92710"/>
                  </a:cubicBezTo>
                  <a:lnTo>
                    <a:pt x="15370142" y="2346377"/>
                  </a:lnTo>
                  <a:cubicBezTo>
                    <a:pt x="15371412" y="2398447"/>
                    <a:pt x="15329503" y="2440357"/>
                    <a:pt x="15278703" y="2440357"/>
                  </a:cubicBezTo>
                  <a:close/>
                </a:path>
              </a:pathLst>
            </a:custGeom>
            <a:solidFill>
              <a:srgbClr val="FFFFFF"/>
            </a:solidFill>
          </p:spPr>
        </p:sp>
        <p:sp>
          <p:nvSpPr>
            <p:cNvPr id="10" name="Freeform 4"/>
            <p:cNvSpPr/>
            <p:nvPr/>
          </p:nvSpPr>
          <p:spPr>
            <a:xfrm>
              <a:off x="0" y="0"/>
              <a:ext cx="15434912" cy="2503857"/>
            </a:xfrm>
            <a:custGeom>
              <a:avLst/>
              <a:gdLst/>
              <a:ahLst/>
              <a:cxnLst/>
              <a:rect l="l" t="t" r="r" b="b"/>
              <a:pathLst>
                <a:path w="15434912" h="2503857">
                  <a:moveTo>
                    <a:pt x="15310453" y="59690"/>
                  </a:moveTo>
                  <a:cubicBezTo>
                    <a:pt x="15346012" y="59690"/>
                    <a:pt x="15375223" y="88900"/>
                    <a:pt x="15375223" y="124460"/>
                  </a:cubicBezTo>
                  <a:lnTo>
                    <a:pt x="15375223" y="2379397"/>
                  </a:lnTo>
                  <a:cubicBezTo>
                    <a:pt x="15375223" y="2414957"/>
                    <a:pt x="15346012" y="2444167"/>
                    <a:pt x="15310453" y="2444167"/>
                  </a:cubicBezTo>
                  <a:lnTo>
                    <a:pt x="124460" y="2444167"/>
                  </a:lnTo>
                  <a:cubicBezTo>
                    <a:pt x="88900" y="2444167"/>
                    <a:pt x="59690" y="2414957"/>
                    <a:pt x="59690" y="2379397"/>
                  </a:cubicBezTo>
                  <a:lnTo>
                    <a:pt x="59690" y="124460"/>
                  </a:lnTo>
                  <a:cubicBezTo>
                    <a:pt x="59690" y="88900"/>
                    <a:pt x="88900" y="59690"/>
                    <a:pt x="124460" y="59690"/>
                  </a:cubicBezTo>
                  <a:lnTo>
                    <a:pt x="15310453" y="59690"/>
                  </a:lnTo>
                  <a:moveTo>
                    <a:pt x="15310453" y="0"/>
                  </a:moveTo>
                  <a:lnTo>
                    <a:pt x="124460" y="0"/>
                  </a:lnTo>
                  <a:cubicBezTo>
                    <a:pt x="55880" y="0"/>
                    <a:pt x="0" y="55880"/>
                    <a:pt x="0" y="124460"/>
                  </a:cubicBezTo>
                  <a:lnTo>
                    <a:pt x="0" y="2379397"/>
                  </a:lnTo>
                  <a:cubicBezTo>
                    <a:pt x="0" y="2447977"/>
                    <a:pt x="55880" y="2503857"/>
                    <a:pt x="124460" y="2503857"/>
                  </a:cubicBezTo>
                  <a:lnTo>
                    <a:pt x="15310453" y="2503857"/>
                  </a:lnTo>
                  <a:cubicBezTo>
                    <a:pt x="15379033" y="2503857"/>
                    <a:pt x="15434912" y="2447977"/>
                    <a:pt x="15434912" y="2379397"/>
                  </a:cubicBezTo>
                  <a:lnTo>
                    <a:pt x="15434912" y="124460"/>
                  </a:lnTo>
                  <a:cubicBezTo>
                    <a:pt x="15434912" y="55880"/>
                    <a:pt x="15379033" y="0"/>
                    <a:pt x="15310453" y="0"/>
                  </a:cubicBezTo>
                  <a:close/>
                </a:path>
              </a:pathLst>
            </a:custGeom>
            <a:solidFill>
              <a:srgbClr val="000000"/>
            </a:solidFill>
          </p:spPr>
        </p:sp>
      </p:grpSp>
      <p:sp>
        <p:nvSpPr>
          <p:cNvPr id="11" name="Rectangle 10"/>
          <p:cNvSpPr/>
          <p:nvPr/>
        </p:nvSpPr>
        <p:spPr>
          <a:xfrm>
            <a:off x="4775200" y="4954837"/>
            <a:ext cx="1781684" cy="430887"/>
          </a:xfrm>
          <a:prstGeom prst="rect">
            <a:avLst/>
          </a:prstGeom>
        </p:spPr>
        <p:txBody>
          <a:bodyPr wrap="none" lIns="60954" tIns="30477" rIns="60954" bIns="30477">
            <a:spAutoFit/>
          </a:bodyPr>
          <a:lstStyle/>
          <a:p>
            <a:r>
              <a:rPr lang="en-US" sz="2400" b="1" dirty="0" err="1">
                <a:latin typeface="Arial" pitchFamily="34" charset="0"/>
                <a:cs typeface="Arial" pitchFamily="34" charset="0"/>
              </a:rPr>
              <a:t>Giáo</a:t>
            </a:r>
            <a:r>
              <a:rPr lang="en-US" sz="2400" b="1" dirty="0">
                <a:latin typeface="Arial" pitchFamily="34" charset="0"/>
                <a:cs typeface="Arial" pitchFamily="34" charset="0"/>
              </a:rPr>
              <a:t> </a:t>
            </a:r>
            <a:r>
              <a:rPr lang="en-US" sz="2400" b="1" dirty="0" err="1">
                <a:latin typeface="Arial" pitchFamily="34" charset="0"/>
                <a:cs typeface="Arial" pitchFamily="34" charset="0"/>
              </a:rPr>
              <a:t>viên</a:t>
            </a:r>
            <a:r>
              <a:rPr lang="en-US" sz="2400" b="1" dirty="0">
                <a:latin typeface="Arial" pitchFamily="34" charset="0"/>
                <a:cs typeface="Arial" pitchFamily="34" charset="0"/>
              </a:rPr>
              <a:t>: </a:t>
            </a:r>
            <a:r>
              <a:rPr lang="vi-VN" sz="2400" b="1" dirty="0">
                <a:latin typeface="Arial" pitchFamily="34" charset="0"/>
                <a:cs typeface="Arial" pitchFamily="34" charset="0"/>
              </a:rPr>
              <a:t> </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87993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2191407" y="764519"/>
            <a:ext cx="9427780" cy="4351338"/>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normAutofit lnSpcReduction="1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chemeClr val="tx1"/>
                </a:solidFill>
                <a:effectLst/>
                <a:uLnTx/>
                <a:uFillTx/>
                <a:latin typeface="Arial" pitchFamily="34" charset="0"/>
                <a:cs typeface="Arial" pitchFamily="34" charset="0"/>
              </a:rPr>
              <a:t>4. </a:t>
            </a:r>
            <a:r>
              <a:rPr kumimoji="0" lang="en-US" sz="4000" b="0" i="0" u="none" strike="noStrike" kern="0" cap="none" spc="0" normalizeH="0" baseline="0" noProof="0" dirty="0" err="1">
                <a:ln>
                  <a:noFill/>
                </a:ln>
                <a:solidFill>
                  <a:schemeClr val="tx1"/>
                </a:solidFill>
                <a:effectLst/>
                <a:uLnTx/>
                <a:uFillTx/>
                <a:latin typeface="Arial" pitchFamily="34" charset="0"/>
                <a:cs typeface="Arial" pitchFamily="34" charset="0"/>
              </a:rPr>
              <a:t>Đọc</a:t>
            </a:r>
            <a:r>
              <a:rPr kumimoji="0" lang="en-US" sz="4000" b="0" i="0" u="none" strike="noStrike" kern="0" cap="none" spc="0" normalizeH="0" baseline="0" noProof="0" dirty="0">
                <a:ln>
                  <a:noFill/>
                </a:ln>
                <a:solidFill>
                  <a:schemeClr val="tx1"/>
                </a:solidFill>
                <a:effectLst/>
                <a:uLnTx/>
                <a:uFillTx/>
                <a:latin typeface="Arial" pitchFamily="34" charset="0"/>
                <a:cs typeface="Arial" pitchFamily="34" charset="0"/>
              </a:rPr>
              <a:t> </a:t>
            </a:r>
            <a:r>
              <a:rPr kumimoji="0" lang="en-US" sz="4000" b="0" i="0" u="none" strike="noStrike" kern="0" cap="none" spc="0" normalizeH="0" baseline="0" noProof="0" dirty="0" err="1">
                <a:ln>
                  <a:noFill/>
                </a:ln>
                <a:solidFill>
                  <a:schemeClr val="tx1"/>
                </a:solidFill>
                <a:effectLst/>
                <a:uLnTx/>
                <a:uFillTx/>
                <a:latin typeface="Arial" pitchFamily="34" charset="0"/>
                <a:cs typeface="Arial" pitchFamily="34" charset="0"/>
              </a:rPr>
              <a:t>lại</a:t>
            </a:r>
            <a:r>
              <a:rPr kumimoji="0" lang="en-US" sz="4000" b="0" i="0" u="none" strike="noStrike" kern="0" cap="none" spc="0" normalizeH="0" noProof="0" dirty="0">
                <a:ln>
                  <a:noFill/>
                </a:ln>
                <a:solidFill>
                  <a:schemeClr val="tx1"/>
                </a:solidFill>
                <a:effectLst/>
                <a:uLnTx/>
                <a:uFillTx/>
                <a:latin typeface="Arial" pitchFamily="34" charset="0"/>
                <a:cs typeface="Arial" pitchFamily="34" charset="0"/>
              </a:rPr>
              <a:t> ( </a:t>
            </a:r>
            <a:r>
              <a:rPr kumimoji="0" lang="en-US" sz="4000" b="0" i="0" u="none" strike="noStrike" kern="0" cap="none" spc="0" normalizeH="0" noProof="0" dirty="0" err="1">
                <a:ln>
                  <a:noFill/>
                </a:ln>
                <a:solidFill>
                  <a:schemeClr val="tx1"/>
                </a:solidFill>
                <a:effectLst/>
                <a:uLnTx/>
                <a:uFillTx/>
                <a:latin typeface="Arial" pitchFamily="34" charset="0"/>
                <a:cs typeface="Arial" pitchFamily="34" charset="0"/>
              </a:rPr>
              <a:t>hoặc</a:t>
            </a:r>
            <a:r>
              <a:rPr kumimoji="0" lang="en-US" sz="4000" b="0" i="0" u="none" strike="noStrike" kern="0" cap="none" spc="0" normalizeH="0" noProof="0" dirty="0">
                <a:ln>
                  <a:noFill/>
                </a:ln>
                <a:solidFill>
                  <a:schemeClr val="tx1"/>
                </a:solidFill>
                <a:effectLst/>
                <a:uLnTx/>
                <a:uFillTx/>
                <a:latin typeface="Arial" pitchFamily="34" charset="0"/>
                <a:cs typeface="Arial" pitchFamily="34" charset="0"/>
              </a:rPr>
              <a:t> </a:t>
            </a:r>
            <a:r>
              <a:rPr kumimoji="0" lang="en-US" sz="4000" b="0" i="0" u="none" strike="noStrike" kern="0" cap="none" spc="0" normalizeH="0" noProof="0" dirty="0" err="1">
                <a:ln>
                  <a:noFill/>
                </a:ln>
                <a:solidFill>
                  <a:schemeClr val="tx1"/>
                </a:solidFill>
                <a:effectLst/>
                <a:uLnTx/>
                <a:uFillTx/>
                <a:latin typeface="Arial" pitchFamily="34" charset="0"/>
                <a:cs typeface="Arial" pitchFamily="34" charset="0"/>
              </a:rPr>
              <a:t>kể</a:t>
            </a:r>
            <a:r>
              <a:rPr kumimoji="0" lang="en-US" sz="4000" b="0" i="0" u="none" strike="noStrike" kern="0" cap="none" spc="0" normalizeH="0" noProof="0" dirty="0">
                <a:ln>
                  <a:noFill/>
                </a:ln>
                <a:solidFill>
                  <a:schemeClr val="tx1"/>
                </a:solidFill>
                <a:effectLst/>
                <a:uLnTx/>
                <a:uFillTx/>
                <a:latin typeface="Arial" pitchFamily="34" charset="0"/>
                <a:cs typeface="Arial" pitchFamily="34" charset="0"/>
              </a:rPr>
              <a:t> </a:t>
            </a:r>
            <a:r>
              <a:rPr kumimoji="0" lang="en-US" sz="4000" b="0" i="0" u="none" strike="noStrike" kern="0" cap="none" spc="0" normalizeH="0" noProof="0" dirty="0" err="1">
                <a:ln>
                  <a:noFill/>
                </a:ln>
                <a:solidFill>
                  <a:schemeClr val="tx1"/>
                </a:solidFill>
                <a:effectLst/>
                <a:uLnTx/>
                <a:uFillTx/>
                <a:latin typeface="Arial" pitchFamily="34" charset="0"/>
                <a:cs typeface="Arial" pitchFamily="34" charset="0"/>
              </a:rPr>
              <a:t>lại</a:t>
            </a:r>
            <a:r>
              <a:rPr kumimoji="0" lang="en-US" sz="4000" b="0" i="0" u="none" strike="noStrike" kern="0" cap="none" spc="0" normalizeH="0" noProof="0" dirty="0">
                <a:ln>
                  <a:noFill/>
                </a:ln>
                <a:solidFill>
                  <a:schemeClr val="tx1"/>
                </a:solidFill>
                <a:effectLst/>
                <a:uLnTx/>
                <a:uFillTx/>
                <a:latin typeface="Arial" pitchFamily="34" charset="0"/>
                <a:cs typeface="Arial" pitchFamily="34" charset="0"/>
              </a:rPr>
              <a:t>) </a:t>
            </a:r>
            <a:r>
              <a:rPr kumimoji="0" lang="en-US" sz="4000" b="0" i="0" u="none" strike="noStrike" kern="0" cap="none" spc="0" normalizeH="0" noProof="0" dirty="0" err="1">
                <a:ln>
                  <a:noFill/>
                </a:ln>
                <a:solidFill>
                  <a:schemeClr val="tx1"/>
                </a:solidFill>
                <a:effectLst/>
                <a:uLnTx/>
                <a:uFillTx/>
                <a:latin typeface="Arial" pitchFamily="34" charset="0"/>
                <a:cs typeface="Arial" pitchFamily="34" charset="0"/>
              </a:rPr>
              <a:t>cho</a:t>
            </a:r>
            <a:r>
              <a:rPr kumimoji="0" lang="en-US" sz="4000" b="0" i="0" u="none" strike="noStrike" kern="0" cap="none" spc="0" normalizeH="0" noProof="0" dirty="0">
                <a:ln>
                  <a:noFill/>
                </a:ln>
                <a:solidFill>
                  <a:schemeClr val="tx1"/>
                </a:solidFill>
                <a:effectLst/>
                <a:uLnTx/>
                <a:uFillTx/>
                <a:latin typeface="Arial" pitchFamily="34" charset="0"/>
                <a:cs typeface="Arial" pitchFamily="34" charset="0"/>
              </a:rPr>
              <a:t> </a:t>
            </a:r>
            <a:r>
              <a:rPr kumimoji="0" lang="en-US" sz="4000" b="0" i="0" u="none" strike="noStrike" kern="0" cap="none" spc="0" normalizeH="0" noProof="0" dirty="0" err="1">
                <a:ln>
                  <a:noFill/>
                </a:ln>
                <a:solidFill>
                  <a:schemeClr val="tx1"/>
                </a:solidFill>
                <a:effectLst/>
                <a:uLnTx/>
                <a:uFillTx/>
                <a:latin typeface="Arial" pitchFamily="34" charset="0"/>
                <a:cs typeface="Arial" pitchFamily="34" charset="0"/>
              </a:rPr>
              <a:t>các</a:t>
            </a:r>
            <a:r>
              <a:rPr kumimoji="0" lang="en-US" sz="4000" b="0" i="0" u="none" strike="noStrike" kern="0" cap="none" spc="0" normalizeH="0" noProof="0" dirty="0">
                <a:ln>
                  <a:noFill/>
                </a:ln>
                <a:solidFill>
                  <a:schemeClr val="tx1"/>
                </a:solidFill>
                <a:effectLst/>
                <a:uLnTx/>
                <a:uFillTx/>
                <a:latin typeface="Arial" pitchFamily="34" charset="0"/>
                <a:cs typeface="Arial" pitchFamily="34" charset="0"/>
              </a:rPr>
              <a:t> </a:t>
            </a:r>
            <a:r>
              <a:rPr kumimoji="0" lang="en-US" sz="4000" b="0" i="0" u="none" strike="noStrike" kern="0" cap="none" spc="0" normalizeH="0" noProof="0" dirty="0" err="1">
                <a:ln>
                  <a:noFill/>
                </a:ln>
                <a:solidFill>
                  <a:schemeClr val="tx1"/>
                </a:solidFill>
                <a:effectLst/>
                <a:uLnTx/>
                <a:uFillTx/>
                <a:latin typeface="Arial" pitchFamily="34" charset="0"/>
                <a:cs typeface="Arial" pitchFamily="34" charset="0"/>
              </a:rPr>
              <a:t>bạn</a:t>
            </a:r>
            <a:r>
              <a:rPr kumimoji="0" lang="en-US" sz="4000" b="0" i="0" u="none" strike="noStrike" kern="0" cap="none" spc="0" normalizeH="0" noProof="0" dirty="0">
                <a:ln>
                  <a:noFill/>
                </a:ln>
                <a:solidFill>
                  <a:schemeClr val="tx1"/>
                </a:solidFill>
                <a:effectLst/>
                <a:uLnTx/>
                <a:uFillTx/>
                <a:latin typeface="Arial" pitchFamily="34" charset="0"/>
                <a:cs typeface="Arial" pitchFamily="34" charset="0"/>
              </a:rPr>
              <a:t> </a:t>
            </a:r>
            <a:r>
              <a:rPr kumimoji="0" lang="en-US" sz="4000" b="0" i="0" u="none" strike="noStrike" kern="0" cap="none" spc="0" normalizeH="0" noProof="0" dirty="0" err="1">
                <a:ln>
                  <a:noFill/>
                </a:ln>
                <a:solidFill>
                  <a:schemeClr val="tx1"/>
                </a:solidFill>
                <a:effectLst/>
                <a:uLnTx/>
                <a:uFillTx/>
                <a:latin typeface="Arial" pitchFamily="34" charset="0"/>
                <a:cs typeface="Arial" pitchFamily="34" charset="0"/>
              </a:rPr>
              <a:t>nghe</a:t>
            </a:r>
            <a:r>
              <a:rPr kumimoji="0" lang="en-US" sz="4000" b="0" i="0" u="none" strike="noStrike" kern="0" cap="none" spc="0" normalizeH="0" noProof="0" dirty="0">
                <a:ln>
                  <a:noFill/>
                </a:ln>
                <a:solidFill>
                  <a:schemeClr val="tx1"/>
                </a:solidFill>
                <a:effectLst/>
                <a:uLnTx/>
                <a:uFillTx/>
                <a:latin typeface="Arial" pitchFamily="34" charset="0"/>
                <a:cs typeface="Arial" pitchFamily="34" charset="0"/>
              </a:rPr>
              <a:t> </a:t>
            </a:r>
            <a:r>
              <a:rPr kumimoji="0" lang="en-US" sz="4000" b="0" i="0" u="none" strike="noStrike" kern="0" cap="none" spc="0" normalizeH="0" noProof="0" dirty="0" err="1">
                <a:ln>
                  <a:noFill/>
                </a:ln>
                <a:solidFill>
                  <a:schemeClr val="tx1"/>
                </a:solidFill>
                <a:effectLst/>
                <a:uLnTx/>
                <a:uFillTx/>
                <a:latin typeface="Arial" pitchFamily="34" charset="0"/>
                <a:cs typeface="Arial" pitchFamily="34" charset="0"/>
              </a:rPr>
              <a:t>bài</a:t>
            </a:r>
            <a:r>
              <a:rPr kumimoji="0" lang="en-US" sz="4000" b="0" i="0" u="none" strike="noStrike" kern="0" cap="none" spc="0" normalizeH="0" noProof="0" dirty="0">
                <a:ln>
                  <a:noFill/>
                </a:ln>
                <a:solidFill>
                  <a:schemeClr val="tx1"/>
                </a:solidFill>
                <a:effectLst/>
                <a:uLnTx/>
                <a:uFillTx/>
                <a:latin typeface="Arial" pitchFamily="34" charset="0"/>
                <a:cs typeface="Arial" pitchFamily="34" charset="0"/>
              </a:rPr>
              <a:t> </a:t>
            </a:r>
            <a:r>
              <a:rPr kumimoji="0" lang="en-US" sz="4000" b="0" i="0" u="none" strike="noStrike" kern="0" cap="none" spc="0" normalizeH="0" noProof="0" dirty="0" err="1">
                <a:ln>
                  <a:noFill/>
                </a:ln>
                <a:solidFill>
                  <a:schemeClr val="tx1"/>
                </a:solidFill>
                <a:effectLst/>
                <a:uLnTx/>
                <a:uFillTx/>
                <a:latin typeface="Arial" pitchFamily="34" charset="0"/>
                <a:cs typeface="Arial" pitchFamily="34" charset="0"/>
              </a:rPr>
              <a:t>thơ</a:t>
            </a:r>
            <a:r>
              <a:rPr kumimoji="0" lang="en-US" sz="4000" b="0" i="0" u="none" strike="noStrike" kern="0" cap="none" spc="0" normalizeH="0" noProof="0" dirty="0">
                <a:ln>
                  <a:noFill/>
                </a:ln>
                <a:solidFill>
                  <a:schemeClr val="tx1"/>
                </a:solidFill>
                <a:effectLst/>
                <a:uLnTx/>
                <a:uFillTx/>
                <a:latin typeface="Arial" pitchFamily="34" charset="0"/>
                <a:cs typeface="Arial" pitchFamily="34" charset="0"/>
              </a:rPr>
              <a:t>, </a:t>
            </a:r>
            <a:r>
              <a:rPr kumimoji="0" lang="en-US" sz="4000" b="0" i="0" u="none" strike="noStrike" kern="0" cap="none" spc="0" normalizeH="0" noProof="0" dirty="0" err="1">
                <a:ln>
                  <a:noFill/>
                </a:ln>
                <a:solidFill>
                  <a:schemeClr val="tx1"/>
                </a:solidFill>
                <a:effectLst/>
                <a:uLnTx/>
                <a:uFillTx/>
                <a:latin typeface="Arial" pitchFamily="34" charset="0"/>
                <a:cs typeface="Arial" pitchFamily="34" charset="0"/>
              </a:rPr>
              <a:t>câu</a:t>
            </a:r>
            <a:r>
              <a:rPr kumimoji="0" lang="en-US" sz="4000" b="0" i="0" u="none" strike="noStrike" kern="0" cap="none" spc="0" normalizeH="0" noProof="0" dirty="0">
                <a:ln>
                  <a:noFill/>
                </a:ln>
                <a:solidFill>
                  <a:schemeClr val="tx1"/>
                </a:solidFill>
                <a:effectLst/>
                <a:uLnTx/>
                <a:uFillTx/>
                <a:latin typeface="Arial" pitchFamily="34" charset="0"/>
                <a:cs typeface="Arial" pitchFamily="34" charset="0"/>
              </a:rPr>
              <a:t> </a:t>
            </a:r>
            <a:r>
              <a:rPr kumimoji="0" lang="en-US" sz="4000" b="0" i="0" u="none" strike="noStrike" kern="0" cap="none" spc="0" normalizeH="0" noProof="0" dirty="0" err="1">
                <a:ln>
                  <a:noFill/>
                </a:ln>
                <a:solidFill>
                  <a:schemeClr val="tx1"/>
                </a:solidFill>
                <a:effectLst/>
                <a:uLnTx/>
                <a:uFillTx/>
                <a:latin typeface="Arial" pitchFamily="34" charset="0"/>
                <a:cs typeface="Arial" pitchFamily="34" charset="0"/>
              </a:rPr>
              <a:t>chuyện</a:t>
            </a:r>
            <a:r>
              <a:rPr kumimoji="0" lang="en-US" sz="4000" b="0" i="0" u="none" strike="noStrike" kern="0" cap="none" spc="0" normalizeH="0" noProof="0" dirty="0">
                <a:ln>
                  <a:noFill/>
                </a:ln>
                <a:solidFill>
                  <a:schemeClr val="tx1"/>
                </a:solidFill>
                <a:effectLst/>
                <a:uLnTx/>
                <a:uFillTx/>
                <a:latin typeface="Arial" pitchFamily="34" charset="0"/>
                <a:cs typeface="Arial" pitchFamily="34" charset="0"/>
              </a:rPr>
              <a:t> </a:t>
            </a:r>
            <a:r>
              <a:rPr kumimoji="0" lang="en-US" sz="4000" b="0" i="0" u="none" strike="noStrike" kern="0" cap="none" spc="0" normalizeH="0" noProof="0" dirty="0" err="1">
                <a:ln>
                  <a:noFill/>
                </a:ln>
                <a:solidFill>
                  <a:schemeClr val="tx1"/>
                </a:solidFill>
                <a:effectLst/>
                <a:uLnTx/>
                <a:uFillTx/>
                <a:latin typeface="Arial" pitchFamily="34" charset="0"/>
                <a:cs typeface="Arial" pitchFamily="34" charset="0"/>
              </a:rPr>
              <a:t>em</a:t>
            </a:r>
            <a:r>
              <a:rPr kumimoji="0" lang="en-US" sz="4000" b="0" i="0" u="none" strike="noStrike" kern="0" cap="none" spc="0" normalizeH="0" noProof="0" dirty="0">
                <a:ln>
                  <a:noFill/>
                </a:ln>
                <a:solidFill>
                  <a:schemeClr val="tx1"/>
                </a:solidFill>
                <a:effectLst/>
                <a:uLnTx/>
                <a:uFillTx/>
                <a:latin typeface="Arial" pitchFamily="34" charset="0"/>
                <a:cs typeface="Arial" pitchFamily="34" charset="0"/>
              </a:rPr>
              <a:t> </a:t>
            </a:r>
            <a:r>
              <a:rPr kumimoji="0" lang="en-US" sz="4000" b="0" i="0" u="none" strike="noStrike" kern="0" cap="none" spc="0" normalizeH="0" noProof="0" dirty="0" err="1">
                <a:ln>
                  <a:noFill/>
                </a:ln>
                <a:solidFill>
                  <a:schemeClr val="tx1"/>
                </a:solidFill>
                <a:effectLst/>
                <a:uLnTx/>
                <a:uFillTx/>
                <a:latin typeface="Arial" pitchFamily="34" charset="0"/>
                <a:cs typeface="Arial" pitchFamily="34" charset="0"/>
              </a:rPr>
              <a:t>đã</a:t>
            </a:r>
            <a:r>
              <a:rPr kumimoji="0" lang="en-US" sz="4000" b="0" i="0" u="none" strike="noStrike" kern="0" cap="none" spc="0" normalizeH="0" noProof="0" dirty="0">
                <a:ln>
                  <a:noFill/>
                </a:ln>
                <a:solidFill>
                  <a:schemeClr val="tx1"/>
                </a:solidFill>
                <a:effectLst/>
                <a:uLnTx/>
                <a:uFillTx/>
                <a:latin typeface="Arial" pitchFamily="34" charset="0"/>
                <a:cs typeface="Arial" pitchFamily="34" charset="0"/>
              </a:rPr>
              <a:t> </a:t>
            </a:r>
            <a:r>
              <a:rPr kumimoji="0" lang="en-US" sz="4000" b="0" i="0" u="none" strike="noStrike" kern="0" cap="none" spc="0" normalizeH="0" noProof="0" dirty="0" err="1">
                <a:ln>
                  <a:noFill/>
                </a:ln>
                <a:solidFill>
                  <a:schemeClr val="tx1"/>
                </a:solidFill>
                <a:effectLst/>
                <a:uLnTx/>
                <a:uFillTx/>
                <a:latin typeface="Arial" pitchFamily="34" charset="0"/>
                <a:cs typeface="Arial" pitchFamily="34" charset="0"/>
              </a:rPr>
              <a:t>đọc</a:t>
            </a:r>
            <a:r>
              <a:rPr kumimoji="0" lang="en-US" sz="4000" b="0" i="0" u="none" strike="noStrike" kern="0" cap="none" spc="0" normalizeH="0" noProof="0" dirty="0">
                <a:ln>
                  <a:noFill/>
                </a:ln>
                <a:solidFill>
                  <a:schemeClr val="tx1"/>
                </a:solidFill>
                <a:effectLst/>
                <a:uLnTx/>
                <a:uFillTx/>
                <a:latin typeface="Arial" pitchFamily="34" charset="0"/>
                <a:cs typeface="Arial" pitchFamily="34" charset="0"/>
              </a:rPr>
              <a:t>. </a:t>
            </a:r>
            <a:r>
              <a:rPr kumimoji="0" lang="en-US" sz="4000" b="0" i="0" u="none" strike="noStrike" kern="0" cap="none" spc="0" normalizeH="0" noProof="0" dirty="0" err="1">
                <a:ln>
                  <a:noFill/>
                </a:ln>
                <a:solidFill>
                  <a:schemeClr val="tx1"/>
                </a:solidFill>
                <a:effectLst/>
                <a:uLnTx/>
                <a:uFillTx/>
                <a:latin typeface="Arial" pitchFamily="34" charset="0"/>
                <a:cs typeface="Arial" pitchFamily="34" charset="0"/>
              </a:rPr>
              <a:t>Trao</a:t>
            </a:r>
            <a:r>
              <a:rPr kumimoji="0" lang="en-US" sz="4000" b="0" i="0" u="none" strike="noStrike" kern="0" cap="none" spc="0" normalizeH="0" noProof="0" dirty="0">
                <a:ln>
                  <a:noFill/>
                </a:ln>
                <a:solidFill>
                  <a:schemeClr val="tx1"/>
                </a:solidFill>
                <a:effectLst/>
                <a:uLnTx/>
                <a:uFillTx/>
                <a:latin typeface="Arial" pitchFamily="34" charset="0"/>
                <a:cs typeface="Arial" pitchFamily="34" charset="0"/>
              </a:rPr>
              <a:t> </a:t>
            </a:r>
            <a:r>
              <a:rPr kumimoji="0" lang="en-US" sz="4000" b="0" i="0" u="none" strike="noStrike" kern="0" cap="none" spc="0" normalizeH="0" noProof="0" dirty="0" err="1">
                <a:ln>
                  <a:noFill/>
                </a:ln>
                <a:solidFill>
                  <a:schemeClr val="tx1"/>
                </a:solidFill>
                <a:effectLst/>
                <a:uLnTx/>
                <a:uFillTx/>
                <a:latin typeface="Arial" pitchFamily="34" charset="0"/>
                <a:cs typeface="Arial" pitchFamily="34" charset="0"/>
              </a:rPr>
              <a:t>đổi</a:t>
            </a:r>
            <a:r>
              <a:rPr kumimoji="0" lang="en-US" sz="4000" b="0" i="0" u="none" strike="noStrike" kern="0" cap="none" spc="0" normalizeH="0" noProof="0" dirty="0">
                <a:ln>
                  <a:noFill/>
                </a:ln>
                <a:solidFill>
                  <a:schemeClr val="tx1"/>
                </a:solidFill>
                <a:effectLst/>
                <a:uLnTx/>
                <a:uFillTx/>
                <a:latin typeface="Arial" pitchFamily="34" charset="0"/>
                <a:cs typeface="Arial" pitchFamily="34" charset="0"/>
              </a:rPr>
              <a:t> </a:t>
            </a:r>
            <a:r>
              <a:rPr kumimoji="0" lang="en-US" sz="4000" b="0" i="0" u="none" strike="noStrike" kern="0" cap="none" spc="0" normalizeH="0" noProof="0" dirty="0" err="1">
                <a:ln>
                  <a:noFill/>
                </a:ln>
                <a:solidFill>
                  <a:schemeClr val="tx1"/>
                </a:solidFill>
                <a:effectLst/>
                <a:uLnTx/>
                <a:uFillTx/>
                <a:latin typeface="Arial" pitchFamily="34" charset="0"/>
                <a:cs typeface="Arial" pitchFamily="34" charset="0"/>
              </a:rPr>
              <a:t>với</a:t>
            </a:r>
            <a:r>
              <a:rPr kumimoji="0" lang="en-US" sz="4000" b="0" i="0" u="none" strike="noStrike" kern="0" cap="none" spc="0" normalizeH="0" noProof="0" dirty="0">
                <a:ln>
                  <a:noFill/>
                </a:ln>
                <a:solidFill>
                  <a:schemeClr val="tx1"/>
                </a:solidFill>
                <a:effectLst/>
                <a:uLnTx/>
                <a:uFillTx/>
                <a:latin typeface="Arial" pitchFamily="34" charset="0"/>
                <a:cs typeface="Arial" pitchFamily="34" charset="0"/>
              </a:rPr>
              <a:t> </a:t>
            </a:r>
            <a:r>
              <a:rPr kumimoji="0" lang="en-US" sz="4000" b="0" i="0" u="none" strike="noStrike" kern="0" cap="none" spc="0" normalizeH="0" noProof="0" dirty="0" err="1">
                <a:ln>
                  <a:noFill/>
                </a:ln>
                <a:solidFill>
                  <a:schemeClr val="tx1"/>
                </a:solidFill>
                <a:effectLst/>
                <a:uLnTx/>
                <a:uFillTx/>
                <a:latin typeface="Arial" pitchFamily="34" charset="0"/>
                <a:cs typeface="Arial" pitchFamily="34" charset="0"/>
              </a:rPr>
              <a:t>các</a:t>
            </a:r>
            <a:r>
              <a:rPr kumimoji="0" lang="en-US" sz="4000" b="0" i="0" u="none" strike="noStrike" kern="0" cap="none" spc="0" normalizeH="0" noProof="0" dirty="0">
                <a:ln>
                  <a:noFill/>
                </a:ln>
                <a:solidFill>
                  <a:schemeClr val="tx1"/>
                </a:solidFill>
                <a:effectLst/>
                <a:uLnTx/>
                <a:uFillTx/>
                <a:latin typeface="Arial" pitchFamily="34" charset="0"/>
                <a:cs typeface="Arial" pitchFamily="34" charset="0"/>
              </a:rPr>
              <a:t> </a:t>
            </a:r>
            <a:r>
              <a:rPr kumimoji="0" lang="en-US" sz="4000" b="0" i="0" u="none" strike="noStrike" kern="0" cap="none" spc="0" normalizeH="0" noProof="0" dirty="0" err="1">
                <a:ln>
                  <a:noFill/>
                </a:ln>
                <a:solidFill>
                  <a:schemeClr val="tx1"/>
                </a:solidFill>
                <a:effectLst/>
                <a:uLnTx/>
                <a:uFillTx/>
                <a:latin typeface="Arial" pitchFamily="34" charset="0"/>
                <a:cs typeface="Arial" pitchFamily="34" charset="0"/>
              </a:rPr>
              <a:t>bạn</a:t>
            </a:r>
            <a:r>
              <a:rPr kumimoji="0" lang="en-US" sz="4000" b="0" i="0" u="none" strike="noStrike" kern="0" cap="none" spc="0" normalizeH="0" noProof="0" dirty="0">
                <a:ln>
                  <a:noFill/>
                </a:ln>
                <a:solidFill>
                  <a:schemeClr val="tx1"/>
                </a:solidFill>
                <a:effectLst/>
                <a:uLnTx/>
                <a:uFillTx/>
                <a:latin typeface="Arial" pitchFamily="34" charset="0"/>
                <a:cs typeface="Arial" pitchFamily="34" charset="0"/>
              </a:rPr>
              <a:t> </a:t>
            </a:r>
            <a:r>
              <a:rPr kumimoji="0" lang="en-US" sz="4000" b="0" i="0" u="none" strike="noStrike" kern="0" cap="none" spc="0" normalizeH="0" noProof="0" dirty="0" err="1">
                <a:ln>
                  <a:noFill/>
                </a:ln>
                <a:solidFill>
                  <a:schemeClr val="tx1"/>
                </a:solidFill>
                <a:effectLst/>
                <a:uLnTx/>
                <a:uFillTx/>
                <a:latin typeface="Arial" pitchFamily="34" charset="0"/>
                <a:cs typeface="Arial" pitchFamily="34" charset="0"/>
              </a:rPr>
              <a:t>về</a:t>
            </a:r>
            <a:r>
              <a:rPr kumimoji="0" lang="en-US" sz="4000" b="0" i="0" u="none" strike="noStrike" kern="0" cap="none" spc="0" normalizeH="0" noProof="0" dirty="0">
                <a:ln>
                  <a:noFill/>
                </a:ln>
                <a:solidFill>
                  <a:schemeClr val="tx1"/>
                </a:solidFill>
                <a:effectLst/>
                <a:uLnTx/>
                <a:uFillTx/>
                <a:latin typeface="Arial" pitchFamily="34" charset="0"/>
                <a:cs typeface="Arial" pitchFamily="34" charset="0"/>
              </a:rPr>
              <a:t> </a:t>
            </a:r>
            <a:r>
              <a:rPr kumimoji="0" lang="en-US" sz="4000" b="0" i="0" u="none" strike="noStrike" kern="0" cap="none" spc="0" normalizeH="0" noProof="0" dirty="0" err="1">
                <a:ln>
                  <a:noFill/>
                </a:ln>
                <a:solidFill>
                  <a:schemeClr val="tx1"/>
                </a:solidFill>
                <a:effectLst/>
                <a:uLnTx/>
                <a:uFillTx/>
                <a:latin typeface="Arial" pitchFamily="34" charset="0"/>
                <a:cs typeface="Arial" pitchFamily="34" charset="0"/>
              </a:rPr>
              <a:t>suy</a:t>
            </a:r>
            <a:r>
              <a:rPr kumimoji="0" lang="en-US" sz="4000" b="0" i="0" u="none" strike="noStrike" kern="0" cap="none" spc="0" normalizeH="0" noProof="0" dirty="0">
                <a:ln>
                  <a:noFill/>
                </a:ln>
                <a:solidFill>
                  <a:schemeClr val="tx1"/>
                </a:solidFill>
                <a:effectLst/>
                <a:uLnTx/>
                <a:uFillTx/>
                <a:latin typeface="Arial" pitchFamily="34" charset="0"/>
                <a:cs typeface="Arial" pitchFamily="34" charset="0"/>
              </a:rPr>
              <a:t> </a:t>
            </a:r>
            <a:r>
              <a:rPr kumimoji="0" lang="en-US" sz="4000" b="0" i="0" u="none" strike="noStrike" kern="0" cap="none" spc="0" normalizeH="0" noProof="0" dirty="0" err="1">
                <a:ln>
                  <a:noFill/>
                </a:ln>
                <a:solidFill>
                  <a:schemeClr val="tx1"/>
                </a:solidFill>
                <a:effectLst/>
                <a:uLnTx/>
                <a:uFillTx/>
                <a:latin typeface="Arial" pitchFamily="34" charset="0"/>
                <a:cs typeface="Arial" pitchFamily="34" charset="0"/>
              </a:rPr>
              <a:t>nghĩ</a:t>
            </a:r>
            <a:r>
              <a:rPr kumimoji="0" lang="en-US" sz="4000" b="0" i="0" u="none" strike="noStrike" kern="0" cap="none" spc="0" normalizeH="0" noProof="0" dirty="0">
                <a:ln>
                  <a:noFill/>
                </a:ln>
                <a:solidFill>
                  <a:schemeClr val="tx1"/>
                </a:solidFill>
                <a:effectLst/>
                <a:uLnTx/>
                <a:uFillTx/>
                <a:latin typeface="Arial" pitchFamily="34" charset="0"/>
                <a:cs typeface="Arial" pitchFamily="34" charset="0"/>
              </a:rPr>
              <a:t>, </a:t>
            </a:r>
            <a:r>
              <a:rPr kumimoji="0" lang="en-US" sz="4000" b="0" i="0" u="none" strike="noStrike" kern="0" cap="none" spc="0" normalizeH="0" noProof="0" dirty="0" err="1">
                <a:ln>
                  <a:noFill/>
                </a:ln>
                <a:solidFill>
                  <a:schemeClr val="tx1"/>
                </a:solidFill>
                <a:effectLst/>
                <a:uLnTx/>
                <a:uFillTx/>
                <a:latin typeface="Arial" pitchFamily="34" charset="0"/>
                <a:cs typeface="Arial" pitchFamily="34" charset="0"/>
              </a:rPr>
              <a:t>cảm</a:t>
            </a:r>
            <a:r>
              <a:rPr kumimoji="0" lang="en-US" sz="4000" b="0" i="0" u="none" strike="noStrike" kern="0" cap="none" spc="0" normalizeH="0" noProof="0" dirty="0">
                <a:ln>
                  <a:noFill/>
                </a:ln>
                <a:solidFill>
                  <a:schemeClr val="tx1"/>
                </a:solidFill>
                <a:effectLst/>
                <a:uLnTx/>
                <a:uFillTx/>
                <a:latin typeface="Arial" pitchFamily="34" charset="0"/>
                <a:cs typeface="Arial" pitchFamily="34" charset="0"/>
              </a:rPr>
              <a:t> </a:t>
            </a:r>
            <a:r>
              <a:rPr kumimoji="0" lang="en-US" sz="4000" b="0" i="0" u="none" strike="noStrike" kern="0" cap="none" spc="0" normalizeH="0" noProof="0" dirty="0" err="1">
                <a:ln>
                  <a:noFill/>
                </a:ln>
                <a:solidFill>
                  <a:schemeClr val="tx1"/>
                </a:solidFill>
                <a:effectLst/>
                <a:uLnTx/>
                <a:uFillTx/>
                <a:latin typeface="Arial" pitchFamily="34" charset="0"/>
                <a:cs typeface="Arial" pitchFamily="34" charset="0"/>
              </a:rPr>
              <a:t>xúc</a:t>
            </a:r>
            <a:r>
              <a:rPr kumimoji="0" lang="en-US" sz="4000" b="0" i="0" u="none" strike="noStrike" kern="0" cap="none" spc="0" normalizeH="0" noProof="0" dirty="0">
                <a:ln>
                  <a:noFill/>
                </a:ln>
                <a:solidFill>
                  <a:schemeClr val="tx1"/>
                </a:solidFill>
                <a:effectLst/>
                <a:uLnTx/>
                <a:uFillTx/>
                <a:latin typeface="Arial" pitchFamily="34" charset="0"/>
                <a:cs typeface="Arial" pitchFamily="34" charset="0"/>
              </a:rPr>
              <a:t> </a:t>
            </a:r>
            <a:r>
              <a:rPr kumimoji="0" lang="en-US" sz="4000" b="0" i="0" u="none" strike="noStrike" kern="0" cap="none" spc="0" normalizeH="0" noProof="0" dirty="0" err="1">
                <a:ln>
                  <a:noFill/>
                </a:ln>
                <a:solidFill>
                  <a:schemeClr val="tx1"/>
                </a:solidFill>
                <a:effectLst/>
                <a:uLnTx/>
                <a:uFillTx/>
                <a:latin typeface="Arial" pitchFamily="34" charset="0"/>
                <a:cs typeface="Arial" pitchFamily="34" charset="0"/>
              </a:rPr>
              <a:t>của</a:t>
            </a:r>
            <a:r>
              <a:rPr kumimoji="0" lang="en-US" sz="4000" b="0" i="0" u="none" strike="noStrike" kern="0" cap="none" spc="0" normalizeH="0" noProof="0" dirty="0">
                <a:ln>
                  <a:noFill/>
                </a:ln>
                <a:solidFill>
                  <a:schemeClr val="tx1"/>
                </a:solidFill>
                <a:effectLst/>
                <a:uLnTx/>
                <a:uFillTx/>
                <a:latin typeface="Arial" pitchFamily="34" charset="0"/>
                <a:cs typeface="Arial" pitchFamily="34" charset="0"/>
              </a:rPr>
              <a:t> </a:t>
            </a:r>
            <a:r>
              <a:rPr kumimoji="0" lang="en-US" sz="4000" b="0" i="0" u="none" strike="noStrike" kern="0" cap="none" spc="0" normalizeH="0" noProof="0" dirty="0" err="1">
                <a:ln>
                  <a:noFill/>
                </a:ln>
                <a:solidFill>
                  <a:schemeClr val="tx1"/>
                </a:solidFill>
                <a:effectLst/>
                <a:uLnTx/>
                <a:uFillTx/>
                <a:latin typeface="Arial" pitchFamily="34" charset="0"/>
                <a:cs typeface="Arial" pitchFamily="34" charset="0"/>
              </a:rPr>
              <a:t>em</a:t>
            </a:r>
            <a:r>
              <a:rPr kumimoji="0" lang="en-US" sz="4000" b="0" i="0" u="none" strike="noStrike" kern="0" cap="none" spc="0" normalizeH="0" baseline="0" noProof="0" dirty="0">
                <a:ln>
                  <a:noFill/>
                </a:ln>
                <a:solidFill>
                  <a:schemeClr val="tx1"/>
                </a:solidFill>
                <a:effectLst/>
                <a:uLnTx/>
                <a:uFillTx/>
                <a:latin typeface="Arial" pitchFamily="34" charset="0"/>
                <a:cs typeface="Arial" pitchFamily="34" charset="0"/>
              </a:rPr>
              <a:t>.</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8525" y="2641571"/>
            <a:ext cx="2906110" cy="4108895"/>
          </a:xfrm>
          <a:prstGeom prst="rect">
            <a:avLst/>
          </a:prstGeom>
        </p:spPr>
      </p:pic>
    </p:spTree>
    <p:extLst>
      <p:ext uri="{BB962C8B-B14F-4D97-AF65-F5344CB8AC3E}">
        <p14:creationId xmlns:p14="http://schemas.microsoft.com/office/powerpoint/2010/main" val="3682167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1105535"/>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1" i="0" u="none" strike="noStrike" kern="1200" cap="none" spc="0" normalizeH="0" baseline="0" noProof="0" dirty="0" err="1">
                <a:ln>
                  <a:noFill/>
                </a:ln>
                <a:solidFill>
                  <a:prstClr val="black"/>
                </a:solidFill>
                <a:effectLst/>
                <a:uLnTx/>
                <a:uFillTx/>
                <a:latin typeface="Arial" pitchFamily="34" charset="0"/>
                <a:ea typeface="Arial" pitchFamily="34" charset="0"/>
                <a:cs typeface="Arial" pitchFamily="34" charset="0"/>
              </a:rPr>
              <a:t>Củng</a:t>
            </a:r>
            <a:r>
              <a:rPr kumimoji="0" lang="en-US" altLang="en-US" sz="6400" b="1" i="0" u="none" strike="noStrike" kern="1200" cap="none" spc="0" normalizeH="0" baseline="0" noProof="0" dirty="0">
                <a:ln>
                  <a:noFill/>
                </a:ln>
                <a:solidFill>
                  <a:prstClr val="black"/>
                </a:solidFill>
                <a:effectLst/>
                <a:uLnTx/>
                <a:uFillTx/>
                <a:latin typeface="Arial" pitchFamily="34" charset="0"/>
                <a:ea typeface="Arial" pitchFamily="34" charset="0"/>
                <a:cs typeface="Arial" pitchFamily="34" charset="0"/>
              </a:rPr>
              <a:t> </a:t>
            </a:r>
            <a:r>
              <a:rPr kumimoji="0" lang="en-US" altLang="en-US" sz="6400" b="1" i="0" u="none" strike="noStrike" kern="1200" cap="none" spc="0" normalizeH="0" baseline="0" noProof="0" dirty="0" err="1">
                <a:ln>
                  <a:noFill/>
                </a:ln>
                <a:solidFill>
                  <a:prstClr val="black"/>
                </a:solidFill>
                <a:effectLst/>
                <a:uLnTx/>
                <a:uFillTx/>
                <a:latin typeface="Arial" pitchFamily="34" charset="0"/>
                <a:ea typeface="Arial" pitchFamily="34" charset="0"/>
                <a:cs typeface="Arial" pitchFamily="34" charset="0"/>
              </a:rPr>
              <a:t>cố</a:t>
            </a:r>
            <a:r>
              <a:rPr kumimoji="0" lang="en-US" altLang="en-US" sz="6400" b="1" i="0" u="none" strike="noStrike" kern="1200" cap="none" spc="0" normalizeH="0" baseline="0" noProof="0" dirty="0">
                <a:ln>
                  <a:noFill/>
                </a:ln>
                <a:solidFill>
                  <a:prstClr val="black"/>
                </a:solidFill>
                <a:effectLst/>
                <a:uLnTx/>
                <a:uFillTx/>
                <a:latin typeface="Arial" pitchFamily="34" charset="0"/>
                <a:ea typeface="Arial" pitchFamily="34" charset="0"/>
                <a:cs typeface="Arial" pitchFamily="34" charset="0"/>
              </a:rPr>
              <a:t> </a:t>
            </a:r>
            <a:r>
              <a:rPr kumimoji="0" lang="en-US" altLang="en-US" sz="6400" b="1" i="0" u="none" strike="noStrike" kern="1200" cap="none" spc="0" normalizeH="0" baseline="0" noProof="0" dirty="0" err="1">
                <a:ln>
                  <a:noFill/>
                </a:ln>
                <a:solidFill>
                  <a:prstClr val="black"/>
                </a:solidFill>
                <a:effectLst/>
                <a:uLnTx/>
                <a:uFillTx/>
                <a:latin typeface="Arial" pitchFamily="34" charset="0"/>
                <a:ea typeface="Arial" pitchFamily="34" charset="0"/>
                <a:cs typeface="Arial" pitchFamily="34" charset="0"/>
              </a:rPr>
              <a:t>bài</a:t>
            </a:r>
            <a:r>
              <a:rPr kumimoji="0" lang="en-US" altLang="en-US" sz="6400" b="1" i="0" u="none" strike="noStrike" kern="1200" cap="none" spc="0" normalizeH="0" baseline="0" noProof="0" dirty="0">
                <a:ln>
                  <a:noFill/>
                </a:ln>
                <a:solidFill>
                  <a:prstClr val="black"/>
                </a:solidFill>
                <a:effectLst/>
                <a:uLnTx/>
                <a:uFillTx/>
                <a:latin typeface="Arial" pitchFamily="34" charset="0"/>
                <a:ea typeface="Arial" pitchFamily="34" charset="0"/>
                <a:cs typeface="Arial" pitchFamily="34" charset="0"/>
              </a:rPr>
              <a:t> </a:t>
            </a:r>
            <a:r>
              <a:rPr kumimoji="0" lang="en-US" altLang="en-US" sz="6400" b="1" i="0" u="none" strike="noStrike" kern="1200" cap="none" spc="0" normalizeH="0" baseline="0" noProof="0" dirty="0" err="1">
                <a:ln>
                  <a:noFill/>
                </a:ln>
                <a:solidFill>
                  <a:prstClr val="black"/>
                </a:solidFill>
                <a:effectLst/>
                <a:uLnTx/>
                <a:uFillTx/>
                <a:latin typeface="Arial" pitchFamily="34" charset="0"/>
                <a:ea typeface="Arial" pitchFamily="34" charset="0"/>
                <a:cs typeface="Arial" pitchFamily="34" charset="0"/>
              </a:rPr>
              <a:t>học</a:t>
            </a:r>
            <a:endParaRPr kumimoji="0" lang="en-US" altLang="en-US" sz="6400" b="1" i="0" u="none" strike="noStrike" kern="1200" cap="none" spc="0" normalizeH="0" baseline="0" noProof="0" dirty="0">
              <a:ln>
                <a:noFill/>
              </a:ln>
              <a:solidFill>
                <a:prstClr val="black"/>
              </a:solidFill>
              <a:effectLst/>
              <a:uLnTx/>
              <a:uFillTx/>
              <a:latin typeface="Arial" pitchFamily="34" charset="0"/>
              <a:ea typeface="Arial" pitchFamily="34" charset="0"/>
              <a:cs typeface="Arial" pitchFamily="34" charset="0"/>
            </a:endParaRP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6560">
            <a:off x="3102872" y="274579"/>
            <a:ext cx="507251" cy="715355"/>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404847">
            <a:off x="345311" y="2535413"/>
            <a:ext cx="748207" cy="748207"/>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61588">
            <a:off x="1907002" y="154556"/>
            <a:ext cx="814259" cy="86456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646022">
            <a:off x="363128" y="317821"/>
            <a:ext cx="868995" cy="801056"/>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920968">
            <a:off x="461024" y="1792356"/>
            <a:ext cx="1290115" cy="422219"/>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129358">
            <a:off x="1344368" y="1078292"/>
            <a:ext cx="559823" cy="532341"/>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53495">
            <a:off x="299339" y="4455203"/>
            <a:ext cx="840151" cy="950788"/>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0601344">
            <a:off x="916086" y="3244786"/>
            <a:ext cx="967987" cy="967987"/>
          </a:xfrm>
          <a:prstGeom prst="rect">
            <a:avLst/>
          </a:prstGeom>
        </p:spPr>
      </p:pic>
      <p:pic>
        <p:nvPicPr>
          <p:cNvPr id="13" name="Picture 1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9438273">
            <a:off x="2064119" y="1113216"/>
            <a:ext cx="266654" cy="1232433"/>
          </a:xfrm>
          <a:prstGeom prst="rect">
            <a:avLst/>
          </a:prstGeom>
        </p:spPr>
      </p:pic>
      <p:pic>
        <p:nvPicPr>
          <p:cNvPr id="14" name="Picture 1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3659741">
            <a:off x="2253602" y="5706660"/>
            <a:ext cx="609209" cy="622797"/>
          </a:xfrm>
          <a:prstGeom prst="rect">
            <a:avLst/>
          </a:prstGeom>
        </p:spPr>
      </p:pic>
      <p:pic>
        <p:nvPicPr>
          <p:cNvPr id="16" name="Picture 16"/>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1045001">
            <a:off x="1415038" y="4877748"/>
            <a:ext cx="574822" cy="1079017"/>
          </a:xfrm>
          <a:prstGeom prst="rect">
            <a:avLst/>
          </a:prstGeom>
        </p:spPr>
      </p:pic>
      <p:pic>
        <p:nvPicPr>
          <p:cNvPr id="17" name="Picture 17"/>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4492633">
            <a:off x="781781" y="5653424"/>
            <a:ext cx="410867" cy="1208433"/>
          </a:xfrm>
          <a:prstGeom prst="rect">
            <a:avLst/>
          </a:prstGeom>
        </p:spPr>
      </p:pic>
      <p:grpSp>
        <p:nvGrpSpPr>
          <p:cNvPr id="19" name="Group 19"/>
          <p:cNvGrpSpPr/>
          <p:nvPr/>
        </p:nvGrpSpPr>
        <p:grpSpPr>
          <a:xfrm>
            <a:off x="2138168" y="737475"/>
            <a:ext cx="8090845" cy="4679781"/>
            <a:chOff x="0" y="0"/>
            <a:chExt cx="14513079" cy="4632883"/>
          </a:xfrm>
        </p:grpSpPr>
        <p:grpSp>
          <p:nvGrpSpPr>
            <p:cNvPr id="20" name="Group 20"/>
            <p:cNvGrpSpPr/>
            <p:nvPr/>
          </p:nvGrpSpPr>
          <p:grpSpPr>
            <a:xfrm>
              <a:off x="0" y="403968"/>
              <a:ext cx="14513079" cy="4228914"/>
              <a:chOff x="0" y="0"/>
              <a:chExt cx="3907097" cy="1138475"/>
            </a:xfrm>
          </p:grpSpPr>
          <p:sp>
            <p:nvSpPr>
              <p:cNvPr id="21" name="Freeform 21"/>
              <p:cNvSpPr/>
              <p:nvPr/>
            </p:nvSpPr>
            <p:spPr>
              <a:xfrm>
                <a:off x="0" y="-4262"/>
                <a:ext cx="3914842" cy="1144961"/>
              </a:xfrm>
              <a:custGeom>
                <a:avLst/>
                <a:gdLst/>
                <a:ahLst/>
                <a:cxnLst/>
                <a:rect l="l" t="t" r="r" b="b"/>
                <a:pathLst>
                  <a:path w="3914842" h="1144961">
                    <a:moveTo>
                      <a:pt x="2975943" y="1133773"/>
                    </a:moveTo>
                    <a:cubicBezTo>
                      <a:pt x="2975943" y="1133773"/>
                      <a:pt x="2556190" y="1144961"/>
                      <a:pt x="2093605" y="1142339"/>
                    </a:cubicBezTo>
                    <a:cubicBezTo>
                      <a:pt x="1711879"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577261"/>
                    </a:cubicBezTo>
                    <a:lnTo>
                      <a:pt x="3905702" y="577262"/>
                    </a:lnTo>
                    <a:cubicBezTo>
                      <a:pt x="3905702" y="891835"/>
                      <a:pt x="3622706" y="1105932"/>
                      <a:pt x="2975943" y="1133773"/>
                    </a:cubicBezTo>
                    <a:close/>
                  </a:path>
                </a:pathLst>
              </a:custGeom>
              <a:solidFill>
                <a:srgbClr val="FFF9ED"/>
              </a:solidFill>
            </p:spPr>
          </p:sp>
        </p:grpSp>
        <p:pic>
          <p:nvPicPr>
            <p:cNvPr id="22" name="Picture 22"/>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a:off x="5420420" y="0"/>
              <a:ext cx="4027218" cy="961150"/>
            </a:xfrm>
            <a:prstGeom prst="rect">
              <a:avLst/>
            </a:prstGeom>
          </p:spPr>
        </p:pic>
      </p:grpSp>
      <p:sp>
        <p:nvSpPr>
          <p:cNvPr id="24" name="Rectangle 23"/>
          <p:cNvSpPr/>
          <p:nvPr/>
        </p:nvSpPr>
        <p:spPr>
          <a:xfrm>
            <a:off x="2245135" y="2147305"/>
            <a:ext cx="7892949" cy="2277541"/>
          </a:xfrm>
          <a:prstGeom prst="rect">
            <a:avLst/>
          </a:prstGeom>
        </p:spPr>
        <p:txBody>
          <a:bodyPr wrap="square" lIns="60954" tIns="30477" rIns="60954" bIns="30477">
            <a:spAutoFit/>
          </a:bodyPr>
          <a:lstStyle/>
          <a:p>
            <a:pPr algn="ctr">
              <a:lnSpc>
                <a:spcPct val="150000"/>
              </a:lnSpc>
            </a:pPr>
            <a:r>
              <a:rPr lang="en-US" sz="4800" b="1" dirty="0">
                <a:solidFill>
                  <a:srgbClr val="002060"/>
                </a:solidFill>
                <a:latin typeface="Arial" pitchFamily="34" charset="0"/>
                <a:cs typeface="Arial" pitchFamily="34" charset="0"/>
              </a:rPr>
              <a:t>HẸN GẶP LẠI CÁC EM TRONG TIẾT HỌC SAU!</a:t>
            </a:r>
          </a:p>
        </p:txBody>
      </p:sp>
      <p:pic>
        <p:nvPicPr>
          <p:cNvPr id="25" name="Picture 24"/>
          <p:cNvPicPr>
            <a:picLocks noChangeAspect="1"/>
          </p:cNvPicPr>
          <p:nvPr/>
        </p:nvPicPr>
        <p:blipFill>
          <a:blip r:embed="rId28"/>
          <a:stretch>
            <a:fillRect/>
          </a:stretch>
        </p:blipFill>
        <p:spPr>
          <a:xfrm>
            <a:off x="8976049" y="2006600"/>
            <a:ext cx="3860800" cy="4851400"/>
          </a:xfrm>
          <a:prstGeom prst="rect">
            <a:avLst/>
          </a:prstGeom>
        </p:spPr>
      </p:pic>
    </p:spTree>
    <p:extLst>
      <p:ext uri="{BB962C8B-B14F-4D97-AF65-F5344CB8AC3E}">
        <p14:creationId xmlns:p14="http://schemas.microsoft.com/office/powerpoint/2010/main" val="195522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1000" fill="hold"/>
                                        <p:tgtEl>
                                          <p:spTgt spid="24"/>
                                        </p:tgtEl>
                                        <p:attrNameLst>
                                          <p:attrName>ppt_w</p:attrName>
                                        </p:attrNameLst>
                                      </p:cBhvr>
                                      <p:tavLst>
                                        <p:tav tm="0">
                                          <p:val>
                                            <p:fltVal val="0"/>
                                          </p:val>
                                        </p:tav>
                                        <p:tav tm="100000">
                                          <p:val>
                                            <p:strVal val="#ppt_w"/>
                                          </p:val>
                                        </p:tav>
                                      </p:tavLst>
                                    </p:anim>
                                    <p:anim calcmode="lin" valueType="num">
                                      <p:cBhvr>
                                        <p:cTn id="15" dur="1000" fill="hold"/>
                                        <p:tgtEl>
                                          <p:spTgt spid="24"/>
                                        </p:tgtEl>
                                        <p:attrNameLst>
                                          <p:attrName>ppt_h</p:attrName>
                                        </p:attrNameLst>
                                      </p:cBhvr>
                                      <p:tavLst>
                                        <p:tav tm="0">
                                          <p:val>
                                            <p:fltVal val="0"/>
                                          </p:val>
                                        </p:tav>
                                        <p:tav tm="100000">
                                          <p:val>
                                            <p:strVal val="#ppt_h"/>
                                          </p:val>
                                        </p:tav>
                                      </p:tavLst>
                                    </p:anim>
                                    <p:anim calcmode="lin" valueType="num">
                                      <p:cBhvr>
                                        <p:cTn id="16" dur="1000" fill="hold"/>
                                        <p:tgtEl>
                                          <p:spTgt spid="24"/>
                                        </p:tgtEl>
                                        <p:attrNameLst>
                                          <p:attrName>style.rotation</p:attrName>
                                        </p:attrNameLst>
                                      </p:cBhvr>
                                      <p:tavLst>
                                        <p:tav tm="0">
                                          <p:val>
                                            <p:fltVal val="90"/>
                                          </p:val>
                                        </p:tav>
                                        <p:tav tm="100000">
                                          <p:val>
                                            <p:fltVal val="0"/>
                                          </p:val>
                                        </p:tav>
                                      </p:tavLst>
                                    </p:anim>
                                    <p:animEffect transition="in" filter="fade">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E7C73A4-796D-994F-9362-C7FA7877F8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82657" y="0"/>
            <a:ext cx="7556500" cy="4241800"/>
          </a:xfrm>
          <a:prstGeom prst="rect">
            <a:avLst/>
          </a:prstGeom>
        </p:spPr>
      </p:pic>
      <p:sp>
        <p:nvSpPr>
          <p:cNvPr id="16" name="TextBox 15">
            <a:extLst>
              <a:ext uri="{FF2B5EF4-FFF2-40B4-BE49-F238E27FC236}">
                <a16:creationId xmlns:a16="http://schemas.microsoft.com/office/drawing/2014/main" id="{5D978843-FFF4-4E0D-A4B7-49C55FF85D27}"/>
              </a:ext>
            </a:extLst>
          </p:cNvPr>
          <p:cNvSpPr txBox="1"/>
          <p:nvPr/>
        </p:nvSpPr>
        <p:spPr>
          <a:xfrm>
            <a:off x="2352532" y="1252588"/>
            <a:ext cx="701675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Khởi</a:t>
            </a:r>
            <a:r>
              <a:rPr kumimoji="0" lang="en-US" sz="80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 </a:t>
            </a:r>
            <a:r>
              <a:rPr kumimoji="0" lang="en-US" sz="8000" b="1" i="0" u="none" strike="noStrike" kern="1200" cap="none" spc="0" normalizeH="0" baseline="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động</a:t>
            </a:r>
            <a:endParaRPr kumimoji="0" lang="en-US" sz="88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endParaRPr>
          </a:p>
        </p:txBody>
      </p:sp>
    </p:spTree>
    <p:extLst>
      <p:ext uri="{BB962C8B-B14F-4D97-AF65-F5344CB8AC3E}">
        <p14:creationId xmlns:p14="http://schemas.microsoft.com/office/powerpoint/2010/main" val="112391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18" presetClass="emph" presetSubtype="0" repeatCount="indefinite" fill="hold" nodeType="withEffect">
                                  <p:stCondLst>
                                    <p:cond delay="0"/>
                                  </p:stCondLst>
                                  <p:iterate type="lt">
                                    <p:tmPct val="4000"/>
                                  </p:iterate>
                                  <p:childTnLst>
                                    <p:set>
                                      <p:cBhvr override="childStyle">
                                        <p:cTn id="9" dur="500" fill="hold"/>
                                        <p:tgtEl>
                                          <p:spTgt spid="16">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3219542" y="1401445"/>
            <a:ext cx="6473973" cy="2016125"/>
            <a:chOff x="2118480" y="1316166"/>
            <a:chExt cx="1763630"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srgbClr val="3992B5"/>
                </a:solidFill>
                <a:ea typeface="SimSun" panose="02010600030101010101" pitchFamily="2" charset="-122"/>
              </a:endParaRPr>
            </a:p>
          </p:txBody>
        </p:sp>
        <p:sp>
          <p:nvSpPr>
            <p:cNvPr id="19" name="TextBox 67"/>
            <p:cNvSpPr txBox="1"/>
            <p:nvPr/>
          </p:nvSpPr>
          <p:spPr>
            <a:xfrm>
              <a:off x="2208337" y="1556684"/>
              <a:ext cx="1673773" cy="831038"/>
            </a:xfrm>
            <a:prstGeom prst="rect">
              <a:avLst/>
            </a:prstGeom>
            <a:noFill/>
          </p:spPr>
          <p:txBody>
            <a:bodyPr wrap="square" rtlCol="0">
              <a:spAutoFit/>
            </a:bodyPr>
            <a:lstStyle/>
            <a:p>
              <a:pPr marL="0" lvl="1" defTabSz="1219200">
                <a:defRPr/>
              </a:pPr>
              <a:r>
                <a:rPr lang="en-US" altLang="zh-CN" sz="6600" spc="300" dirty="0" err="1">
                  <a:solidFill>
                    <a:srgbClr val="FFFFFF"/>
                  </a:solidFill>
                  <a:latin typeface="Arial" pitchFamily="34" charset="0"/>
                  <a:ea typeface="Microsoft YaHei" panose="020B0503020204020204" charset="-122"/>
                  <a:cs typeface="Arial" pitchFamily="34" charset="0"/>
                </a:rPr>
                <a:t>Tiết</a:t>
              </a:r>
              <a:r>
                <a:rPr lang="en-US" altLang="zh-CN" sz="6600" spc="300" dirty="0">
                  <a:solidFill>
                    <a:srgbClr val="FFFFFF"/>
                  </a:solidFill>
                  <a:latin typeface="Arial" pitchFamily="34" charset="0"/>
                  <a:ea typeface="Microsoft YaHei" panose="020B0503020204020204" charset="-122"/>
                  <a:cs typeface="Arial" pitchFamily="34" charset="0"/>
                </a:rPr>
                <a:t> 9 + 10</a:t>
              </a:r>
              <a:endParaRPr lang="zh-CN" altLang="en-US" sz="6600" spc="300" dirty="0">
                <a:solidFill>
                  <a:srgbClr val="FFFFFF"/>
                </a:solidFill>
                <a:latin typeface="Arial" pitchFamily="34" charset="0"/>
                <a:ea typeface="Microsoft YaHei" panose="020B0503020204020204" charset="-122"/>
                <a:cs typeface="Arial" pitchFamily="34" charset="0"/>
              </a:endParaRPr>
            </a:p>
          </p:txBody>
        </p:sp>
      </p:grpSp>
      <p:grpSp>
        <p:nvGrpSpPr>
          <p:cNvPr id="2" name="1"/>
          <p:cNvGrpSpPr/>
          <p:nvPr/>
        </p:nvGrpSpPr>
        <p:grpSpPr>
          <a:xfrm>
            <a:off x="-90473"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extLst>
      <p:ext uri="{BB962C8B-B14F-4D97-AF65-F5344CB8AC3E}">
        <p14:creationId xmlns:p14="http://schemas.microsoft.com/office/powerpoint/2010/main" val="61138553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pic>
        <p:nvPicPr>
          <p:cNvPr id="38" name="图片 5">
            <a:extLst>
              <a:ext uri="{FF2B5EF4-FFF2-40B4-BE49-F238E27FC236}">
                <a16:creationId xmlns:a16="http://schemas.microsoft.com/office/drawing/2014/main" id="{79E211EE-A62B-4D25-8775-0D260B769A72}"/>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6027" t="45612" r="46939" b="16614"/>
          <a:stretch/>
        </p:blipFill>
        <p:spPr>
          <a:xfrm>
            <a:off x="77550" y="-204186"/>
            <a:ext cx="12679661" cy="6403221"/>
          </a:xfrm>
          <a:prstGeom prst="rect">
            <a:avLst/>
          </a:prstGeom>
          <a:effectLst>
            <a:outerShdw blurRad="50800" dist="63500" dir="5400000" sx="102000" sy="102000" algn="ctr" rotWithShape="0">
              <a:srgbClr val="000000">
                <a:alpha val="43137"/>
              </a:srgbClr>
            </a:outerShdw>
          </a:effectLst>
        </p:spPr>
      </p:pic>
      <p:pic>
        <p:nvPicPr>
          <p:cNvPr id="8" name="图片 7">
            <a:extLst>
              <a:ext uri="{FF2B5EF4-FFF2-40B4-BE49-F238E27FC236}">
                <a16:creationId xmlns:a16="http://schemas.microsoft.com/office/drawing/2014/main" id="{F4364527-9BA4-4EF3-BD6B-216A4DB2F5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3871" r="26743"/>
          <a:stretch/>
        </p:blipFill>
        <p:spPr>
          <a:xfrm>
            <a:off x="6814991" y="3472661"/>
            <a:ext cx="4612351" cy="3385339"/>
          </a:xfrm>
          <a:prstGeom prst="rect">
            <a:avLst/>
          </a:prstGeom>
        </p:spPr>
      </p:pic>
      <p:pic>
        <p:nvPicPr>
          <p:cNvPr id="9" name="图片 8">
            <a:extLst>
              <a:ext uri="{FF2B5EF4-FFF2-40B4-BE49-F238E27FC236}">
                <a16:creationId xmlns:a16="http://schemas.microsoft.com/office/drawing/2014/main" id="{F763C397-0C8D-4D4F-80DF-05F146F625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3871" r="26743"/>
          <a:stretch/>
        </p:blipFill>
        <p:spPr>
          <a:xfrm flipH="1">
            <a:off x="8925388" y="4535459"/>
            <a:ext cx="3189062" cy="2340684"/>
          </a:xfrm>
          <a:prstGeom prst="rect">
            <a:avLst/>
          </a:prstGeom>
        </p:spPr>
      </p:pic>
      <p:pic>
        <p:nvPicPr>
          <p:cNvPr id="11" name="图片 10">
            <a:extLst>
              <a:ext uri="{FF2B5EF4-FFF2-40B4-BE49-F238E27FC236}">
                <a16:creationId xmlns:a16="http://schemas.microsoft.com/office/drawing/2014/main" id="{CFBE018C-B768-45ED-AB07-13AC4723ED0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464" r="71083" b="46860"/>
          <a:stretch/>
        </p:blipFill>
        <p:spPr>
          <a:xfrm>
            <a:off x="-605032" y="-306521"/>
            <a:ext cx="3406282" cy="3495660"/>
          </a:xfrm>
          <a:prstGeom prst="rect">
            <a:avLst/>
          </a:prstGeom>
        </p:spPr>
      </p:pic>
      <p:pic>
        <p:nvPicPr>
          <p:cNvPr id="36" name="图片 35">
            <a:extLst>
              <a:ext uri="{FF2B5EF4-FFF2-40B4-BE49-F238E27FC236}">
                <a16:creationId xmlns:a16="http://schemas.microsoft.com/office/drawing/2014/main" id="{16AB0A7D-D719-4E7F-AFEB-80B3966410CF}"/>
              </a:ext>
            </a:extLst>
          </p:cNvPr>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p:blipFill>
        <p:spPr>
          <a:xfrm rot="20680750">
            <a:off x="9123529" y="110579"/>
            <a:ext cx="1935225" cy="2873962"/>
          </a:xfrm>
          <a:prstGeom prst="rect">
            <a:avLst/>
          </a:prstGeom>
        </p:spPr>
      </p:pic>
      <p:sp>
        <p:nvSpPr>
          <p:cNvPr id="2" name="Rectangle 1">
            <a:extLst>
              <a:ext uri="{FF2B5EF4-FFF2-40B4-BE49-F238E27FC236}">
                <a16:creationId xmlns:a16="http://schemas.microsoft.com/office/drawing/2014/main" id="{8E7854D3-9C9C-4370-ABE5-4B27E2737DD0}"/>
              </a:ext>
            </a:extLst>
          </p:cNvPr>
          <p:cNvSpPr/>
          <p:nvPr/>
        </p:nvSpPr>
        <p:spPr>
          <a:xfrm>
            <a:off x="2084825" y="2072964"/>
            <a:ext cx="7128768" cy="110799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normalizeH="0" baseline="0" noProof="0" dirty="0" err="1">
                <a:ln w="0"/>
                <a:solidFill>
                  <a:schemeClr val="accent1"/>
                </a:solidFill>
                <a:uLnTx/>
                <a:uFillTx/>
                <a:latin typeface="Arial" panose="020B0604020202020204" pitchFamily="34" charset="0"/>
                <a:ea typeface="Arial-Rounded" panose="020B0500000000000000" pitchFamily="34" charset="0"/>
                <a:cs typeface="Arial" panose="020B0604020202020204" pitchFamily="34" charset="0"/>
              </a:rPr>
              <a:t>Tự</a:t>
            </a:r>
            <a:r>
              <a:rPr kumimoji="0" lang="en-US" sz="6600" b="1" i="0" u="none" strike="noStrike" kern="1200" normalizeH="0" noProof="0" dirty="0">
                <a:ln w="0"/>
                <a:solidFill>
                  <a:schemeClr val="accent1"/>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6600" b="1" i="0" u="none" strike="noStrike" kern="1200" normalizeH="0" noProof="0" dirty="0" err="1">
                <a:ln w="0"/>
                <a:solidFill>
                  <a:schemeClr val="accent1"/>
                </a:solidFill>
                <a:uLnTx/>
                <a:uFillTx/>
                <a:latin typeface="Arial" panose="020B0604020202020204" pitchFamily="34" charset="0"/>
                <a:ea typeface="Arial-Rounded" panose="020B0500000000000000" pitchFamily="34" charset="0"/>
                <a:cs typeface="Arial" panose="020B0604020202020204" pitchFamily="34" charset="0"/>
              </a:rPr>
              <a:t>đọc</a:t>
            </a:r>
            <a:r>
              <a:rPr kumimoji="0" lang="en-US" sz="6600" b="1" i="0" u="none" strike="noStrike" kern="1200" normalizeH="0" noProof="0" dirty="0">
                <a:ln w="0"/>
                <a:solidFill>
                  <a:schemeClr val="accent1"/>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6600" b="1" i="0" u="none" strike="noStrike" kern="1200" normalizeH="0" noProof="0" dirty="0" err="1">
                <a:ln w="0"/>
                <a:solidFill>
                  <a:schemeClr val="accent1"/>
                </a:solidFill>
                <a:uLnTx/>
                <a:uFillTx/>
                <a:latin typeface="Arial" panose="020B0604020202020204" pitchFamily="34" charset="0"/>
                <a:ea typeface="Arial-Rounded" panose="020B0500000000000000" pitchFamily="34" charset="0"/>
                <a:cs typeface="Arial" panose="020B0604020202020204" pitchFamily="34" charset="0"/>
              </a:rPr>
              <a:t>sách</a:t>
            </a:r>
            <a:r>
              <a:rPr kumimoji="0" lang="en-US" sz="6600" b="1" i="0" u="none" strike="noStrike" kern="1200" normalizeH="0" noProof="0" dirty="0">
                <a:ln w="0"/>
                <a:solidFill>
                  <a:schemeClr val="accent1"/>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6600" b="1" i="0" u="none" strike="noStrike" kern="1200" normalizeH="0" noProof="0" dirty="0" err="1">
                <a:ln w="0"/>
                <a:solidFill>
                  <a:schemeClr val="accent1"/>
                </a:solidFill>
                <a:uLnTx/>
                <a:uFillTx/>
                <a:latin typeface="Arial" panose="020B0604020202020204" pitchFamily="34" charset="0"/>
                <a:ea typeface="Arial-Rounded" panose="020B0500000000000000" pitchFamily="34" charset="0"/>
                <a:cs typeface="Arial" panose="020B0604020202020204" pitchFamily="34" charset="0"/>
              </a:rPr>
              <a:t>báo</a:t>
            </a:r>
            <a:endParaRPr kumimoji="0" lang="en-US" sz="6600" b="1" i="0" u="none" strike="noStrike" kern="1200" normalizeH="0" noProof="0" dirty="0">
              <a:ln w="0"/>
              <a:solidFill>
                <a:schemeClr val="accent1"/>
              </a:solidFill>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194580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750"/>
                                        <p:tgtEl>
                                          <p:spTgt spid="38"/>
                                        </p:tgtEl>
                                      </p:cBhvr>
                                    </p:animEffect>
                                    <p:anim calcmode="lin" valueType="num">
                                      <p:cBhvr>
                                        <p:cTn id="24" dur="750" fill="hold"/>
                                        <p:tgtEl>
                                          <p:spTgt spid="38"/>
                                        </p:tgtEl>
                                        <p:attrNameLst>
                                          <p:attrName>ppt_x</p:attrName>
                                        </p:attrNameLst>
                                      </p:cBhvr>
                                      <p:tavLst>
                                        <p:tav tm="0">
                                          <p:val>
                                            <p:strVal val="#ppt_x"/>
                                          </p:val>
                                        </p:tav>
                                        <p:tav tm="100000">
                                          <p:val>
                                            <p:strVal val="#ppt_x"/>
                                          </p:val>
                                        </p:tav>
                                      </p:tavLst>
                                    </p:anim>
                                    <p:anim calcmode="lin" valueType="num">
                                      <p:cBhvr>
                                        <p:cTn id="25" dur="75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4">
            <a:extLst>
              <a:ext uri="{FF2B5EF4-FFF2-40B4-BE49-F238E27FC236}">
                <a16:creationId xmlns:a16="http://schemas.microsoft.com/office/drawing/2014/main" id="{90B3BC56-B4ED-4CDB-A0B8-39903493604A}"/>
              </a:ext>
            </a:extLst>
          </p:cNvPr>
          <p:cNvSpPr>
            <a:spLocks noGrp="1"/>
          </p:cNvSpPr>
          <p:nvPr>
            <p:ph type="title"/>
          </p:nvPr>
        </p:nvSpPr>
        <p:spPr>
          <a:prstGeom prst="roundRect">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normAutofit/>
          </a:bodyPr>
          <a:lstStyle/>
          <a:p>
            <a:pPr algn="ctr"/>
            <a:r>
              <a:rPr lang="en-US" sz="2800" b="1" i="0" dirty="0">
                <a:solidFill>
                  <a:schemeClr val="tx1"/>
                </a:solidFill>
                <a:effectLst/>
                <a:latin typeface="Arial" pitchFamily="34" charset="0"/>
                <a:ea typeface="Arial-Rounded" panose="020B0500000000000000" pitchFamily="34" charset="0"/>
                <a:cs typeface="Arial" pitchFamily="34" charset="0"/>
              </a:rPr>
              <a:t>1. </a:t>
            </a:r>
            <a:r>
              <a:rPr lang="en-US" sz="2800" b="1" dirty="0" err="1">
                <a:solidFill>
                  <a:schemeClr val="tx1"/>
                </a:solidFill>
                <a:latin typeface="Arial" pitchFamily="34" charset="0"/>
                <a:ea typeface="Arial-Rounded" panose="020B0500000000000000" pitchFamily="34" charset="0"/>
                <a:cs typeface="Arial" pitchFamily="34" charset="0"/>
              </a:rPr>
              <a:t>Mang</a:t>
            </a:r>
            <a:r>
              <a:rPr lang="en-US" sz="2800" b="1" dirty="0">
                <a:solidFill>
                  <a:schemeClr val="tx1"/>
                </a:solidFill>
                <a:latin typeface="Arial" pitchFamily="34" charset="0"/>
                <a:ea typeface="Arial-Rounded" panose="020B0500000000000000" pitchFamily="34" charset="0"/>
                <a:cs typeface="Arial" pitchFamily="34" charset="0"/>
              </a:rPr>
              <a:t> </a:t>
            </a:r>
            <a:r>
              <a:rPr lang="en-US" sz="2800" b="1" dirty="0" err="1">
                <a:solidFill>
                  <a:schemeClr val="tx1"/>
                </a:solidFill>
                <a:latin typeface="Arial" pitchFamily="34" charset="0"/>
                <a:ea typeface="Arial-Rounded" panose="020B0500000000000000" pitchFamily="34" charset="0"/>
                <a:cs typeface="Arial" pitchFamily="34" charset="0"/>
              </a:rPr>
              <a:t>đến</a:t>
            </a:r>
            <a:r>
              <a:rPr lang="en-US" sz="2800" b="1" dirty="0">
                <a:solidFill>
                  <a:schemeClr val="tx1"/>
                </a:solidFill>
                <a:latin typeface="Arial" pitchFamily="34" charset="0"/>
                <a:ea typeface="Arial-Rounded" panose="020B0500000000000000" pitchFamily="34" charset="0"/>
                <a:cs typeface="Arial" pitchFamily="34" charset="0"/>
              </a:rPr>
              <a:t> </a:t>
            </a:r>
            <a:r>
              <a:rPr lang="en-US" sz="2800" b="1" dirty="0" err="1">
                <a:solidFill>
                  <a:schemeClr val="tx1"/>
                </a:solidFill>
                <a:latin typeface="Arial" pitchFamily="34" charset="0"/>
                <a:ea typeface="Arial-Rounded" panose="020B0500000000000000" pitchFamily="34" charset="0"/>
                <a:cs typeface="Arial" pitchFamily="34" charset="0"/>
              </a:rPr>
              <a:t>lớp</a:t>
            </a:r>
            <a:r>
              <a:rPr lang="en-US" sz="2800" b="1" dirty="0">
                <a:solidFill>
                  <a:schemeClr val="tx1"/>
                </a:solidFill>
                <a:latin typeface="Arial" pitchFamily="34" charset="0"/>
                <a:ea typeface="Arial-Rounded" panose="020B0500000000000000" pitchFamily="34" charset="0"/>
                <a:cs typeface="Arial" pitchFamily="34" charset="0"/>
              </a:rPr>
              <a:t> </a:t>
            </a:r>
            <a:r>
              <a:rPr lang="en-US" sz="2800" b="1" dirty="0" err="1">
                <a:solidFill>
                  <a:schemeClr val="tx1"/>
                </a:solidFill>
                <a:latin typeface="Arial" pitchFamily="34" charset="0"/>
                <a:ea typeface="Arial-Rounded" panose="020B0500000000000000" pitchFamily="34" charset="0"/>
                <a:cs typeface="Arial" pitchFamily="34" charset="0"/>
              </a:rPr>
              <a:t>một</a:t>
            </a:r>
            <a:r>
              <a:rPr lang="en-US" sz="2800" b="1" dirty="0">
                <a:solidFill>
                  <a:schemeClr val="tx1"/>
                </a:solidFill>
                <a:latin typeface="Arial" pitchFamily="34" charset="0"/>
                <a:ea typeface="Arial-Rounded" panose="020B0500000000000000" pitchFamily="34" charset="0"/>
                <a:cs typeface="Arial" pitchFamily="34" charset="0"/>
              </a:rPr>
              <a:t> </a:t>
            </a:r>
            <a:r>
              <a:rPr lang="en-US" sz="2800" b="1" dirty="0" err="1">
                <a:solidFill>
                  <a:schemeClr val="tx1"/>
                </a:solidFill>
                <a:latin typeface="Arial" pitchFamily="34" charset="0"/>
                <a:ea typeface="Arial-Rounded" panose="020B0500000000000000" pitchFamily="34" charset="0"/>
                <a:cs typeface="Arial" pitchFamily="34" charset="0"/>
              </a:rPr>
              <a:t>quyển</a:t>
            </a:r>
            <a:r>
              <a:rPr lang="en-US" sz="2800" b="1" dirty="0">
                <a:solidFill>
                  <a:schemeClr val="tx1"/>
                </a:solidFill>
                <a:latin typeface="Arial" pitchFamily="34" charset="0"/>
                <a:ea typeface="Arial-Rounded" panose="020B0500000000000000" pitchFamily="34" charset="0"/>
                <a:cs typeface="Arial" pitchFamily="34" charset="0"/>
              </a:rPr>
              <a:t> </a:t>
            </a:r>
            <a:r>
              <a:rPr lang="en-US" sz="2800" b="1" dirty="0" err="1">
                <a:solidFill>
                  <a:schemeClr val="tx1"/>
                </a:solidFill>
                <a:latin typeface="Arial" pitchFamily="34" charset="0"/>
                <a:ea typeface="Arial-Rounded" panose="020B0500000000000000" pitchFamily="34" charset="0"/>
                <a:cs typeface="Arial" pitchFamily="34" charset="0"/>
              </a:rPr>
              <a:t>sách</a:t>
            </a:r>
            <a:r>
              <a:rPr lang="en-US" sz="2800" b="1" dirty="0">
                <a:solidFill>
                  <a:schemeClr val="tx1"/>
                </a:solidFill>
                <a:latin typeface="Arial" pitchFamily="34" charset="0"/>
                <a:ea typeface="Arial-Rounded" panose="020B0500000000000000" pitchFamily="34" charset="0"/>
                <a:cs typeface="Arial" pitchFamily="34" charset="0"/>
              </a:rPr>
              <a:t>( </a:t>
            </a:r>
            <a:r>
              <a:rPr lang="en-US" sz="2800" b="1" dirty="0" err="1">
                <a:solidFill>
                  <a:schemeClr val="tx1"/>
                </a:solidFill>
                <a:latin typeface="Arial" pitchFamily="34" charset="0"/>
                <a:ea typeface="Arial-Rounded" panose="020B0500000000000000" pitchFamily="34" charset="0"/>
                <a:cs typeface="Arial" pitchFamily="34" charset="0"/>
              </a:rPr>
              <a:t>tờ</a:t>
            </a:r>
            <a:r>
              <a:rPr lang="en-US" sz="2800" b="1" dirty="0">
                <a:solidFill>
                  <a:schemeClr val="tx1"/>
                </a:solidFill>
                <a:latin typeface="Arial" pitchFamily="34" charset="0"/>
                <a:ea typeface="Arial-Rounded" panose="020B0500000000000000" pitchFamily="34" charset="0"/>
                <a:cs typeface="Arial" pitchFamily="34" charset="0"/>
              </a:rPr>
              <a:t> </a:t>
            </a:r>
            <a:r>
              <a:rPr lang="en-US" sz="2800" b="1" dirty="0" err="1">
                <a:solidFill>
                  <a:schemeClr val="tx1"/>
                </a:solidFill>
                <a:latin typeface="Arial" pitchFamily="34" charset="0"/>
                <a:ea typeface="Arial-Rounded" panose="020B0500000000000000" pitchFamily="34" charset="0"/>
                <a:cs typeface="Arial" pitchFamily="34" charset="0"/>
              </a:rPr>
              <a:t>báo</a:t>
            </a:r>
            <a:r>
              <a:rPr lang="en-US" sz="2800" b="1" dirty="0">
                <a:solidFill>
                  <a:schemeClr val="tx1"/>
                </a:solidFill>
                <a:latin typeface="Arial" pitchFamily="34" charset="0"/>
                <a:ea typeface="Arial-Rounded" panose="020B0500000000000000" pitchFamily="34" charset="0"/>
                <a:cs typeface="Arial" pitchFamily="34" charset="0"/>
              </a:rPr>
              <a:t>) </a:t>
            </a:r>
            <a:r>
              <a:rPr lang="en-US" sz="2800" b="1" dirty="0" err="1">
                <a:solidFill>
                  <a:schemeClr val="tx1"/>
                </a:solidFill>
                <a:latin typeface="Arial" pitchFamily="34" charset="0"/>
                <a:ea typeface="Arial-Rounded" panose="020B0500000000000000" pitchFamily="34" charset="0"/>
                <a:cs typeface="Arial" pitchFamily="34" charset="0"/>
              </a:rPr>
              <a:t>viết</a:t>
            </a:r>
            <a:r>
              <a:rPr lang="en-US" sz="2800" b="1" dirty="0">
                <a:solidFill>
                  <a:schemeClr val="tx1"/>
                </a:solidFill>
                <a:latin typeface="Arial" pitchFamily="34" charset="0"/>
                <a:ea typeface="Arial-Rounded" panose="020B0500000000000000" pitchFamily="34" charset="0"/>
                <a:cs typeface="Arial" pitchFamily="34" charset="0"/>
              </a:rPr>
              <a:t> </a:t>
            </a:r>
            <a:r>
              <a:rPr lang="en-US" sz="2800" b="1" dirty="0" err="1">
                <a:solidFill>
                  <a:schemeClr val="tx1"/>
                </a:solidFill>
                <a:latin typeface="Arial" pitchFamily="34" charset="0"/>
                <a:ea typeface="Arial-Rounded" panose="020B0500000000000000" pitchFamily="34" charset="0"/>
                <a:cs typeface="Arial" pitchFamily="34" charset="0"/>
              </a:rPr>
              <a:t>về</a:t>
            </a:r>
            <a:r>
              <a:rPr lang="en-US" sz="2800" b="1" dirty="0">
                <a:solidFill>
                  <a:schemeClr val="tx1"/>
                </a:solidFill>
                <a:latin typeface="Arial" pitchFamily="34" charset="0"/>
                <a:ea typeface="Arial-Rounded" panose="020B0500000000000000" pitchFamily="34" charset="0"/>
                <a:cs typeface="Arial" pitchFamily="34" charset="0"/>
              </a:rPr>
              <a:t> </a:t>
            </a:r>
            <a:r>
              <a:rPr lang="en-US" sz="2800" b="1" dirty="0" err="1">
                <a:solidFill>
                  <a:schemeClr val="tx1"/>
                </a:solidFill>
                <a:latin typeface="Arial" pitchFamily="34" charset="0"/>
                <a:ea typeface="Arial-Rounded" panose="020B0500000000000000" pitchFamily="34" charset="0"/>
                <a:cs typeface="Arial" pitchFamily="34" charset="0"/>
              </a:rPr>
              <a:t>thầy</a:t>
            </a:r>
            <a:r>
              <a:rPr lang="en-US" sz="2800" b="1" dirty="0">
                <a:solidFill>
                  <a:schemeClr val="tx1"/>
                </a:solidFill>
                <a:latin typeface="Arial" pitchFamily="34" charset="0"/>
                <a:ea typeface="Arial-Rounded" panose="020B0500000000000000" pitchFamily="34" charset="0"/>
                <a:cs typeface="Arial" pitchFamily="34" charset="0"/>
              </a:rPr>
              <a:t> </a:t>
            </a:r>
            <a:r>
              <a:rPr lang="en-US" sz="2800" b="1" dirty="0" err="1">
                <a:solidFill>
                  <a:schemeClr val="tx1"/>
                </a:solidFill>
                <a:latin typeface="Arial" pitchFamily="34" charset="0"/>
                <a:ea typeface="Arial-Rounded" panose="020B0500000000000000" pitchFamily="34" charset="0"/>
                <a:cs typeface="Arial" pitchFamily="34" charset="0"/>
              </a:rPr>
              <a:t>cô</a:t>
            </a:r>
            <a:r>
              <a:rPr lang="en-US" sz="2800" b="1" dirty="0">
                <a:solidFill>
                  <a:schemeClr val="tx1"/>
                </a:solidFill>
                <a:latin typeface="Arial" pitchFamily="34" charset="0"/>
                <a:ea typeface="Arial-Rounded" panose="020B0500000000000000" pitchFamily="34" charset="0"/>
                <a:cs typeface="Arial" pitchFamily="34" charset="0"/>
              </a:rPr>
              <a:t>.</a:t>
            </a:r>
            <a:endParaRPr lang="vi-VN" sz="2800" b="1" i="0" dirty="0">
              <a:solidFill>
                <a:schemeClr val="tx1"/>
              </a:solidFill>
              <a:effectLst/>
              <a:latin typeface="Arial" pitchFamily="34" charset="0"/>
              <a:ea typeface="Arial-Rounded" panose="020B0500000000000000" pitchFamily="34" charset="0"/>
              <a:cs typeface="Arial" pitchFamily="34" charset="0"/>
            </a:endParaRPr>
          </a:p>
        </p:txBody>
      </p:sp>
      <p:pic>
        <p:nvPicPr>
          <p:cNvPr id="1026" name="Picture 2" descr="https://img.loigiaihay.com/picture/question_lgh/2021_41/1621588046-mr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021" y="1883809"/>
            <a:ext cx="10431379" cy="4898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39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B3BC56-B4ED-4CDB-A0B8-39903493604A}"/>
              </a:ext>
            </a:extLst>
          </p:cNvPr>
          <p:cNvSpPr>
            <a:spLocks noGrp="1"/>
          </p:cNvSpPr>
          <p:nvPr>
            <p:ph type="title"/>
          </p:nvPr>
        </p:nvSpPr>
        <p:spPr>
          <a:xfrm>
            <a:off x="680014" y="239865"/>
            <a:ext cx="10280754" cy="984110"/>
          </a:xfrm>
          <a:prstGeom prst="roundRect">
            <a:avLst/>
          </a:prstGeom>
          <a:solidFill>
            <a:schemeClr val="accent1">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normAutofit/>
          </a:bodyPr>
          <a:lstStyle/>
          <a:p>
            <a:pPr algn="ctr"/>
            <a:r>
              <a:rPr lang="en-US" sz="2800" dirty="0">
                <a:solidFill>
                  <a:schemeClr val="tx1"/>
                </a:solidFill>
                <a:latin typeface="Arial" pitchFamily="34" charset="0"/>
                <a:ea typeface="Arial-Rounded" panose="020B0500000000000000" pitchFamily="34" charset="0"/>
                <a:cs typeface="Arial" pitchFamily="34" charset="0"/>
              </a:rPr>
              <a:t>2. </a:t>
            </a:r>
            <a:r>
              <a:rPr lang="en-US" sz="2800" dirty="0" err="1">
                <a:solidFill>
                  <a:schemeClr val="tx1"/>
                </a:solidFill>
                <a:latin typeface="Arial" pitchFamily="34" charset="0"/>
                <a:ea typeface="Arial-Rounded" panose="020B0500000000000000" pitchFamily="34" charset="0"/>
                <a:cs typeface="Arial" pitchFamily="34" charset="0"/>
              </a:rPr>
              <a:t>Giới</a:t>
            </a:r>
            <a:r>
              <a:rPr lang="en-US" sz="2800" dirty="0">
                <a:solidFill>
                  <a:schemeClr val="tx1"/>
                </a:solidFill>
                <a:latin typeface="Arial" pitchFamily="34" charset="0"/>
                <a:ea typeface="Arial-Rounded" panose="020B0500000000000000" pitchFamily="34" charset="0"/>
                <a:cs typeface="Arial" pitchFamily="34" charset="0"/>
              </a:rPr>
              <a:t> </a:t>
            </a:r>
            <a:r>
              <a:rPr lang="en-US" sz="2800" dirty="0" err="1">
                <a:solidFill>
                  <a:schemeClr val="tx1"/>
                </a:solidFill>
                <a:latin typeface="Arial" pitchFamily="34" charset="0"/>
                <a:ea typeface="Arial-Rounded" panose="020B0500000000000000" pitchFamily="34" charset="0"/>
                <a:cs typeface="Arial" pitchFamily="34" charset="0"/>
              </a:rPr>
              <a:t>thiệu</a:t>
            </a:r>
            <a:r>
              <a:rPr lang="en-US" sz="2800" dirty="0">
                <a:solidFill>
                  <a:schemeClr val="tx1"/>
                </a:solidFill>
                <a:latin typeface="Arial" pitchFamily="34" charset="0"/>
                <a:ea typeface="Arial-Rounded" panose="020B0500000000000000" pitchFamily="34" charset="0"/>
                <a:cs typeface="Arial" pitchFamily="34" charset="0"/>
              </a:rPr>
              <a:t> </a:t>
            </a:r>
            <a:r>
              <a:rPr lang="en-US" sz="2800" dirty="0" err="1">
                <a:solidFill>
                  <a:schemeClr val="tx1"/>
                </a:solidFill>
                <a:latin typeface="Arial" pitchFamily="34" charset="0"/>
                <a:ea typeface="Arial-Rounded" panose="020B0500000000000000" pitchFamily="34" charset="0"/>
                <a:cs typeface="Arial" pitchFamily="34" charset="0"/>
              </a:rPr>
              <a:t>với</a:t>
            </a:r>
            <a:r>
              <a:rPr lang="en-US" sz="2800" dirty="0">
                <a:solidFill>
                  <a:schemeClr val="tx1"/>
                </a:solidFill>
                <a:latin typeface="Arial" pitchFamily="34" charset="0"/>
                <a:ea typeface="Arial-Rounded" panose="020B0500000000000000" pitchFamily="34" charset="0"/>
                <a:cs typeface="Arial" pitchFamily="34" charset="0"/>
              </a:rPr>
              <a:t> </a:t>
            </a:r>
            <a:r>
              <a:rPr lang="en-US" sz="2800" dirty="0" err="1">
                <a:solidFill>
                  <a:schemeClr val="tx1"/>
                </a:solidFill>
                <a:latin typeface="Arial" pitchFamily="34" charset="0"/>
                <a:ea typeface="Arial-Rounded" panose="020B0500000000000000" pitchFamily="34" charset="0"/>
                <a:cs typeface="Arial" pitchFamily="34" charset="0"/>
              </a:rPr>
              <a:t>các</a:t>
            </a:r>
            <a:r>
              <a:rPr lang="en-US" sz="2800" dirty="0">
                <a:solidFill>
                  <a:schemeClr val="tx1"/>
                </a:solidFill>
                <a:latin typeface="Arial" pitchFamily="34" charset="0"/>
                <a:ea typeface="Arial-Rounded" panose="020B0500000000000000" pitchFamily="34" charset="0"/>
                <a:cs typeface="Arial" pitchFamily="34" charset="0"/>
              </a:rPr>
              <a:t> </a:t>
            </a:r>
            <a:r>
              <a:rPr lang="en-US" sz="2800" dirty="0" err="1">
                <a:solidFill>
                  <a:schemeClr val="tx1"/>
                </a:solidFill>
                <a:latin typeface="Arial" pitchFamily="34" charset="0"/>
                <a:ea typeface="Arial-Rounded" panose="020B0500000000000000" pitchFamily="34" charset="0"/>
                <a:cs typeface="Arial" pitchFamily="34" charset="0"/>
              </a:rPr>
              <a:t>bạn</a:t>
            </a:r>
            <a:r>
              <a:rPr lang="en-US" sz="2800" dirty="0">
                <a:solidFill>
                  <a:schemeClr val="tx1"/>
                </a:solidFill>
                <a:latin typeface="Arial" pitchFamily="34" charset="0"/>
                <a:ea typeface="Arial-Rounded" panose="020B0500000000000000" pitchFamily="34" charset="0"/>
                <a:cs typeface="Arial" pitchFamily="34" charset="0"/>
              </a:rPr>
              <a:t> </a:t>
            </a:r>
            <a:r>
              <a:rPr lang="en-US" sz="2800" dirty="0" err="1">
                <a:solidFill>
                  <a:schemeClr val="tx1"/>
                </a:solidFill>
                <a:latin typeface="Arial" pitchFamily="34" charset="0"/>
                <a:ea typeface="Arial-Rounded" panose="020B0500000000000000" pitchFamily="34" charset="0"/>
                <a:cs typeface="Arial" pitchFamily="34" charset="0"/>
              </a:rPr>
              <a:t>trong</a:t>
            </a:r>
            <a:r>
              <a:rPr lang="en-US" sz="2800" dirty="0">
                <a:solidFill>
                  <a:schemeClr val="tx1"/>
                </a:solidFill>
                <a:latin typeface="Arial" pitchFamily="34" charset="0"/>
                <a:ea typeface="Arial-Rounded" panose="020B0500000000000000" pitchFamily="34" charset="0"/>
                <a:cs typeface="Arial" pitchFamily="34" charset="0"/>
              </a:rPr>
              <a:t> </a:t>
            </a:r>
            <a:r>
              <a:rPr lang="en-US" sz="2800" dirty="0" err="1">
                <a:solidFill>
                  <a:schemeClr val="tx1"/>
                </a:solidFill>
                <a:latin typeface="Arial" pitchFamily="34" charset="0"/>
                <a:ea typeface="Arial-Rounded" panose="020B0500000000000000" pitchFamily="34" charset="0"/>
                <a:cs typeface="Arial" pitchFamily="34" charset="0"/>
              </a:rPr>
              <a:t>tổ</a:t>
            </a:r>
            <a:r>
              <a:rPr lang="en-US" sz="2800" dirty="0">
                <a:solidFill>
                  <a:schemeClr val="tx1"/>
                </a:solidFill>
                <a:latin typeface="Arial" pitchFamily="34" charset="0"/>
                <a:ea typeface="Arial-Rounded" panose="020B0500000000000000" pitchFamily="34" charset="0"/>
                <a:cs typeface="Arial" pitchFamily="34" charset="0"/>
              </a:rPr>
              <a:t>, </a:t>
            </a:r>
            <a:r>
              <a:rPr lang="en-US" sz="2800" dirty="0" err="1">
                <a:solidFill>
                  <a:schemeClr val="tx1"/>
                </a:solidFill>
                <a:latin typeface="Arial" pitchFamily="34" charset="0"/>
                <a:ea typeface="Arial-Rounded" panose="020B0500000000000000" pitchFamily="34" charset="0"/>
                <a:cs typeface="Arial" pitchFamily="34" charset="0"/>
              </a:rPr>
              <a:t>lớp</a:t>
            </a:r>
            <a:r>
              <a:rPr lang="en-US" sz="2800" dirty="0">
                <a:solidFill>
                  <a:schemeClr val="tx1"/>
                </a:solidFill>
                <a:latin typeface="Arial" pitchFamily="34" charset="0"/>
                <a:ea typeface="Arial-Rounded" panose="020B0500000000000000" pitchFamily="34" charset="0"/>
                <a:cs typeface="Arial" pitchFamily="34" charset="0"/>
              </a:rPr>
              <a:t> </a:t>
            </a:r>
            <a:r>
              <a:rPr lang="en-US" sz="2800" dirty="0" err="1">
                <a:solidFill>
                  <a:schemeClr val="tx1"/>
                </a:solidFill>
                <a:latin typeface="Arial" pitchFamily="34" charset="0"/>
                <a:ea typeface="Arial-Rounded" panose="020B0500000000000000" pitchFamily="34" charset="0"/>
                <a:cs typeface="Arial" pitchFamily="34" charset="0"/>
              </a:rPr>
              <a:t>về</a:t>
            </a:r>
            <a:r>
              <a:rPr lang="en-US" sz="2800" dirty="0">
                <a:solidFill>
                  <a:schemeClr val="tx1"/>
                </a:solidFill>
                <a:latin typeface="Arial" pitchFamily="34" charset="0"/>
                <a:ea typeface="Arial-Rounded" panose="020B0500000000000000" pitchFamily="34" charset="0"/>
                <a:cs typeface="Arial" pitchFamily="34" charset="0"/>
              </a:rPr>
              <a:t> </a:t>
            </a:r>
            <a:r>
              <a:rPr lang="en-US" sz="2800" dirty="0" err="1">
                <a:solidFill>
                  <a:schemeClr val="tx1"/>
                </a:solidFill>
                <a:latin typeface="Arial" pitchFamily="34" charset="0"/>
                <a:ea typeface="Arial-Rounded" panose="020B0500000000000000" pitchFamily="34" charset="0"/>
                <a:cs typeface="Arial" pitchFamily="34" charset="0"/>
              </a:rPr>
              <a:t>quyển</a:t>
            </a:r>
            <a:r>
              <a:rPr lang="en-US" sz="2800" dirty="0">
                <a:solidFill>
                  <a:schemeClr val="tx1"/>
                </a:solidFill>
                <a:latin typeface="Arial" pitchFamily="34" charset="0"/>
                <a:ea typeface="Arial-Rounded" panose="020B0500000000000000" pitchFamily="34" charset="0"/>
                <a:cs typeface="Arial" pitchFamily="34" charset="0"/>
              </a:rPr>
              <a:t> </a:t>
            </a:r>
            <a:r>
              <a:rPr lang="en-US" sz="2800" dirty="0" err="1">
                <a:solidFill>
                  <a:schemeClr val="tx1"/>
                </a:solidFill>
                <a:latin typeface="Arial" pitchFamily="34" charset="0"/>
                <a:ea typeface="Arial-Rounded" panose="020B0500000000000000" pitchFamily="34" charset="0"/>
                <a:cs typeface="Arial" pitchFamily="34" charset="0"/>
              </a:rPr>
              <a:t>sách</a:t>
            </a:r>
            <a:r>
              <a:rPr lang="en-US" sz="2800" dirty="0">
                <a:solidFill>
                  <a:schemeClr val="tx1"/>
                </a:solidFill>
                <a:latin typeface="Arial" pitchFamily="34" charset="0"/>
                <a:ea typeface="Arial-Rounded" panose="020B0500000000000000" pitchFamily="34" charset="0"/>
                <a:cs typeface="Arial" pitchFamily="34" charset="0"/>
              </a:rPr>
              <a:t> ( </a:t>
            </a:r>
            <a:r>
              <a:rPr lang="en-US" sz="2800" dirty="0" err="1">
                <a:solidFill>
                  <a:schemeClr val="tx1"/>
                </a:solidFill>
                <a:latin typeface="Arial" pitchFamily="34" charset="0"/>
                <a:ea typeface="Arial-Rounded" panose="020B0500000000000000" pitchFamily="34" charset="0"/>
                <a:cs typeface="Arial" pitchFamily="34" charset="0"/>
              </a:rPr>
              <a:t>tờ</a:t>
            </a:r>
            <a:r>
              <a:rPr lang="en-US" sz="2800" dirty="0">
                <a:solidFill>
                  <a:schemeClr val="tx1"/>
                </a:solidFill>
                <a:latin typeface="Arial" pitchFamily="34" charset="0"/>
                <a:ea typeface="Arial-Rounded" panose="020B0500000000000000" pitchFamily="34" charset="0"/>
                <a:cs typeface="Arial" pitchFamily="34" charset="0"/>
              </a:rPr>
              <a:t> </a:t>
            </a:r>
            <a:r>
              <a:rPr lang="en-US" sz="2800" dirty="0" err="1">
                <a:solidFill>
                  <a:schemeClr val="tx1"/>
                </a:solidFill>
                <a:latin typeface="Arial" pitchFamily="34" charset="0"/>
                <a:ea typeface="Arial-Rounded" panose="020B0500000000000000" pitchFamily="34" charset="0"/>
                <a:cs typeface="Arial" pitchFamily="34" charset="0"/>
              </a:rPr>
              <a:t>báo</a:t>
            </a:r>
            <a:r>
              <a:rPr lang="en-US" sz="2800" dirty="0">
                <a:solidFill>
                  <a:schemeClr val="tx1"/>
                </a:solidFill>
                <a:latin typeface="Arial" pitchFamily="34" charset="0"/>
                <a:ea typeface="Arial-Rounded" panose="020B0500000000000000" pitchFamily="34" charset="0"/>
                <a:cs typeface="Arial" pitchFamily="34" charset="0"/>
              </a:rPr>
              <a:t>) </a:t>
            </a:r>
            <a:r>
              <a:rPr lang="en-US" sz="2800" dirty="0" err="1">
                <a:solidFill>
                  <a:schemeClr val="tx1"/>
                </a:solidFill>
                <a:latin typeface="Arial" pitchFamily="34" charset="0"/>
                <a:ea typeface="Arial-Rounded" panose="020B0500000000000000" pitchFamily="34" charset="0"/>
                <a:cs typeface="Arial" pitchFamily="34" charset="0"/>
              </a:rPr>
              <a:t>của</a:t>
            </a:r>
            <a:r>
              <a:rPr lang="en-US" sz="2800" dirty="0">
                <a:solidFill>
                  <a:schemeClr val="tx1"/>
                </a:solidFill>
                <a:latin typeface="Arial" pitchFamily="34" charset="0"/>
                <a:ea typeface="Arial-Rounded" panose="020B0500000000000000" pitchFamily="34" charset="0"/>
                <a:cs typeface="Arial" pitchFamily="34" charset="0"/>
              </a:rPr>
              <a:t> </a:t>
            </a:r>
            <a:r>
              <a:rPr lang="en-US" sz="2800" dirty="0" err="1">
                <a:solidFill>
                  <a:schemeClr val="tx1"/>
                </a:solidFill>
                <a:latin typeface="Arial" pitchFamily="34" charset="0"/>
                <a:ea typeface="Arial-Rounded" panose="020B0500000000000000" pitchFamily="34" charset="0"/>
                <a:cs typeface="Arial" pitchFamily="34" charset="0"/>
              </a:rPr>
              <a:t>em</a:t>
            </a:r>
            <a:r>
              <a:rPr lang="en-US" sz="2800" dirty="0">
                <a:solidFill>
                  <a:schemeClr val="tx1"/>
                </a:solidFill>
                <a:latin typeface="Arial" pitchFamily="34" charset="0"/>
                <a:ea typeface="Arial-Rounded" panose="020B0500000000000000" pitchFamily="34" charset="0"/>
                <a:cs typeface="Arial" pitchFamily="34" charset="0"/>
              </a:rPr>
              <a:t>; </a:t>
            </a:r>
            <a:r>
              <a:rPr lang="en-US" sz="2800" dirty="0" err="1">
                <a:solidFill>
                  <a:schemeClr val="tx1"/>
                </a:solidFill>
                <a:latin typeface="Arial" pitchFamily="34" charset="0"/>
                <a:ea typeface="Arial-Rounded" panose="020B0500000000000000" pitchFamily="34" charset="0"/>
                <a:cs typeface="Arial" pitchFamily="34" charset="0"/>
              </a:rPr>
              <a:t>tên</a:t>
            </a:r>
            <a:r>
              <a:rPr lang="en-US" sz="2800" dirty="0">
                <a:solidFill>
                  <a:schemeClr val="tx1"/>
                </a:solidFill>
                <a:latin typeface="Arial" pitchFamily="34" charset="0"/>
                <a:ea typeface="Arial-Rounded" panose="020B0500000000000000" pitchFamily="34" charset="0"/>
                <a:cs typeface="Arial" pitchFamily="34" charset="0"/>
              </a:rPr>
              <a:t> </a:t>
            </a:r>
            <a:r>
              <a:rPr lang="en-US" sz="2800" dirty="0" err="1">
                <a:solidFill>
                  <a:schemeClr val="tx1"/>
                </a:solidFill>
                <a:latin typeface="Arial" pitchFamily="34" charset="0"/>
                <a:ea typeface="Arial-Rounded" panose="020B0500000000000000" pitchFamily="34" charset="0"/>
                <a:cs typeface="Arial" pitchFamily="34" charset="0"/>
              </a:rPr>
              <a:t>sách</a:t>
            </a:r>
            <a:r>
              <a:rPr lang="en-US" sz="2800" dirty="0">
                <a:solidFill>
                  <a:schemeClr val="tx1"/>
                </a:solidFill>
                <a:latin typeface="Arial" pitchFamily="34" charset="0"/>
                <a:ea typeface="Arial-Rounded" panose="020B0500000000000000" pitchFamily="34" charset="0"/>
                <a:cs typeface="Arial" pitchFamily="34" charset="0"/>
              </a:rPr>
              <a:t>, </a:t>
            </a:r>
            <a:r>
              <a:rPr lang="en-US" sz="2800" dirty="0" err="1">
                <a:solidFill>
                  <a:schemeClr val="tx1"/>
                </a:solidFill>
                <a:latin typeface="Arial" pitchFamily="34" charset="0"/>
                <a:ea typeface="Arial-Rounded" panose="020B0500000000000000" pitchFamily="34" charset="0"/>
                <a:cs typeface="Arial" pitchFamily="34" charset="0"/>
              </a:rPr>
              <a:t>tên</a:t>
            </a:r>
            <a:r>
              <a:rPr lang="en-US" sz="2800" dirty="0">
                <a:solidFill>
                  <a:schemeClr val="tx1"/>
                </a:solidFill>
                <a:latin typeface="Arial" pitchFamily="34" charset="0"/>
                <a:ea typeface="Arial-Rounded" panose="020B0500000000000000" pitchFamily="34" charset="0"/>
                <a:cs typeface="Arial" pitchFamily="34" charset="0"/>
              </a:rPr>
              <a:t> </a:t>
            </a:r>
            <a:r>
              <a:rPr lang="en-US" sz="2800" dirty="0" err="1">
                <a:solidFill>
                  <a:schemeClr val="tx1"/>
                </a:solidFill>
                <a:latin typeface="Arial" pitchFamily="34" charset="0"/>
                <a:ea typeface="Arial-Rounded" panose="020B0500000000000000" pitchFamily="34" charset="0"/>
                <a:cs typeface="Arial" pitchFamily="34" charset="0"/>
              </a:rPr>
              <a:t>tác</a:t>
            </a:r>
            <a:r>
              <a:rPr lang="en-US" sz="2800" dirty="0">
                <a:solidFill>
                  <a:schemeClr val="tx1"/>
                </a:solidFill>
                <a:latin typeface="Arial" pitchFamily="34" charset="0"/>
                <a:ea typeface="Arial-Rounded" panose="020B0500000000000000" pitchFamily="34" charset="0"/>
                <a:cs typeface="Arial" pitchFamily="34" charset="0"/>
              </a:rPr>
              <a:t> </a:t>
            </a:r>
            <a:r>
              <a:rPr lang="en-US" sz="2800" dirty="0" err="1">
                <a:solidFill>
                  <a:schemeClr val="tx1"/>
                </a:solidFill>
                <a:latin typeface="Arial" pitchFamily="34" charset="0"/>
                <a:ea typeface="Arial-Rounded" panose="020B0500000000000000" pitchFamily="34" charset="0"/>
                <a:cs typeface="Arial" pitchFamily="34" charset="0"/>
              </a:rPr>
              <a:t>giả</a:t>
            </a:r>
            <a:r>
              <a:rPr lang="en-US" sz="2800" dirty="0">
                <a:solidFill>
                  <a:schemeClr val="tx1"/>
                </a:solidFill>
                <a:latin typeface="Arial" pitchFamily="34" charset="0"/>
                <a:ea typeface="Arial-Rounded" panose="020B0500000000000000" pitchFamily="34" charset="0"/>
                <a:cs typeface="Arial" pitchFamily="34" charset="0"/>
              </a:rPr>
              <a:t>, </a:t>
            </a:r>
            <a:r>
              <a:rPr lang="en-US" sz="2800" dirty="0" err="1">
                <a:solidFill>
                  <a:schemeClr val="tx1"/>
                </a:solidFill>
                <a:latin typeface="Arial" pitchFamily="34" charset="0"/>
                <a:ea typeface="Arial-Rounded" panose="020B0500000000000000" pitchFamily="34" charset="0"/>
                <a:cs typeface="Arial" pitchFamily="34" charset="0"/>
              </a:rPr>
              <a:t>tên</a:t>
            </a:r>
            <a:r>
              <a:rPr lang="en-US" sz="2800" dirty="0">
                <a:solidFill>
                  <a:schemeClr val="tx1"/>
                </a:solidFill>
                <a:latin typeface="Arial" pitchFamily="34" charset="0"/>
                <a:ea typeface="Arial-Rounded" panose="020B0500000000000000" pitchFamily="34" charset="0"/>
                <a:cs typeface="Arial" pitchFamily="34" charset="0"/>
              </a:rPr>
              <a:t> </a:t>
            </a:r>
            <a:r>
              <a:rPr lang="en-US" sz="2800" dirty="0" err="1">
                <a:solidFill>
                  <a:schemeClr val="tx1"/>
                </a:solidFill>
                <a:latin typeface="Arial" pitchFamily="34" charset="0"/>
                <a:ea typeface="Arial-Rounded" panose="020B0500000000000000" pitchFamily="34" charset="0"/>
                <a:cs typeface="Arial" pitchFamily="34" charset="0"/>
              </a:rPr>
              <a:t>nhà</a:t>
            </a:r>
            <a:r>
              <a:rPr lang="en-US" sz="2800" dirty="0">
                <a:solidFill>
                  <a:schemeClr val="tx1"/>
                </a:solidFill>
                <a:latin typeface="Arial" pitchFamily="34" charset="0"/>
                <a:ea typeface="Arial-Rounded" panose="020B0500000000000000" pitchFamily="34" charset="0"/>
                <a:cs typeface="Arial" pitchFamily="34" charset="0"/>
              </a:rPr>
              <a:t> </a:t>
            </a:r>
            <a:r>
              <a:rPr lang="en-US" sz="2800" dirty="0" err="1">
                <a:solidFill>
                  <a:schemeClr val="tx1"/>
                </a:solidFill>
                <a:latin typeface="Arial" pitchFamily="34" charset="0"/>
                <a:ea typeface="Arial-Rounded" panose="020B0500000000000000" pitchFamily="34" charset="0"/>
                <a:cs typeface="Arial" pitchFamily="34" charset="0"/>
              </a:rPr>
              <a:t>xuất</a:t>
            </a:r>
            <a:r>
              <a:rPr lang="en-US" sz="2800" dirty="0">
                <a:solidFill>
                  <a:schemeClr val="tx1"/>
                </a:solidFill>
                <a:latin typeface="Arial" pitchFamily="34" charset="0"/>
                <a:ea typeface="Arial-Rounded" panose="020B0500000000000000" pitchFamily="34" charset="0"/>
                <a:cs typeface="Arial" pitchFamily="34" charset="0"/>
              </a:rPr>
              <a:t> </a:t>
            </a:r>
            <a:r>
              <a:rPr lang="en-US" sz="2800" dirty="0" err="1">
                <a:solidFill>
                  <a:schemeClr val="tx1"/>
                </a:solidFill>
                <a:latin typeface="Arial" pitchFamily="34" charset="0"/>
                <a:ea typeface="Arial-Rounded" panose="020B0500000000000000" pitchFamily="34" charset="0"/>
                <a:cs typeface="Arial" pitchFamily="34" charset="0"/>
              </a:rPr>
              <a:t>bản</a:t>
            </a:r>
            <a:r>
              <a:rPr lang="en-US" sz="2800" dirty="0">
                <a:solidFill>
                  <a:schemeClr val="tx1"/>
                </a:solidFill>
                <a:latin typeface="Arial" pitchFamily="34" charset="0"/>
                <a:ea typeface="Arial-Rounded" panose="020B0500000000000000" pitchFamily="34" charset="0"/>
                <a:cs typeface="Arial" pitchFamily="34" charset="0"/>
              </a:rPr>
              <a:t>, </a:t>
            </a:r>
            <a:r>
              <a:rPr lang="en-US" sz="2800" dirty="0" err="1">
                <a:solidFill>
                  <a:schemeClr val="tx1"/>
                </a:solidFill>
                <a:latin typeface="Arial" pitchFamily="34" charset="0"/>
                <a:ea typeface="Arial-Rounded" panose="020B0500000000000000" pitchFamily="34" charset="0"/>
                <a:cs typeface="Arial" pitchFamily="34" charset="0"/>
              </a:rPr>
              <a:t>tranh</a:t>
            </a:r>
            <a:r>
              <a:rPr lang="en-US" sz="2800" dirty="0">
                <a:solidFill>
                  <a:schemeClr val="tx1"/>
                </a:solidFill>
                <a:latin typeface="Arial" pitchFamily="34" charset="0"/>
                <a:ea typeface="Arial-Rounded" panose="020B0500000000000000" pitchFamily="34" charset="0"/>
                <a:cs typeface="Arial" pitchFamily="34" charset="0"/>
              </a:rPr>
              <a:t> </a:t>
            </a:r>
            <a:r>
              <a:rPr lang="en-US" sz="2800" dirty="0" err="1">
                <a:solidFill>
                  <a:schemeClr val="tx1"/>
                </a:solidFill>
                <a:latin typeface="Arial" pitchFamily="34" charset="0"/>
                <a:ea typeface="Arial-Rounded" panose="020B0500000000000000" pitchFamily="34" charset="0"/>
                <a:cs typeface="Arial" pitchFamily="34" charset="0"/>
              </a:rPr>
              <a:t>bìa</a:t>
            </a:r>
            <a:r>
              <a:rPr lang="en-US" sz="2800" dirty="0">
                <a:solidFill>
                  <a:schemeClr val="tx1"/>
                </a:solidFill>
                <a:latin typeface="Arial" pitchFamily="34" charset="0"/>
                <a:ea typeface="Arial-Rounded" panose="020B0500000000000000" pitchFamily="34" charset="0"/>
                <a:cs typeface="Arial" pitchFamily="34" charset="0"/>
              </a:rPr>
              <a:t>,…</a:t>
            </a:r>
            <a:endParaRPr lang="vi-VN" sz="2800" b="0" i="0" dirty="0">
              <a:solidFill>
                <a:schemeClr val="tx1"/>
              </a:solidFill>
              <a:effectLst/>
              <a:latin typeface="Arial" pitchFamily="34" charset="0"/>
              <a:ea typeface="Arial-Rounded" panose="020B0500000000000000"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9075" y="1757947"/>
            <a:ext cx="666750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701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0B78B2-6A28-4FCD-8059-AEE8C0C1856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239" y="-612226"/>
            <a:ext cx="11876805" cy="7394766"/>
          </a:xfrm>
          <a:prstGeom prst="rect">
            <a:avLst/>
          </a:prstGeom>
        </p:spPr>
      </p:pic>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9418893" y="-1422109"/>
            <a:ext cx="3952245" cy="3952245"/>
          </a:xfrm>
          <a:prstGeom prst="rect">
            <a:avLst/>
          </a:prstGeom>
        </p:spPr>
      </p:pic>
      <p:pic>
        <p:nvPicPr>
          <p:cNvPr id="16" name="Picture 2" descr="Question icons - 42 Free Question icons | Download PNG &amp; SVG">
            <a:extLst>
              <a:ext uri="{FF2B5EF4-FFF2-40B4-BE49-F238E27FC236}">
                <a16:creationId xmlns:a16="http://schemas.microsoft.com/office/drawing/2014/main" id="{C31EE29A-7F4A-4BB3-8EB3-ADA3D341D967}"/>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6966">
            <a:off x="2980677" y="5600938"/>
            <a:ext cx="1181679" cy="11816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76552" y="2873127"/>
            <a:ext cx="9818464" cy="4401205"/>
          </a:xfrm>
          <a:prstGeom prst="rect">
            <a:avLst/>
          </a:prstGeom>
          <a:noFill/>
        </p:spPr>
        <p:txBody>
          <a:bodyPr wrap="square" rtlCol="0">
            <a:spAutoFit/>
          </a:bodyPr>
          <a:lstStyle/>
          <a:p>
            <a:pPr algn="just"/>
            <a:r>
              <a:rPr lang="en-US" sz="2800" dirty="0">
                <a:solidFill>
                  <a:srgbClr val="000000"/>
                </a:solidFill>
                <a:latin typeface="Arial" pitchFamily="34" charset="0"/>
                <a:cs typeface="Arial" pitchFamily="34" charset="0"/>
              </a:rPr>
              <a:t>        </a:t>
            </a:r>
            <a:r>
              <a:rPr lang="vi-VN" sz="2800" dirty="0">
                <a:solidFill>
                  <a:srgbClr val="000000"/>
                </a:solidFill>
                <a:latin typeface="Arial" pitchFamily="34" charset="0"/>
                <a:cs typeface="Arial" pitchFamily="34" charset="0"/>
              </a:rPr>
              <a:t>Quyển sách mà mình rất thích là Totto-Chan bên cửa sổ của tác giả Kuroyanagi Tetsuko do Nhà xuất bản Văn học phát hành. Bìa sách có màu cam và trắng và hình ảnh cô bé Totto-Chan trông rất đáng yêu, hồn nhiên. Mình thích cuốn sách này vì cô bé Totto-Chan đáng yêu và ngôi trường Tomoe mà cô bé theo học thì thật tuyệt vời. Nơi này có những người thầy, người cô luôn sẵn sàng lắng nghe cô bé, dạy cô bé những bài học vô cùng lí thú</a:t>
            </a:r>
            <a:endParaRPr lang="en-US" sz="2800" dirty="0">
              <a:solidFill>
                <a:srgbClr val="000000"/>
              </a:solidFill>
              <a:latin typeface="Arial" pitchFamily="34" charset="0"/>
              <a:cs typeface="Arial" pitchFamily="34" charset="0"/>
            </a:endParaRPr>
          </a:p>
          <a:p>
            <a:pPr algn="just"/>
            <a:br>
              <a:rPr lang="vi-VN" sz="2800" dirty="0">
                <a:solidFill>
                  <a:srgbClr val="000000"/>
                </a:solidFill>
                <a:latin typeface="Arial" pitchFamily="34" charset="0"/>
                <a:cs typeface="Arial" pitchFamily="34" charset="0"/>
              </a:rPr>
            </a:br>
            <a:endParaRPr lang="en-US" sz="2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0841550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1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26" presetClass="emph" presetSubtype="0" repeatCount="5000" fill="hold" nodeType="withEffect">
                                  <p:stCondLst>
                                    <p:cond delay="0"/>
                                  </p:stCondLst>
                                  <p:childTnLst>
                                    <p:animEffect transition="out" filter="fade">
                                      <p:cBhvr>
                                        <p:cTn id="16" dur="500" tmFilter="0, 0; .2, .5; .8, .5; 1, 0"/>
                                        <p:tgtEl>
                                          <p:spTgt spid="8"/>
                                        </p:tgtEl>
                                      </p:cBhvr>
                                    </p:animEffect>
                                    <p:animScale>
                                      <p:cBhvr>
                                        <p:cTn id="17" dur="250" autoRev="1" fill="hold"/>
                                        <p:tgtEl>
                                          <p:spTgt spid="8"/>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55324" y="333594"/>
            <a:ext cx="6479628" cy="6272158"/>
          </a:xfrm>
        </p:spPr>
        <p:style>
          <a:lnRef idx="1">
            <a:schemeClr val="accent4"/>
          </a:lnRef>
          <a:fillRef idx="2">
            <a:schemeClr val="accent4"/>
          </a:fillRef>
          <a:effectRef idx="1">
            <a:schemeClr val="accent4"/>
          </a:effectRef>
          <a:fontRef idx="minor">
            <a:schemeClr val="dk1"/>
          </a:fontRef>
        </p:style>
        <p:txBody>
          <a:bodyPr>
            <a:normAutofit/>
          </a:bodyPr>
          <a:lstStyle/>
          <a:p>
            <a:pPr algn="just"/>
            <a:r>
              <a:rPr lang="en-US" sz="4900" dirty="0">
                <a:latin typeface="Arial" pitchFamily="34" charset="0"/>
                <a:cs typeface="Arial" pitchFamily="34" charset="0"/>
              </a:rPr>
              <a:t>3. </a:t>
            </a:r>
            <a:r>
              <a:rPr lang="en-US" sz="4900" dirty="0" err="1">
                <a:latin typeface="Arial" pitchFamily="34" charset="0"/>
                <a:cs typeface="Arial" pitchFamily="34" charset="0"/>
              </a:rPr>
              <a:t>Tự</a:t>
            </a:r>
            <a:r>
              <a:rPr lang="en-US" sz="4900" dirty="0">
                <a:latin typeface="Arial" pitchFamily="34" charset="0"/>
                <a:cs typeface="Arial" pitchFamily="34" charset="0"/>
              </a:rPr>
              <a:t> </a:t>
            </a:r>
            <a:r>
              <a:rPr lang="en-US" sz="4900" dirty="0" err="1">
                <a:latin typeface="Arial" pitchFamily="34" charset="0"/>
                <a:cs typeface="Arial" pitchFamily="34" charset="0"/>
              </a:rPr>
              <a:t>đọc</a:t>
            </a:r>
            <a:r>
              <a:rPr lang="en-US" sz="4900" dirty="0">
                <a:latin typeface="Arial" pitchFamily="34" charset="0"/>
                <a:cs typeface="Arial" pitchFamily="34" charset="0"/>
              </a:rPr>
              <a:t> </a:t>
            </a:r>
            <a:r>
              <a:rPr lang="en-US" sz="4900" dirty="0" err="1">
                <a:latin typeface="Arial" pitchFamily="34" charset="0"/>
                <a:cs typeface="Arial" pitchFamily="34" charset="0"/>
              </a:rPr>
              <a:t>một</a:t>
            </a:r>
            <a:r>
              <a:rPr lang="en-US" sz="4900" dirty="0">
                <a:latin typeface="Arial" pitchFamily="34" charset="0"/>
                <a:cs typeface="Arial" pitchFamily="34" charset="0"/>
              </a:rPr>
              <a:t> </a:t>
            </a:r>
            <a:r>
              <a:rPr lang="en-US" sz="4900" dirty="0" err="1">
                <a:latin typeface="Arial" pitchFamily="34" charset="0"/>
                <a:cs typeface="Arial" pitchFamily="34" charset="0"/>
              </a:rPr>
              <a:t>truyện</a:t>
            </a:r>
            <a:r>
              <a:rPr lang="en-US" sz="4900" dirty="0">
                <a:latin typeface="Arial" pitchFamily="34" charset="0"/>
                <a:cs typeface="Arial" pitchFamily="34" charset="0"/>
              </a:rPr>
              <a:t> (</a:t>
            </a:r>
            <a:r>
              <a:rPr lang="en-US" sz="4900" dirty="0" err="1">
                <a:latin typeface="Arial" pitchFamily="34" charset="0"/>
                <a:cs typeface="Arial" pitchFamily="34" charset="0"/>
              </a:rPr>
              <a:t>một</a:t>
            </a:r>
            <a:r>
              <a:rPr lang="en-US" sz="4900" dirty="0">
                <a:latin typeface="Arial" pitchFamily="34" charset="0"/>
                <a:cs typeface="Arial" pitchFamily="34" charset="0"/>
              </a:rPr>
              <a:t> </a:t>
            </a:r>
            <a:r>
              <a:rPr lang="en-US" sz="4900" dirty="0" err="1">
                <a:latin typeface="Arial" pitchFamily="34" charset="0"/>
                <a:cs typeface="Arial" pitchFamily="34" charset="0"/>
              </a:rPr>
              <a:t>bài</a:t>
            </a:r>
            <a:r>
              <a:rPr lang="en-US" sz="4900" dirty="0">
                <a:latin typeface="Arial" pitchFamily="34" charset="0"/>
                <a:cs typeface="Arial" pitchFamily="34" charset="0"/>
              </a:rPr>
              <a:t> </a:t>
            </a:r>
            <a:r>
              <a:rPr lang="en-US" sz="4900" dirty="0" err="1">
                <a:latin typeface="Arial" pitchFamily="34" charset="0"/>
                <a:cs typeface="Arial" pitchFamily="34" charset="0"/>
              </a:rPr>
              <a:t>thơ</a:t>
            </a:r>
            <a:r>
              <a:rPr lang="en-US" sz="4900" dirty="0">
                <a:latin typeface="Arial" pitchFamily="34" charset="0"/>
                <a:cs typeface="Arial" pitchFamily="34" charset="0"/>
              </a:rPr>
              <a:t>, </a:t>
            </a:r>
            <a:r>
              <a:rPr lang="en-US" sz="4900" dirty="0" err="1">
                <a:latin typeface="Arial" pitchFamily="34" charset="0"/>
                <a:cs typeface="Arial" pitchFamily="34" charset="0"/>
              </a:rPr>
              <a:t>bài</a:t>
            </a:r>
            <a:r>
              <a:rPr lang="en-US" sz="4900" dirty="0">
                <a:latin typeface="Arial" pitchFamily="34" charset="0"/>
                <a:cs typeface="Arial" pitchFamily="34" charset="0"/>
              </a:rPr>
              <a:t> </a:t>
            </a:r>
            <a:r>
              <a:rPr lang="en-US" sz="4900" dirty="0" err="1">
                <a:latin typeface="Arial" pitchFamily="34" charset="0"/>
                <a:cs typeface="Arial" pitchFamily="34" charset="0"/>
              </a:rPr>
              <a:t>báo</a:t>
            </a:r>
            <a:r>
              <a:rPr lang="en-US" sz="4900" dirty="0">
                <a:latin typeface="Arial" pitchFamily="34" charset="0"/>
                <a:cs typeface="Arial" pitchFamily="34" charset="0"/>
              </a:rPr>
              <a:t>) </a:t>
            </a:r>
            <a:r>
              <a:rPr lang="en-US" sz="4900" dirty="0" err="1">
                <a:latin typeface="Arial" pitchFamily="34" charset="0"/>
                <a:cs typeface="Arial" pitchFamily="34" charset="0"/>
              </a:rPr>
              <a:t>em</a:t>
            </a:r>
            <a:r>
              <a:rPr lang="en-US" sz="4900" dirty="0">
                <a:latin typeface="Arial" pitchFamily="34" charset="0"/>
                <a:cs typeface="Arial" pitchFamily="34" charset="0"/>
              </a:rPr>
              <a:t> </a:t>
            </a:r>
            <a:r>
              <a:rPr lang="en-US" sz="4900" dirty="0" err="1">
                <a:latin typeface="Arial" pitchFamily="34" charset="0"/>
                <a:cs typeface="Arial" pitchFamily="34" charset="0"/>
              </a:rPr>
              <a:t>thích</a:t>
            </a:r>
            <a:r>
              <a:rPr lang="en-US" sz="4900" dirty="0">
                <a:latin typeface="Arial" pitchFamily="34" charset="0"/>
                <a:cs typeface="Arial" pitchFamily="34" charset="0"/>
              </a:rPr>
              <a:t>. </a:t>
            </a:r>
            <a:r>
              <a:rPr lang="en-US" sz="4900" dirty="0" err="1">
                <a:latin typeface="Arial" pitchFamily="34" charset="0"/>
                <a:cs typeface="Arial" pitchFamily="34" charset="0"/>
              </a:rPr>
              <a:t>Viết</a:t>
            </a:r>
            <a:r>
              <a:rPr lang="en-US" sz="4900" dirty="0">
                <a:latin typeface="Arial" pitchFamily="34" charset="0"/>
                <a:cs typeface="Arial" pitchFamily="34" charset="0"/>
              </a:rPr>
              <a:t> </a:t>
            </a:r>
            <a:r>
              <a:rPr lang="en-US" sz="4900" dirty="0" err="1">
                <a:latin typeface="Arial" pitchFamily="34" charset="0"/>
                <a:cs typeface="Arial" pitchFamily="34" charset="0"/>
              </a:rPr>
              <a:t>vào</a:t>
            </a:r>
            <a:r>
              <a:rPr lang="en-US" sz="4900" dirty="0">
                <a:latin typeface="Arial" pitchFamily="34" charset="0"/>
                <a:cs typeface="Arial" pitchFamily="34" charset="0"/>
              </a:rPr>
              <a:t> </a:t>
            </a:r>
            <a:r>
              <a:rPr lang="en-US" sz="4900" dirty="0" err="1">
                <a:latin typeface="Arial" pitchFamily="34" charset="0"/>
                <a:cs typeface="Arial" pitchFamily="34" charset="0"/>
              </a:rPr>
              <a:t>vở</a:t>
            </a:r>
            <a:r>
              <a:rPr lang="en-US" sz="4900" dirty="0">
                <a:latin typeface="Arial" pitchFamily="34" charset="0"/>
                <a:cs typeface="Arial" pitchFamily="34" charset="0"/>
              </a:rPr>
              <a:t>(</a:t>
            </a:r>
            <a:r>
              <a:rPr lang="en-US" sz="4900" dirty="0" err="1">
                <a:latin typeface="Arial" pitchFamily="34" charset="0"/>
                <a:cs typeface="Arial" pitchFamily="34" charset="0"/>
              </a:rPr>
              <a:t>phiếu</a:t>
            </a:r>
            <a:r>
              <a:rPr lang="en-US" sz="4900" dirty="0">
                <a:latin typeface="Arial" pitchFamily="34" charset="0"/>
                <a:cs typeface="Arial" pitchFamily="34" charset="0"/>
              </a:rPr>
              <a:t> </a:t>
            </a:r>
            <a:r>
              <a:rPr lang="en-US" sz="4900" dirty="0" err="1">
                <a:latin typeface="Arial" pitchFamily="34" charset="0"/>
                <a:cs typeface="Arial" pitchFamily="34" charset="0"/>
              </a:rPr>
              <a:t>đọc</a:t>
            </a:r>
            <a:r>
              <a:rPr lang="en-US" sz="4900" dirty="0">
                <a:latin typeface="Arial" pitchFamily="34" charset="0"/>
                <a:cs typeface="Arial" pitchFamily="34" charset="0"/>
              </a:rPr>
              <a:t> </a:t>
            </a:r>
            <a:r>
              <a:rPr lang="en-US" sz="4900" dirty="0" err="1">
                <a:latin typeface="Arial" pitchFamily="34" charset="0"/>
                <a:cs typeface="Arial" pitchFamily="34" charset="0"/>
              </a:rPr>
              <a:t>sách</a:t>
            </a:r>
            <a:r>
              <a:rPr lang="en-US" sz="4900" dirty="0">
                <a:latin typeface="Arial" pitchFamily="34" charset="0"/>
                <a:cs typeface="Arial" pitchFamily="34" charset="0"/>
              </a:rPr>
              <a:t>) </a:t>
            </a:r>
            <a:r>
              <a:rPr lang="en-US" sz="4900" dirty="0" err="1">
                <a:latin typeface="Arial" pitchFamily="34" charset="0"/>
                <a:cs typeface="Arial" pitchFamily="34" charset="0"/>
              </a:rPr>
              <a:t>cảm</a:t>
            </a:r>
            <a:r>
              <a:rPr lang="en-US" sz="4900" dirty="0">
                <a:latin typeface="Arial" pitchFamily="34" charset="0"/>
                <a:cs typeface="Arial" pitchFamily="34" charset="0"/>
              </a:rPr>
              <a:t> </a:t>
            </a:r>
            <a:r>
              <a:rPr lang="en-US" sz="4900" dirty="0" err="1">
                <a:latin typeface="Arial" pitchFamily="34" charset="0"/>
                <a:cs typeface="Arial" pitchFamily="34" charset="0"/>
              </a:rPr>
              <a:t>xúc</a:t>
            </a:r>
            <a:r>
              <a:rPr lang="en-US" sz="4900" dirty="0">
                <a:latin typeface="Arial" pitchFamily="34" charset="0"/>
                <a:cs typeface="Arial" pitchFamily="34" charset="0"/>
              </a:rPr>
              <a:t> </a:t>
            </a:r>
            <a:r>
              <a:rPr lang="en-US" sz="4900" dirty="0" err="1">
                <a:latin typeface="Arial" pitchFamily="34" charset="0"/>
                <a:cs typeface="Arial" pitchFamily="34" charset="0"/>
              </a:rPr>
              <a:t>hoặc</a:t>
            </a:r>
            <a:r>
              <a:rPr lang="en-US" sz="4900" dirty="0">
                <a:latin typeface="Arial" pitchFamily="34" charset="0"/>
                <a:cs typeface="Arial" pitchFamily="34" charset="0"/>
              </a:rPr>
              <a:t> </a:t>
            </a:r>
            <a:r>
              <a:rPr lang="en-US" sz="4900" dirty="0" err="1">
                <a:latin typeface="Arial" pitchFamily="34" charset="0"/>
                <a:cs typeface="Arial" pitchFamily="34" charset="0"/>
              </a:rPr>
              <a:t>nhận</a:t>
            </a:r>
            <a:r>
              <a:rPr lang="en-US" sz="4900" dirty="0">
                <a:latin typeface="Arial" pitchFamily="34" charset="0"/>
                <a:cs typeface="Arial" pitchFamily="34" charset="0"/>
              </a:rPr>
              <a:t> </a:t>
            </a:r>
            <a:r>
              <a:rPr lang="en-US" sz="4900" dirty="0" err="1">
                <a:latin typeface="Arial" pitchFamily="34" charset="0"/>
                <a:cs typeface="Arial" pitchFamily="34" charset="0"/>
              </a:rPr>
              <a:t>xét</a:t>
            </a:r>
            <a:r>
              <a:rPr lang="en-US" sz="4900" dirty="0">
                <a:latin typeface="Arial" pitchFamily="34" charset="0"/>
                <a:cs typeface="Arial" pitchFamily="34" charset="0"/>
              </a:rPr>
              <a:t> </a:t>
            </a:r>
            <a:r>
              <a:rPr lang="en-US" sz="4900" dirty="0" err="1">
                <a:latin typeface="Arial" pitchFamily="34" charset="0"/>
                <a:cs typeface="Arial" pitchFamily="34" charset="0"/>
              </a:rPr>
              <a:t>của</a:t>
            </a:r>
            <a:r>
              <a:rPr lang="en-US" sz="4900" dirty="0">
                <a:latin typeface="Arial" pitchFamily="34" charset="0"/>
                <a:cs typeface="Arial" pitchFamily="34" charset="0"/>
              </a:rPr>
              <a:t> </a:t>
            </a:r>
            <a:r>
              <a:rPr lang="en-US" sz="4900" dirty="0" err="1">
                <a:latin typeface="Arial" pitchFamily="34" charset="0"/>
                <a:cs typeface="Arial" pitchFamily="34" charset="0"/>
              </a:rPr>
              <a:t>em</a:t>
            </a:r>
            <a:r>
              <a:rPr lang="en-US" sz="4900" dirty="0">
                <a:latin typeface="Arial" pitchFamily="34" charset="0"/>
                <a:cs typeface="Arial" pitchFamily="34" charset="0"/>
              </a:rPr>
              <a:t> </a:t>
            </a:r>
            <a:r>
              <a:rPr lang="en-US" sz="4900" dirty="0" err="1">
                <a:latin typeface="Arial" pitchFamily="34" charset="0"/>
                <a:cs typeface="Arial" pitchFamily="34" charset="0"/>
              </a:rPr>
              <a:t>về</a:t>
            </a:r>
            <a:r>
              <a:rPr lang="en-US" sz="4900" dirty="0">
                <a:latin typeface="Arial" pitchFamily="34" charset="0"/>
                <a:cs typeface="Arial" pitchFamily="34" charset="0"/>
              </a:rPr>
              <a:t> </a:t>
            </a:r>
            <a:r>
              <a:rPr lang="en-US" sz="4900" dirty="0" err="1">
                <a:latin typeface="Arial" pitchFamily="34" charset="0"/>
                <a:cs typeface="Arial" pitchFamily="34" charset="0"/>
              </a:rPr>
              <a:t>một</a:t>
            </a:r>
            <a:r>
              <a:rPr lang="en-US" sz="4900" dirty="0">
                <a:latin typeface="Arial" pitchFamily="34" charset="0"/>
                <a:cs typeface="Arial" pitchFamily="34" charset="0"/>
              </a:rPr>
              <a:t> </a:t>
            </a:r>
            <a:r>
              <a:rPr lang="en-US" sz="4900" dirty="0" err="1">
                <a:latin typeface="Arial" pitchFamily="34" charset="0"/>
                <a:cs typeface="Arial" pitchFamily="34" charset="0"/>
              </a:rPr>
              <a:t>nhân</a:t>
            </a:r>
            <a:r>
              <a:rPr lang="en-US" sz="4900" dirty="0">
                <a:latin typeface="Arial" pitchFamily="34" charset="0"/>
                <a:cs typeface="Arial" pitchFamily="34" charset="0"/>
              </a:rPr>
              <a:t> </a:t>
            </a:r>
            <a:r>
              <a:rPr lang="en-US" sz="4900" dirty="0" err="1">
                <a:latin typeface="Arial" pitchFamily="34" charset="0"/>
                <a:cs typeface="Arial" pitchFamily="34" charset="0"/>
              </a:rPr>
              <a:t>vật</a:t>
            </a:r>
            <a:r>
              <a:rPr lang="en-US" sz="4900" dirty="0">
                <a:latin typeface="Arial" pitchFamily="34" charset="0"/>
                <a:cs typeface="Arial" pitchFamily="34" charset="0"/>
              </a:rPr>
              <a:t> </a:t>
            </a:r>
            <a:r>
              <a:rPr lang="en-US" sz="4900" dirty="0" err="1">
                <a:latin typeface="Arial" pitchFamily="34" charset="0"/>
                <a:cs typeface="Arial" pitchFamily="34" charset="0"/>
              </a:rPr>
              <a:t>trong</a:t>
            </a:r>
            <a:r>
              <a:rPr lang="en-US" sz="4900" dirty="0">
                <a:latin typeface="Arial" pitchFamily="34" charset="0"/>
                <a:cs typeface="Arial" pitchFamily="34" charset="0"/>
              </a:rPr>
              <a:t> </a:t>
            </a:r>
            <a:r>
              <a:rPr lang="en-US" sz="4900" dirty="0" err="1">
                <a:latin typeface="Arial" pitchFamily="34" charset="0"/>
                <a:cs typeface="Arial" pitchFamily="34" charset="0"/>
              </a:rPr>
              <a:t>câu</a:t>
            </a:r>
            <a:r>
              <a:rPr lang="en-US" sz="4900" dirty="0">
                <a:latin typeface="Arial" pitchFamily="34" charset="0"/>
                <a:cs typeface="Arial" pitchFamily="34" charset="0"/>
              </a:rPr>
              <a:t> </a:t>
            </a:r>
            <a:r>
              <a:rPr lang="en-US" sz="4900" dirty="0" err="1">
                <a:latin typeface="Arial" pitchFamily="34" charset="0"/>
                <a:cs typeface="Arial" pitchFamily="34" charset="0"/>
              </a:rPr>
              <a:t>chuyện</a:t>
            </a:r>
            <a:r>
              <a:rPr lang="en-US" sz="4900" dirty="0">
                <a:latin typeface="Arial" pitchFamily="34" charset="0"/>
                <a:cs typeface="Arial" pitchFamily="34" charset="0"/>
              </a:rPr>
              <a:t> (</a:t>
            </a:r>
            <a:r>
              <a:rPr lang="en-US" sz="4900" dirty="0" err="1">
                <a:latin typeface="Arial" pitchFamily="34" charset="0"/>
                <a:cs typeface="Arial" pitchFamily="34" charset="0"/>
              </a:rPr>
              <a:t>hoặc</a:t>
            </a:r>
            <a:r>
              <a:rPr lang="en-US" sz="4900" dirty="0">
                <a:latin typeface="Arial" pitchFamily="34" charset="0"/>
                <a:cs typeface="Arial" pitchFamily="34" charset="0"/>
              </a:rPr>
              <a:t> </a:t>
            </a:r>
            <a:r>
              <a:rPr lang="en-US" sz="4900" dirty="0" err="1">
                <a:latin typeface="Arial" pitchFamily="34" charset="0"/>
                <a:cs typeface="Arial" pitchFamily="34" charset="0"/>
              </a:rPr>
              <a:t>về</a:t>
            </a:r>
            <a:r>
              <a:rPr lang="en-US" sz="4900" dirty="0">
                <a:latin typeface="Arial" pitchFamily="34" charset="0"/>
                <a:cs typeface="Arial" pitchFamily="34" charset="0"/>
              </a:rPr>
              <a:t> </a:t>
            </a:r>
            <a:r>
              <a:rPr lang="en-US" sz="4900" dirty="0" err="1">
                <a:latin typeface="Arial" pitchFamily="34" charset="0"/>
                <a:cs typeface="Arial" pitchFamily="34" charset="0"/>
              </a:rPr>
              <a:t>bài</a:t>
            </a:r>
            <a:r>
              <a:rPr lang="en-US" sz="4900" dirty="0">
                <a:latin typeface="Arial" pitchFamily="34" charset="0"/>
                <a:cs typeface="Arial" pitchFamily="34" charset="0"/>
              </a:rPr>
              <a:t> </a:t>
            </a:r>
            <a:r>
              <a:rPr lang="en-US" sz="4900" dirty="0" err="1">
                <a:latin typeface="Arial" pitchFamily="34" charset="0"/>
                <a:cs typeface="Arial" pitchFamily="34" charset="0"/>
              </a:rPr>
              <a:t>thơ</a:t>
            </a:r>
            <a:r>
              <a:rPr lang="en-US" sz="4900" dirty="0">
                <a:latin typeface="Arial" pitchFamily="34" charset="0"/>
                <a:cs typeface="Arial" pitchFamily="34" charset="0"/>
              </a:rPr>
              <a:t>, </a:t>
            </a:r>
            <a:r>
              <a:rPr lang="en-US" sz="4900" dirty="0" err="1">
                <a:latin typeface="Arial" pitchFamily="34" charset="0"/>
                <a:cs typeface="Arial" pitchFamily="34" charset="0"/>
              </a:rPr>
              <a:t>bài</a:t>
            </a:r>
            <a:r>
              <a:rPr lang="en-US" sz="4900" dirty="0">
                <a:latin typeface="Arial" pitchFamily="34" charset="0"/>
                <a:cs typeface="Arial" pitchFamily="34" charset="0"/>
              </a:rPr>
              <a:t> </a:t>
            </a:r>
            <a:r>
              <a:rPr lang="en-US" sz="4900" dirty="0" err="1">
                <a:latin typeface="Arial" pitchFamily="34" charset="0"/>
                <a:cs typeface="Arial" pitchFamily="34" charset="0"/>
              </a:rPr>
              <a:t>báo</a:t>
            </a:r>
            <a:r>
              <a:rPr lang="en-US" sz="4900" dirty="0">
                <a:latin typeface="Arial" pitchFamily="34" charset="0"/>
                <a:cs typeface="Arial" pitchFamily="34" charset="0"/>
              </a:rPr>
              <a:t>) </a:t>
            </a:r>
            <a:r>
              <a:rPr lang="en-US" sz="4900" dirty="0" err="1">
                <a:latin typeface="Arial" pitchFamily="34" charset="0"/>
                <a:cs typeface="Arial" pitchFamily="34" charset="0"/>
              </a:rPr>
              <a:t>đó</a:t>
            </a:r>
            <a:r>
              <a:rPr lang="en-US" dirty="0">
                <a:latin typeface="Arial" pitchFamily="34" charset="0"/>
                <a:cs typeface="Arial" pitchFamily="34" charset="0"/>
              </a:rPr>
              <a:t>.</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83476" y="1437881"/>
            <a:ext cx="3757448" cy="5312586"/>
          </a:xfrm>
          <a:prstGeom prst="rect">
            <a:avLst/>
          </a:prstGeom>
        </p:spPr>
      </p:pic>
    </p:spTree>
    <p:extLst>
      <p:ext uri="{BB962C8B-B14F-4D97-AF65-F5344CB8AC3E}">
        <p14:creationId xmlns:p14="http://schemas.microsoft.com/office/powerpoint/2010/main" val="2649977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04952" y="2506664"/>
            <a:ext cx="10263351" cy="4130620"/>
          </a:xfrm>
          <a:solidFill>
            <a:schemeClr val="bg1"/>
          </a:solidFill>
        </p:spPr>
        <p:txBody>
          <a:bodyPr>
            <a:normAutofit fontScale="85000" lnSpcReduction="20000"/>
          </a:bodyPr>
          <a:lstStyle/>
          <a:p>
            <a:pPr marL="0" indent="0" algn="just">
              <a:buNone/>
            </a:pPr>
            <a:r>
              <a:rPr lang="en-US" dirty="0">
                <a:solidFill>
                  <a:srgbClr val="000000"/>
                </a:solidFill>
                <a:latin typeface="Arial" pitchFamily="34" charset="0"/>
                <a:cs typeface="Arial" pitchFamily="34" charset="0"/>
              </a:rPr>
              <a:t>	</a:t>
            </a:r>
            <a:r>
              <a:rPr lang="vi-VN" dirty="0">
                <a:solidFill>
                  <a:srgbClr val="000000"/>
                </a:solidFill>
                <a:latin typeface="Arial" pitchFamily="34" charset="0"/>
                <a:cs typeface="Arial" pitchFamily="34" charset="0"/>
              </a:rPr>
              <a:t>Nguyễn Ngọc Ký bị liệt hai tay từ nhỏ. Thấy các bạn đến trường, Ký thèm lắm. Em đến lớp xin học. Nhưng nhìn hai cánh tay Ký, cô giáo lắc đầu. Ký vừa chạy về vừa khóc.</a:t>
            </a:r>
          </a:p>
          <a:p>
            <a:pPr marL="0" indent="0" algn="just">
              <a:buNone/>
            </a:pPr>
            <a:r>
              <a:rPr lang="en-US" dirty="0">
                <a:solidFill>
                  <a:srgbClr val="000000"/>
                </a:solidFill>
                <a:latin typeface="Arial" pitchFamily="34" charset="0"/>
                <a:cs typeface="Arial" pitchFamily="34" charset="0"/>
              </a:rPr>
              <a:t>	</a:t>
            </a:r>
            <a:r>
              <a:rPr lang="vi-VN" dirty="0">
                <a:solidFill>
                  <a:srgbClr val="000000"/>
                </a:solidFill>
                <a:latin typeface="Arial" pitchFamily="34" charset="0"/>
                <a:cs typeface="Arial" pitchFamily="34" charset="0"/>
              </a:rPr>
              <a:t>Mấy hôm sau, cô giáo đến nhà thăm Ký. Thấy em đang cặp một mẩu gạch giữa hai ngón chân, hí hoáy tập vẽ xuống sân những nét nguệch ngoạc, cô rất xúc động.</a:t>
            </a:r>
          </a:p>
          <a:p>
            <a:pPr marL="0" indent="0" algn="just">
              <a:buNone/>
            </a:pPr>
            <a:r>
              <a:rPr lang="en-US" dirty="0">
                <a:solidFill>
                  <a:srgbClr val="000000"/>
                </a:solidFill>
                <a:latin typeface="Arial" pitchFamily="34" charset="0"/>
                <a:cs typeface="Arial" pitchFamily="34" charset="0"/>
              </a:rPr>
              <a:t>	</a:t>
            </a:r>
            <a:r>
              <a:rPr lang="vi-VN" dirty="0">
                <a:solidFill>
                  <a:srgbClr val="000000"/>
                </a:solidFill>
                <a:latin typeface="Arial" pitchFamily="34" charset="0"/>
                <a:cs typeface="Arial" pitchFamily="34" charset="0"/>
              </a:rPr>
              <a:t>Cô giáo nhận Ký vào học. Cô trải chiếu cho em ngồi tập viết. Cây bút bướng bỉnh không nghe lời làm ngón chân Ký mỏi nhừ, còn giấy thì nhàu nát, mực dây nhoe nhoẹt. Nhưng Ký không nản. Trên chiếc chiếu nhỏ ở góc lớp không bao giờ vắng mặt Ký. Nhờ luyện tập kiên trì, Ký học rất giỏi, hai lần được vinh dự nhận Huy hiệu Bác Hồ.</a:t>
            </a:r>
          </a:p>
          <a:p>
            <a:pPr marL="0" indent="0" algn="just">
              <a:buNone/>
            </a:pPr>
            <a:r>
              <a:rPr lang="en-US" dirty="0">
                <a:solidFill>
                  <a:srgbClr val="000000"/>
                </a:solidFill>
                <a:latin typeface="Arial" pitchFamily="34" charset="0"/>
                <a:cs typeface="Arial" pitchFamily="34" charset="0"/>
              </a:rPr>
              <a:t>	</a:t>
            </a:r>
            <a:r>
              <a:rPr lang="vi-VN" dirty="0">
                <a:solidFill>
                  <a:srgbClr val="000000"/>
                </a:solidFill>
                <a:latin typeface="Arial" pitchFamily="34" charset="0"/>
                <a:cs typeface="Arial" pitchFamily="34" charset="0"/>
              </a:rPr>
              <a:t>Học hết phổ thông, Ký vào trường đại học, rồi trở thành thầy giáo. Năm 1992, thầy Nguyễn Ngọc Ký được phong danh hiệu cao quý Nhà giáo Ưu tú.</a:t>
            </a:r>
          </a:p>
        </p:txBody>
      </p:sp>
      <p:sp>
        <p:nvSpPr>
          <p:cNvPr id="5" name="Title 4">
            <a:extLst>
              <a:ext uri="{FF2B5EF4-FFF2-40B4-BE49-F238E27FC236}">
                <a16:creationId xmlns:a16="http://schemas.microsoft.com/office/drawing/2014/main" id="{90B3BC56-B4ED-4CDB-A0B8-39903493604A}"/>
              </a:ext>
            </a:extLst>
          </p:cNvPr>
          <p:cNvSpPr>
            <a:spLocks noGrp="1"/>
          </p:cNvSpPr>
          <p:nvPr>
            <p:ph type="title" idx="4294967295"/>
          </p:nvPr>
        </p:nvSpPr>
        <p:spPr>
          <a:xfrm>
            <a:off x="520262" y="577960"/>
            <a:ext cx="5275263" cy="1077913"/>
          </a:xfrm>
          <a:prstGeom prst="roundRect">
            <a:avLst/>
          </a:prstGeom>
          <a:solidFill>
            <a:srgbClr val="FFC000"/>
          </a:solidFill>
          <a:ln w="12700" cap="flat" cmpd="sng" algn="ctr">
            <a:solidFill>
              <a:srgbClr val="70AD47">
                <a:shade val="50000"/>
              </a:srgbClr>
            </a:solidFill>
            <a:prstDash val="solid"/>
            <a:miter lim="800000"/>
          </a:ln>
          <a:effectLst/>
        </p:spPr>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kern="0" dirty="0" err="1">
                <a:solidFill>
                  <a:sysClr val="windowText" lastClr="000000"/>
                </a:solidFill>
                <a:latin typeface="Times New Roman" pitchFamily="18" charset="0"/>
                <a:ea typeface="Arial-Rounded" panose="020B0500000000000000" pitchFamily="34" charset="0"/>
                <a:cs typeface="Times New Roman" pitchFamily="18" charset="0"/>
              </a:rPr>
              <a:t>Bàn</a:t>
            </a:r>
            <a:r>
              <a:rPr lang="en-US" sz="4000" kern="0" dirty="0">
                <a:solidFill>
                  <a:sysClr val="windowText" lastClr="000000"/>
                </a:solidFill>
                <a:latin typeface="Times New Roman" pitchFamily="18" charset="0"/>
                <a:ea typeface="Arial-Rounded" panose="020B0500000000000000" pitchFamily="34" charset="0"/>
                <a:cs typeface="Times New Roman" pitchFamily="18" charset="0"/>
              </a:rPr>
              <a:t> </a:t>
            </a:r>
            <a:r>
              <a:rPr lang="en-US" sz="4000" kern="0" dirty="0" err="1">
                <a:solidFill>
                  <a:sysClr val="windowText" lastClr="000000"/>
                </a:solidFill>
                <a:latin typeface="Times New Roman" pitchFamily="18" charset="0"/>
                <a:ea typeface="Arial-Rounded" panose="020B0500000000000000" pitchFamily="34" charset="0"/>
                <a:cs typeface="Times New Roman" pitchFamily="18" charset="0"/>
              </a:rPr>
              <a:t>chân</a:t>
            </a:r>
            <a:r>
              <a:rPr lang="en-US" sz="4000" kern="0" dirty="0">
                <a:solidFill>
                  <a:sysClr val="windowText" lastClr="000000"/>
                </a:solidFill>
                <a:latin typeface="Times New Roman" pitchFamily="18" charset="0"/>
                <a:ea typeface="Arial-Rounded" panose="020B0500000000000000" pitchFamily="34" charset="0"/>
                <a:cs typeface="Times New Roman" pitchFamily="18" charset="0"/>
              </a:rPr>
              <a:t> </a:t>
            </a:r>
            <a:r>
              <a:rPr lang="en-US" sz="4000" kern="0" dirty="0" err="1">
                <a:solidFill>
                  <a:sysClr val="windowText" lastClr="000000"/>
                </a:solidFill>
                <a:latin typeface="Times New Roman" pitchFamily="18" charset="0"/>
                <a:ea typeface="Arial-Rounded" panose="020B0500000000000000" pitchFamily="34" charset="0"/>
                <a:cs typeface="Times New Roman" pitchFamily="18" charset="0"/>
              </a:rPr>
              <a:t>kì</a:t>
            </a:r>
            <a:r>
              <a:rPr lang="en-US" sz="4000" kern="0" dirty="0">
                <a:solidFill>
                  <a:sysClr val="windowText" lastClr="000000"/>
                </a:solidFill>
                <a:latin typeface="Times New Roman" pitchFamily="18" charset="0"/>
                <a:ea typeface="Arial-Rounded" panose="020B0500000000000000" pitchFamily="34" charset="0"/>
                <a:cs typeface="Times New Roman" pitchFamily="18" charset="0"/>
              </a:rPr>
              <a:t> </a:t>
            </a:r>
            <a:r>
              <a:rPr lang="en-US" sz="4000" kern="0" dirty="0" err="1">
                <a:solidFill>
                  <a:sysClr val="windowText" lastClr="000000"/>
                </a:solidFill>
                <a:latin typeface="Times New Roman" pitchFamily="18" charset="0"/>
                <a:ea typeface="Arial-Rounded" panose="020B0500000000000000" pitchFamily="34" charset="0"/>
                <a:cs typeface="Times New Roman" pitchFamily="18" charset="0"/>
              </a:rPr>
              <a:t>diệu</a:t>
            </a:r>
            <a:endParaRPr kumimoji="0" lang="vi-VN" sz="4000" b="0" i="0" u="none" strike="noStrike" kern="0" cap="none" spc="0" normalizeH="0" baseline="0" noProof="0" dirty="0">
              <a:ln>
                <a:noFill/>
              </a:ln>
              <a:solidFill>
                <a:sysClr val="windowText" lastClr="000000"/>
              </a:solidFill>
              <a:effectLst/>
              <a:uLnTx/>
              <a:uFillTx/>
              <a:latin typeface="Times New Roman" pitchFamily="18" charset="0"/>
              <a:ea typeface="Arial-Rounded" panose="020B0500000000000000" pitchFamily="34"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1294" y="0"/>
            <a:ext cx="4840705" cy="2491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486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fcf4eai">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ljho3q">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Hoạt độ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492</Words>
  <Application>Microsoft Office PowerPoint</Application>
  <PresentationFormat>Widescreen</PresentationFormat>
  <Paragraphs>23</Paragraphs>
  <Slides>12</Slides>
  <Notes>5</Notes>
  <HiddenSlides>0</HiddenSlides>
  <MMClips>0</MMClips>
  <ScaleCrop>false</ScaleCrop>
  <HeadingPairs>
    <vt:vector size="6" baseType="variant">
      <vt:variant>
        <vt:lpstr>Fonts Used</vt:lpstr>
      </vt:variant>
      <vt:variant>
        <vt:i4>12</vt:i4>
      </vt:variant>
      <vt:variant>
        <vt:lpstr>Theme</vt:lpstr>
      </vt:variant>
      <vt:variant>
        <vt:i4>9</vt:i4>
      </vt:variant>
      <vt:variant>
        <vt:lpstr>Slide Titles</vt:lpstr>
      </vt:variant>
      <vt:variant>
        <vt:i4>12</vt:i4>
      </vt:variant>
    </vt:vector>
  </HeadingPairs>
  <TitlesOfParts>
    <vt:vector size="33" baseType="lpstr">
      <vt:lpstr>等线</vt:lpstr>
      <vt:lpstr>等线</vt:lpstr>
      <vt:lpstr>Microsoft YaHei</vt:lpstr>
      <vt:lpstr>Microsoft YaHei</vt:lpstr>
      <vt:lpstr>SimSun</vt:lpstr>
      <vt:lpstr>Arial</vt:lpstr>
      <vt:lpstr>Averta Std CY Bold</vt:lpstr>
      <vt:lpstr>Calibri</vt:lpstr>
      <vt:lpstr>Calibri Light</vt:lpstr>
      <vt:lpstr>Quicksand Medium</vt:lpstr>
      <vt:lpstr>Times New Roman</vt:lpstr>
      <vt:lpstr>华康少女文字W5(P)</vt:lpstr>
      <vt:lpstr>1_Office 主题​​</vt:lpstr>
      <vt:lpstr>1_Office 主题</vt:lpstr>
      <vt:lpstr>Office 主题</vt:lpstr>
      <vt:lpstr>https://www.freeppt7.com</vt:lpstr>
      <vt:lpstr>6_Office Theme</vt:lpstr>
      <vt:lpstr>Hoạt động</vt:lpstr>
      <vt:lpstr>5_Office Theme</vt:lpstr>
      <vt:lpstr>4_Office 主题​​</vt:lpstr>
      <vt:lpstr>5_Office 主题​​</vt:lpstr>
      <vt:lpstr>PowerPoint Presentation</vt:lpstr>
      <vt:lpstr>PowerPoint Presentation</vt:lpstr>
      <vt:lpstr>PowerPoint Presentation</vt:lpstr>
      <vt:lpstr>PowerPoint Presentation</vt:lpstr>
      <vt:lpstr>1. Mang đến lớp một quyển sách( tờ báo) viết về thầy cô.</vt:lpstr>
      <vt:lpstr>2. Giới thiệu với các bạn trong tổ, lớp về quyển sách ( tờ báo) của em; tên sách, tên tác giả, tên nhà xuất bản, tranh bìa,…</vt:lpstr>
      <vt:lpstr>PowerPoint Presentation</vt:lpstr>
      <vt:lpstr>3. Tự đọc một truyện (một bài thơ, bài báo) em thích. Viết vào vở(phiếu đọc sách) cảm xúc hoặc nhận xét của em về một nhân vật trong câu chuyện (hoặc về bài thơ, bài báo) đó.</vt:lpstr>
      <vt:lpstr>Bàn chân kì diệu</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TA</cp:lastModifiedBy>
  <cp:revision>11</cp:revision>
  <dcterms:created xsi:type="dcterms:W3CDTF">2021-07-24T02:29:38Z</dcterms:created>
  <dcterms:modified xsi:type="dcterms:W3CDTF">2025-11-01T13:47:19Z</dcterms:modified>
</cp:coreProperties>
</file>