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3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23F-26A5-4047-8E75-2C707C25B48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8E18-57EB-453D-8FC9-C22A9ECB6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5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23F-26A5-4047-8E75-2C707C25B48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8E18-57EB-453D-8FC9-C22A9ECB6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4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23F-26A5-4047-8E75-2C707C25B48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8E18-57EB-453D-8FC9-C22A9ECB6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23F-26A5-4047-8E75-2C707C25B48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8E18-57EB-453D-8FC9-C22A9ECB6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1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23F-26A5-4047-8E75-2C707C25B48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8E18-57EB-453D-8FC9-C22A9ECB6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54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23F-26A5-4047-8E75-2C707C25B48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8E18-57EB-453D-8FC9-C22A9ECB6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0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23F-26A5-4047-8E75-2C707C25B48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8E18-57EB-453D-8FC9-C22A9ECB6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9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23F-26A5-4047-8E75-2C707C25B48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8E18-57EB-453D-8FC9-C22A9ECB6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6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23F-26A5-4047-8E75-2C707C25B48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8E18-57EB-453D-8FC9-C22A9ECB6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6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23F-26A5-4047-8E75-2C707C25B48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8E18-57EB-453D-8FC9-C22A9ECB6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9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23F-26A5-4047-8E75-2C707C25B48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A8E18-57EB-453D-8FC9-C22A9ECB6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51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6623F-26A5-4047-8E75-2C707C25B48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A8E18-57EB-453D-8FC9-C22A9ECB6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5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KHỞI ĐỘNG - ĐI HỌC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691" y="3297385"/>
            <a:ext cx="12067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smtClean="0">
                <a:solidFill>
                  <a:srgbClr val="FF0000"/>
                </a:solidFill>
                <a:latin typeface="+mj-lt"/>
              </a:rPr>
              <a:t>LUYỆN</a:t>
            </a:r>
            <a:r>
              <a:rPr lang="en-GB" sz="6000" b="1" smtClean="0">
                <a:solidFill>
                  <a:srgbClr val="FF0000"/>
                </a:solidFill>
                <a:latin typeface="+mj-lt"/>
              </a:rPr>
              <a:t> ĐỌC, VIẾT TIẾNG </a:t>
            </a:r>
          </a:p>
          <a:p>
            <a:pPr algn="ctr"/>
            <a:r>
              <a:rPr lang="en-GB" sz="6000" b="1" smtClean="0">
                <a:solidFill>
                  <a:srgbClr val="FF0000"/>
                </a:solidFill>
                <a:latin typeface="+mj-lt"/>
              </a:rPr>
              <a:t>CHỨA VẦN ÂM, ÂP</a:t>
            </a:r>
            <a:endParaRPr lang="en-US" sz="6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344" y="1759532"/>
            <a:ext cx="68718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u="sng" smtClean="0">
                <a:solidFill>
                  <a:srgbClr val="002060"/>
                </a:solidFill>
              </a:rPr>
              <a:t>Tiếng Việt (Tăng)</a:t>
            </a:r>
            <a:endParaRPr lang="en-US" sz="6000" u="sng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6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7528" y="918118"/>
            <a:ext cx="107649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5000" b="1" smtClean="0">
                <a:solidFill>
                  <a:srgbClr val="00000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caám, taám, ñaäm, chaâm, raâm </a:t>
            </a:r>
            <a:endParaRPr lang="en-US" sz="5000" smtClean="0">
              <a:effectLst/>
              <a:latin typeface="VNI-Av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071" y="3355107"/>
            <a:ext cx="12011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GB" sz="5000" b="1" smtClean="0">
                <a:solidFill>
                  <a:srgbClr val="00000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laám taám, laåm caåm, saám to, nhaâm nhi </a:t>
            </a:r>
            <a:endParaRPr lang="en-US" sz="5000" smtClean="0">
              <a:effectLst/>
              <a:latin typeface="VNI-Av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7527" y="1942649"/>
            <a:ext cx="10764981" cy="86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5000" b="1" smtClean="0">
                <a:solidFill>
                  <a:srgbClr val="00000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saäp, nhaáp, thaáp, chaäp, laáp</a:t>
            </a:r>
            <a:endParaRPr lang="en-US" sz="5000" smtClean="0">
              <a:effectLst/>
              <a:latin typeface="VNI-Av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4071" y="4309214"/>
            <a:ext cx="118317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0"/>
              </a:spcAft>
            </a:pPr>
            <a:r>
              <a:rPr lang="en-GB" sz="5000" b="1" smtClean="0">
                <a:solidFill>
                  <a:srgbClr val="00000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thaáp beù, maäp maïp, taáp naäp</a:t>
            </a:r>
            <a:endParaRPr lang="en-US" sz="5000" smtClean="0">
              <a:effectLst/>
              <a:latin typeface="VNI-Av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218" y="5542269"/>
            <a:ext cx="11831782" cy="86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GB" sz="5000" b="1" smtClean="0">
                <a:solidFill>
                  <a:srgbClr val="00000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Meï Haø nhaâm nhi ly caø pheâ.</a:t>
            </a:r>
            <a:endParaRPr lang="en-US" sz="5000" smtClean="0">
              <a:effectLst/>
              <a:latin typeface="VNI-Av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48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Hướng dẫn viết vần â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ết mẫu vần -âp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4109" y="91733"/>
            <a:ext cx="8894618" cy="6670355"/>
          </a:xfrm>
        </p:spPr>
      </p:pic>
    </p:spTree>
    <p:extLst>
      <p:ext uri="{BB962C8B-B14F-4D97-AF65-F5344CB8AC3E}">
        <p14:creationId xmlns:p14="http://schemas.microsoft.com/office/powerpoint/2010/main" val="78478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60</Words>
  <Application>Microsoft Office PowerPoint</Application>
  <PresentationFormat>Widescreen</PresentationFormat>
  <Paragraphs>8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- HP</dc:creator>
  <cp:lastModifiedBy>Admin - HP</cp:lastModifiedBy>
  <cp:revision>12</cp:revision>
  <dcterms:created xsi:type="dcterms:W3CDTF">2025-10-13T01:04:26Z</dcterms:created>
  <dcterms:modified xsi:type="dcterms:W3CDTF">2025-10-27T03:05:40Z</dcterms:modified>
</cp:coreProperties>
</file>