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9"/>
  </p:notesMasterIdLst>
  <p:sldIdLst>
    <p:sldId id="418" r:id="rId2"/>
    <p:sldId id="419" r:id="rId3"/>
    <p:sldId id="398" r:id="rId4"/>
    <p:sldId id="420" r:id="rId5"/>
    <p:sldId id="390" r:id="rId6"/>
    <p:sldId id="394" r:id="rId7"/>
    <p:sldId id="395" r:id="rId8"/>
    <p:sldId id="396" r:id="rId9"/>
    <p:sldId id="363" r:id="rId10"/>
    <p:sldId id="364" r:id="rId11"/>
    <p:sldId id="365" r:id="rId12"/>
    <p:sldId id="366" r:id="rId13"/>
    <p:sldId id="367" r:id="rId14"/>
    <p:sldId id="370" r:id="rId15"/>
    <p:sldId id="383" r:id="rId16"/>
    <p:sldId id="421" r:id="rId17"/>
    <p:sldId id="422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33"/>
    <a:srgbClr val="F8CBAD"/>
    <a:srgbClr val="00FF00"/>
    <a:srgbClr val="006600"/>
    <a:srgbClr val="FFFFCC"/>
    <a:srgbClr val="51B416"/>
    <a:srgbClr val="FF66CC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827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19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4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6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3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2.jp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8.jpg"/><Relationship Id="rId1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0.jpg"/><Relationship Id="rId1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29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779E311-B496-4F7F-81E1-5DE027C272D0}"/>
              </a:ext>
            </a:extLst>
          </p:cNvPr>
          <p:cNvGrpSpPr/>
          <p:nvPr/>
        </p:nvGrpSpPr>
        <p:grpSpPr>
          <a:xfrm>
            <a:off x="0" y="0"/>
            <a:ext cx="12192000" cy="6466114"/>
            <a:chOff x="-111258" y="237604"/>
            <a:chExt cx="12925593" cy="6586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9C5A51-DA59-4C51-93DA-8D91DB5B0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07" t="9144" r="3162" b="9409"/>
            <a:stretch/>
          </p:blipFill>
          <p:spPr>
            <a:xfrm>
              <a:off x="-111258" y="237604"/>
              <a:ext cx="12925593" cy="658675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B11900A-F52C-465A-BF32-69F963CA9457}"/>
                </a:ext>
              </a:extLst>
            </p:cNvPr>
            <p:cNvSpPr/>
            <p:nvPr/>
          </p:nvSpPr>
          <p:spPr>
            <a:xfrm>
              <a:off x="3108599" y="1379750"/>
              <a:ext cx="7553503" cy="259478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hãy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chọn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đáp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án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đúng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để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chiếc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xe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thể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vượt</a:t>
              </a:r>
              <a:r>
                <a:rPr lang="en-US" sz="2800" b="1" dirty="0">
                  <a:latin typeface="UTM Avo" panose="02040603050506020204" pitchFamily="18" charset="0"/>
                </a:rPr>
                <a:t> qua </a:t>
              </a:r>
              <a:r>
                <a:rPr lang="en-US" sz="2800" b="1" dirty="0" err="1">
                  <a:latin typeface="UTM Avo" panose="02040603050506020204" pitchFamily="18" charset="0"/>
                </a:rPr>
                <a:t>chướng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ngại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vật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về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đích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nhanh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nhất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nhé</a:t>
              </a:r>
              <a:r>
                <a:rPr lang="en-US" sz="2800" b="1" dirty="0">
                  <a:latin typeface="UTM Avo" panose="02040603050506020204" pitchFamily="18" charset="0"/>
                </a:rPr>
                <a:t>!</a:t>
              </a:r>
            </a:p>
            <a:p>
              <a:pPr algn="ctr"/>
              <a:endParaRPr lang="en-US" sz="2800" b="1" dirty="0">
                <a:latin typeface="UTM Avo" panose="02040603050506020204" pitchFamily="18" charset="0"/>
              </a:endParaRPr>
            </a:p>
            <a:p>
              <a:pPr algn="ctr"/>
              <a:endParaRPr lang="en-US" sz="28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23393EF-F726-439D-A6AE-F493014954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49444" x2="66944" y2="50556"/>
                        <a14:foregroundMark x1="34167" y1="46389" x2="70000" y2="49167"/>
                        <a14:foregroundMark x1="64444" y1="42500" x2="64167" y2="38333"/>
                        <a14:foregroundMark x1="34444" y1="53056" x2="67500" y2="55278"/>
                        <a14:foregroundMark x1="39722" y1="61389" x2="42222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29524" b="29762"/>
          <a:stretch/>
        </p:blipFill>
        <p:spPr>
          <a:xfrm>
            <a:off x="5578928" y="2691515"/>
            <a:ext cx="1817914" cy="8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B21E809-203A-400A-8E32-D41F99C1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1"/>
            <a:ext cx="12192000" cy="6388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312" b="17415"/>
          <a:stretch/>
        </p:blipFill>
        <p:spPr>
          <a:xfrm>
            <a:off x="7687430" y="4174161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332014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4918620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020776" y="1926806"/>
            <a:ext cx="293321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bi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7741933" y="1926806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8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4477170" y="1944929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3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2530136" y="335088"/>
            <a:ext cx="6842414" cy="1226157"/>
            <a:chOff x="3436491" y="48411"/>
            <a:chExt cx="655310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655310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436491" y="255134"/>
              <a:ext cx="6361970" cy="107874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Tâm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6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viên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bi, Nam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hơn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Tâm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viên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bi.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Nam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viên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bi?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081580" y="5715610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9 -0.16875 C -0.22331 -0.21458 -0.2655 -0.23819 -0.3099 -0.23819 C -0.36029 -0.23819 -0.40065 -0.21458 -0.42878 -0.16875 L -0.56368 0.03565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78"/>
                            </p:stCondLst>
                            <p:childTnLst>
                              <p:par>
                                <p:cTn id="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5 L -0.91237 0.0162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22" grpId="0" animBg="1"/>
      <p:bldP spid="22" grpId="1" animBg="1"/>
      <p:bldP spid="2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EDE0578-902D-4730-A937-48AD081FF00F}"/>
              </a:ext>
            </a:extLst>
          </p:cNvPr>
          <p:cNvGrpSpPr/>
          <p:nvPr/>
        </p:nvGrpSpPr>
        <p:grpSpPr>
          <a:xfrm>
            <a:off x="-8" y="-1293"/>
            <a:ext cx="12192008" cy="6451593"/>
            <a:chOff x="-8" y="-1293"/>
            <a:chExt cx="12192008" cy="64515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D1A2005-808A-46F5-9E2F-EA30F01E6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93"/>
              <a:ext cx="12192000" cy="645159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491F194-7B97-4610-87D3-72014B8AC343}"/>
                </a:ext>
              </a:extLst>
            </p:cNvPr>
            <p:cNvSpPr/>
            <p:nvPr/>
          </p:nvSpPr>
          <p:spPr>
            <a:xfrm>
              <a:off x="-8" y="4656874"/>
              <a:ext cx="1752607" cy="1195618"/>
            </a:xfrm>
            <a:prstGeom prst="rect">
              <a:avLst/>
            </a:prstGeom>
            <a:solidFill>
              <a:srgbClr val="454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-8" y="5061528"/>
            <a:ext cx="1784421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349765" y="3008043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6145" y="317753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26479" y="4154371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8289128" y="2026298"/>
            <a:ext cx="3590321" cy="82954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4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4322624" y="2036325"/>
            <a:ext cx="388868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645152" y="2023521"/>
            <a:ext cx="356108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9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1784413" y="246401"/>
            <a:ext cx="9625352" cy="1200329"/>
            <a:chOff x="3436491" y="233293"/>
            <a:chExt cx="4806636" cy="120032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233293"/>
              <a:ext cx="4806636" cy="120032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52911" y="375118"/>
              <a:ext cx="449073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Lan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gấp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7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bông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Chi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gấp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ít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hơn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Lan 3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bông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Chi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gấp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bông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0952371" y="5629024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66521" y="459928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49 -0.23819 -0.3099 -0.23819 C -0.36029 -0.23819 -0.40065 -0.21458 -0.42878 -0.16875 L -0.56367 0.03565 " pathEditMode="relative" rAng="0" ptsTypes="AAAAA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78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9" grpId="0" animBg="1"/>
      <p:bldP spid="19" grpId="1" animBg="1"/>
      <p:bldP spid="19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47049DE-DEF4-442A-9E16-0BD89CF6A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649618" y="3558742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068" y="3356889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219036" y="4748739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7976033" y="1752653"/>
            <a:ext cx="309341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318051" y="1848687"/>
            <a:ext cx="297093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11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4617426" y="1831096"/>
            <a:ext cx="3047558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2786002" y="205845"/>
            <a:ext cx="7203590" cy="1143359"/>
            <a:chOff x="3956672" y="48411"/>
            <a:chExt cx="3804672" cy="114335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956672" y="48411"/>
              <a:ext cx="3804672" cy="114335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Năm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nay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anh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8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tuổi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anh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hơn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tuổi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năm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nay bao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tuổi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095719" y="5729435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980771" y="4810173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78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358908-AC06-4F09-9E43-CDEA4DBDA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6" y="11211"/>
            <a:ext cx="12204696" cy="6444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747384" y="350809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267420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51014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750954" y="3284663"/>
            <a:ext cx="531075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0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49BDF2B-25FE-4D24-8046-DBFE16E5BBA0}"/>
              </a:ext>
            </a:extLst>
          </p:cNvPr>
          <p:cNvGrpSpPr/>
          <p:nvPr/>
        </p:nvGrpSpPr>
        <p:grpSpPr>
          <a:xfrm>
            <a:off x="3478288" y="1074046"/>
            <a:ext cx="6040616" cy="1910551"/>
            <a:chOff x="4295889" y="1296181"/>
            <a:chExt cx="5397200" cy="1910551"/>
          </a:xfrm>
        </p:grpSpPr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id="{DE062F1C-BAE5-4551-BDBC-879126201AF8}"/>
                </a:ext>
              </a:extLst>
            </p:cNvPr>
            <p:cNvSpPr/>
            <p:nvPr/>
          </p:nvSpPr>
          <p:spPr>
            <a:xfrm>
              <a:off x="4295889" y="1296181"/>
              <a:ext cx="5397200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0015AC-3678-43AF-9C94-570D5E0A30D7}"/>
                </a:ext>
              </a:extLst>
            </p:cNvPr>
            <p:cNvSpPr txBox="1"/>
            <p:nvPr/>
          </p:nvSpPr>
          <p:spPr>
            <a:xfrm>
              <a:off x="4762872" y="1733058"/>
              <a:ext cx="46477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sẻ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huống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tế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liên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quan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toán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hơn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ít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hơn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7738DC3-94A6-42D5-9632-3E7C97DF2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07" y="2997673"/>
            <a:ext cx="1766378" cy="2728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6F722F-72E9-466F-8586-237162BB9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690" y="2453288"/>
            <a:ext cx="1598557" cy="33346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2B4A64E-C110-40D6-A025-59D92829C658}"/>
              </a:ext>
            </a:extLst>
          </p:cNvPr>
          <p:cNvGrpSpPr/>
          <p:nvPr/>
        </p:nvGrpSpPr>
        <p:grpSpPr>
          <a:xfrm>
            <a:off x="2375147" y="164070"/>
            <a:ext cx="6961633" cy="830997"/>
            <a:chOff x="3571527" y="337540"/>
            <a:chExt cx="6961633" cy="8309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4D416BD-C2CA-4EA3-A4F7-223DC5E305C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322503-1199-40AA-97ED-9FA9B5BD86C2}"/>
                </a:ext>
              </a:extLst>
            </p:cNvPr>
            <p:cNvSpPr/>
            <p:nvPr/>
          </p:nvSpPr>
          <p:spPr>
            <a:xfrm>
              <a:off x="3701107" y="337540"/>
              <a:ext cx="670247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vo" panose="02040603050506020204" pitchFamily="18" charset="0"/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905B13-3952-40D0-86FC-6D391F44A953}"/>
              </a:ext>
            </a:extLst>
          </p:cNvPr>
          <p:cNvGrpSpPr/>
          <p:nvPr/>
        </p:nvGrpSpPr>
        <p:grpSpPr>
          <a:xfrm>
            <a:off x="2861021" y="1206980"/>
            <a:ext cx="5660688" cy="1430928"/>
            <a:chOff x="4337054" y="1546966"/>
            <a:chExt cx="5660688" cy="1430928"/>
          </a:xfrm>
        </p:grpSpPr>
        <p:sp>
          <p:nvSpPr>
            <p:cNvPr id="15" name="Thought Bubble: Cloud 14">
              <a:extLst>
                <a:ext uri="{FF2B5EF4-FFF2-40B4-BE49-F238E27FC236}">
                  <a16:creationId xmlns:a16="http://schemas.microsoft.com/office/drawing/2014/main" id="{0DC613E2-5FAB-4D56-908F-7A4FDAF9C459}"/>
                </a:ext>
              </a:extLst>
            </p:cNvPr>
            <p:cNvSpPr/>
            <p:nvPr/>
          </p:nvSpPr>
          <p:spPr>
            <a:xfrm>
              <a:off x="4337054" y="1546966"/>
              <a:ext cx="5660688" cy="1430928"/>
            </a:xfrm>
            <a:prstGeom prst="cloudCallout">
              <a:avLst>
                <a:gd name="adj1" fmla="val 13219"/>
                <a:gd name="adj2" fmla="val 7183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A7E662-F95F-45B2-BC0C-E7F50B78F5E1}"/>
                </a:ext>
              </a:extLst>
            </p:cNvPr>
            <p:cNvSpPr txBox="1"/>
            <p:nvPr/>
          </p:nvSpPr>
          <p:spPr>
            <a:xfrm>
              <a:off x="4829090" y="1795954"/>
              <a:ext cx="51550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>
                  <a:latin typeface="UTM Avo" panose="02040603050506020204" pitchFamily="18" charset="0"/>
                </a:rPr>
                <a:t>Tớ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có</a:t>
              </a:r>
              <a:r>
                <a:rPr lang="en-US" sz="2200" dirty="0">
                  <a:latin typeface="UTM Avo" panose="02040603050506020204" pitchFamily="18" charset="0"/>
                </a:rPr>
                <a:t> 5 </a:t>
              </a:r>
              <a:r>
                <a:rPr lang="en-US" sz="2200" dirty="0" err="1">
                  <a:latin typeface="UTM Avo" panose="02040603050506020204" pitchFamily="18" charset="0"/>
                </a:rPr>
                <a:t>viên</a:t>
              </a:r>
              <a:r>
                <a:rPr lang="en-US" sz="2200" dirty="0">
                  <a:latin typeface="UTM Avo" panose="02040603050506020204" pitchFamily="18" charset="0"/>
                </a:rPr>
                <a:t> bi, </a:t>
              </a:r>
              <a:r>
                <a:rPr lang="en-US" sz="2200" dirty="0" err="1">
                  <a:latin typeface="UTM Avo" panose="02040603050506020204" pitchFamily="18" charset="0"/>
                </a:rPr>
                <a:t>Hà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có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hơn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tớ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</a:p>
            <a:p>
              <a:r>
                <a:rPr lang="en-US" sz="2200" dirty="0">
                  <a:latin typeface="UTM Avo" panose="02040603050506020204" pitchFamily="18" charset="0"/>
                </a:rPr>
                <a:t>6 </a:t>
              </a:r>
              <a:r>
                <a:rPr lang="en-US" sz="2200" dirty="0" err="1">
                  <a:latin typeface="UTM Avo" panose="02040603050506020204" pitchFamily="18" charset="0"/>
                </a:rPr>
                <a:t>viên</a:t>
              </a:r>
              <a:r>
                <a:rPr lang="en-US" sz="2200" dirty="0">
                  <a:latin typeface="UTM Avo" panose="02040603050506020204" pitchFamily="18" charset="0"/>
                </a:rPr>
                <a:t> bi. </a:t>
              </a:r>
              <a:r>
                <a:rPr lang="en-US" sz="2200" dirty="0" err="1">
                  <a:latin typeface="UTM Avo" panose="02040603050506020204" pitchFamily="18" charset="0"/>
                </a:rPr>
                <a:t>Vậy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Hà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có</a:t>
              </a:r>
              <a:r>
                <a:rPr lang="en-US" sz="2200" dirty="0">
                  <a:latin typeface="UTM Avo" panose="02040603050506020204" pitchFamily="18" charset="0"/>
                </a:rPr>
                <a:t> 11 </a:t>
              </a:r>
              <a:r>
                <a:rPr lang="en-US" sz="2200" dirty="0" err="1">
                  <a:latin typeface="UTM Avo" panose="02040603050506020204" pitchFamily="18" charset="0"/>
                </a:rPr>
                <a:t>viên</a:t>
              </a:r>
              <a:r>
                <a:rPr lang="en-US" sz="2200" dirty="0">
                  <a:latin typeface="UTM Avo" panose="02040603050506020204" pitchFamily="18" charset="0"/>
                </a:rPr>
                <a:t> bi.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4B13E-CBAA-40B7-991C-CDA965E0C5B1}"/>
              </a:ext>
            </a:extLst>
          </p:cNvPr>
          <p:cNvGrpSpPr/>
          <p:nvPr/>
        </p:nvGrpSpPr>
        <p:grpSpPr>
          <a:xfrm>
            <a:off x="2160102" y="3844887"/>
            <a:ext cx="3892181" cy="1430928"/>
            <a:chOff x="4556049" y="1564680"/>
            <a:chExt cx="3695860" cy="1430928"/>
          </a:xfrm>
          <a:solidFill>
            <a:srgbClr val="002060"/>
          </a:solidFill>
        </p:grpSpPr>
        <p:sp>
          <p:nvSpPr>
            <p:cNvPr id="22" name="Thought Bubble: Cloud 21">
              <a:extLst>
                <a:ext uri="{FF2B5EF4-FFF2-40B4-BE49-F238E27FC236}">
                  <a16:creationId xmlns:a16="http://schemas.microsoft.com/office/drawing/2014/main" id="{A78BF572-7A04-43A1-9E29-1FADC1F123CC}"/>
                </a:ext>
              </a:extLst>
            </p:cNvPr>
            <p:cNvSpPr/>
            <p:nvPr/>
          </p:nvSpPr>
          <p:spPr>
            <a:xfrm>
              <a:off x="4556049" y="1564680"/>
              <a:ext cx="3695860" cy="1430928"/>
            </a:xfrm>
            <a:prstGeom prst="cloudCallout">
              <a:avLst>
                <a:gd name="adj1" fmla="val 24559"/>
                <a:gd name="adj2" fmla="val 74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C61B71-968B-427D-976D-29148E4F7A1F}"/>
                </a:ext>
              </a:extLst>
            </p:cNvPr>
            <p:cNvSpPr txBox="1"/>
            <p:nvPr/>
          </p:nvSpPr>
          <p:spPr>
            <a:xfrm>
              <a:off x="4962293" y="1840419"/>
              <a:ext cx="287875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biết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Hà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11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viên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bi?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F38CC3-2B73-4366-BFDF-1DCD0D9904DC}"/>
              </a:ext>
            </a:extLst>
          </p:cNvPr>
          <p:cNvGrpSpPr/>
          <p:nvPr/>
        </p:nvGrpSpPr>
        <p:grpSpPr>
          <a:xfrm>
            <a:off x="8030629" y="2522377"/>
            <a:ext cx="3795549" cy="1336939"/>
            <a:chOff x="4337054" y="1546966"/>
            <a:chExt cx="3795549" cy="1336939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id="{E0C08B7F-124A-4418-A421-08361EF32021}"/>
                </a:ext>
              </a:extLst>
            </p:cNvPr>
            <p:cNvSpPr/>
            <p:nvPr/>
          </p:nvSpPr>
          <p:spPr>
            <a:xfrm>
              <a:off x="4337054" y="1546966"/>
              <a:ext cx="3795549" cy="1336939"/>
            </a:xfrm>
            <a:prstGeom prst="cloudCallout">
              <a:avLst>
                <a:gd name="adj1" fmla="val -56044"/>
                <a:gd name="adj2" fmla="val 3407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A01498-5771-4C78-9300-C1E5E642EE7A}"/>
                </a:ext>
              </a:extLst>
            </p:cNvPr>
            <p:cNvSpPr txBox="1"/>
            <p:nvPr/>
          </p:nvSpPr>
          <p:spPr>
            <a:xfrm>
              <a:off x="4629670" y="1825929"/>
              <a:ext cx="34091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UTM Avo" panose="02040603050506020204" pitchFamily="18" charset="0"/>
                </a:rPr>
                <a:t>Vì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Hà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hơn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tớ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nên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tớ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lấy</a:t>
              </a:r>
              <a:r>
                <a:rPr lang="en-US" sz="2200" dirty="0">
                  <a:latin typeface="UTM Avo" panose="02040603050506020204" pitchFamily="18" charset="0"/>
                </a:rPr>
                <a:t> 5 + 6 = 11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241802A-EB5D-4FEB-A63D-B56999C53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6000" l="5357" r="94643">
                        <a14:foregroundMark x1="53571" y1="96000" x2="53571" y2="96000"/>
                        <a14:foregroundMark x1="75595" y1="55000" x2="75595" y2="55000"/>
                        <a14:foregroundMark x1="11905" y1="63000" x2="69643" y2="77000"/>
                        <a14:foregroundMark x1="85714" y1="52000" x2="73214" y2="84000"/>
                        <a14:foregroundMark x1="77976" y1="46000" x2="94643" y2="49000"/>
                        <a14:foregroundMark x1="71429" y1="67000" x2="83929" y2="52000"/>
                        <a14:foregroundMark x1="9524" y1="45000" x2="9524" y2="45000"/>
                        <a14:foregroundMark x1="9524" y1="45000" x2="27381" y2="58000"/>
                        <a14:foregroundMark x1="5952" y1="46000" x2="6548" y2="71000"/>
                        <a14:foregroundMark x1="36310" y1="92000" x2="58929" y2="92000"/>
                        <a14:foregroundMark x1="45238" y1="5000" x2="45238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6756" y="5023942"/>
            <a:ext cx="2403959" cy="1430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A09EE-5F68-4AF5-AE1D-6E4EF0AB9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56" b="97222" l="1227" r="90798">
                        <a14:foregroundMark x1="46626" y1="5556" x2="46626" y2="5556"/>
                        <a14:foregroundMark x1="36810" y1="86111" x2="61963" y2="93519"/>
                        <a14:foregroundMark x1="69325" y1="53704" x2="85890" y2="53704"/>
                        <a14:foregroundMark x1="69325" y1="41667" x2="90798" y2="50000"/>
                        <a14:foregroundMark x1="90798" y1="50000" x2="61963" y2="65741"/>
                        <a14:foregroundMark x1="61963" y1="65741" x2="54601" y2="64815"/>
                        <a14:foregroundMark x1="1840" y1="55556" x2="33742" y2="55556"/>
                        <a14:foregroundMark x1="24540" y1="45370" x2="1227" y2="46296"/>
                        <a14:foregroundMark x1="82209" y1="92593" x2="82209" y2="94444"/>
                        <a14:foregroundMark x1="12270" y1="87963" x2="9202" y2="9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8781" y="5023942"/>
            <a:ext cx="2159643" cy="1430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9965A-0921-422E-8852-22FE69EE71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939" l="5590" r="98758">
                        <a14:foregroundMark x1="52795" y1="0" x2="52795" y2="0"/>
                        <a14:foregroundMark x1="79503" y1="53061" x2="93789" y2="58163"/>
                        <a14:foregroundMark x1="70186" y1="47959" x2="90062" y2="42857"/>
                        <a14:foregroundMark x1="93168" y1="50000" x2="90683" y2="88776"/>
                        <a14:foregroundMark x1="90683" y1="88776" x2="90683" y2="88776"/>
                        <a14:foregroundMark x1="69565" y1="80612" x2="98758" y2="76531"/>
                        <a14:foregroundMark x1="12422" y1="60204" x2="35404" y2="60204"/>
                        <a14:foregroundMark x1="6832" y1="42857" x2="34161" y2="42857"/>
                        <a14:foregroundMark x1="6211" y1="50000" x2="34161" y2="60204"/>
                        <a14:foregroundMark x1="8075" y1="64286" x2="29814" y2="64286"/>
                        <a14:foregroundMark x1="11801" y1="84694" x2="26708" y2="84694"/>
                        <a14:foregroundMark x1="34783" y1="91837" x2="64596" y2="91837"/>
                        <a14:foregroundMark x1="49689" y1="96939" x2="67702" y2="96939"/>
                        <a14:foregroundMark x1="20497" y1="91837" x2="26087" y2="91837"/>
                        <a14:foregroundMark x1="13043" y1="95918" x2="29814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0083" y="5023942"/>
            <a:ext cx="2350810" cy="14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9803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3840241" y="3721953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492436" y="4743644"/>
            <a:ext cx="25418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(con)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439533" y="5449605"/>
            <a:ext cx="54142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con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nhồi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181819" y="468397"/>
            <a:ext cx="9726003" cy="952575"/>
            <a:chOff x="1669162" y="409629"/>
            <a:chExt cx="9197833" cy="9525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1669162" y="418545"/>
              <a:ext cx="9197833" cy="943659"/>
              <a:chOff x="-1763200" y="136669"/>
              <a:chExt cx="9143597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1763200" y="136669"/>
                <a:ext cx="9143597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1700895" y="311197"/>
                <a:ext cx="653110" cy="717928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2161237" y="409629"/>
              <a:ext cx="8604850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12 con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thú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nhồi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Tú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con.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Tú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thú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nhồi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329676" y="4186298"/>
            <a:ext cx="55326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nhồi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3656474" y="4743644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4891428" y="4743644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5896961" y="4752071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300604" y="4760460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5913739" y="5390161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306096" y="4760949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3649182" y="4737026"/>
            <a:ext cx="677694" cy="541406"/>
            <a:chOff x="6092261" y="4386946"/>
            <a:chExt cx="677694" cy="54140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092261" y="4386946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4893391" y="4738515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5870327" y="4747393"/>
            <a:ext cx="677694" cy="541538"/>
            <a:chOff x="6062436" y="4386814"/>
            <a:chExt cx="677694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5888083" y="5391155"/>
            <a:ext cx="677694" cy="541538"/>
            <a:chOff x="6062436" y="4386814"/>
            <a:chExt cx="677694" cy="541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15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931653" y="1829498"/>
            <a:ext cx="7401463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12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nhồi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3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nhồi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  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nhồi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4421762" y="2920438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3FBA09-8413-48BB-8DDD-93323E0F6A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17" t="9949" r="4778" b="25773"/>
          <a:stretch/>
        </p:blipFill>
        <p:spPr>
          <a:xfrm>
            <a:off x="8430683" y="1683724"/>
            <a:ext cx="3198530" cy="2424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513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7C2108-688C-43F2-A491-8D740B846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58" t="12436" b="30634"/>
          <a:stretch/>
        </p:blipFill>
        <p:spPr>
          <a:xfrm>
            <a:off x="7652386" y="1559888"/>
            <a:ext cx="3683967" cy="2450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086695" y="3675674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6054630" y="4780355"/>
            <a:ext cx="25418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018980" y="5506163"/>
            <a:ext cx="45889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009291" y="408512"/>
            <a:ext cx="10327063" cy="943659"/>
            <a:chOff x="1313858" y="409629"/>
            <a:chExt cx="9508021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1313858" y="409629"/>
              <a:ext cx="9508021" cy="943659"/>
              <a:chOff x="-2116408" y="125793"/>
              <a:chExt cx="9451956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116408" y="125793"/>
                <a:ext cx="9451956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091379" y="340248"/>
                <a:ext cx="558940" cy="691211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808867" y="417036"/>
              <a:ext cx="901301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Huyền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cắt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17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Thủy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cắt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Huyền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9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Thủy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cắt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885270" y="4197839"/>
            <a:ext cx="55326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Thủy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4218668" y="478035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453622" y="478035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459155" y="4788782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862798" y="4797171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6475933" y="5426872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868290" y="4797660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4181551" y="4773605"/>
            <a:ext cx="677694" cy="541538"/>
            <a:chOff x="6062436" y="4386814"/>
            <a:chExt cx="677694" cy="54153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17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455585" y="4775226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466085" y="4784104"/>
            <a:ext cx="741788" cy="541538"/>
            <a:chOff x="6096000" y="4386814"/>
            <a:chExt cx="741788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160094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6483841" y="5427866"/>
            <a:ext cx="750666" cy="541538"/>
            <a:chOff x="6096000" y="4386814"/>
            <a:chExt cx="750666" cy="541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168972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8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125624" y="1719430"/>
            <a:ext cx="5106595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Huyền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17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Thủy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Huyền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9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Thủy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249692" y="2818080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396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09385" y="3775060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06912" y="4926477"/>
            <a:ext cx="41504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+ 10 = 34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035053" y="5433568"/>
            <a:ext cx="39385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34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173192" y="436695"/>
            <a:ext cx="9799607" cy="1037125"/>
            <a:chOff x="385599" y="412899"/>
            <a:chExt cx="9239669" cy="103712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385599" y="412899"/>
              <a:ext cx="9239669" cy="1037125"/>
              <a:chOff x="-3039193" y="129782"/>
              <a:chExt cx="9185186" cy="126508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039193" y="129782"/>
                <a:ext cx="9185186" cy="126508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984397" y="386938"/>
                <a:ext cx="531952" cy="71029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914421" y="481469"/>
              <a:ext cx="825144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Minh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24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bưu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Tuấn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Minh 10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bưu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Tuấn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bưu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4182374" y="4299738"/>
            <a:ext cx="61877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Tuấn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3010618" y="1752277"/>
            <a:ext cx="6012611" cy="174432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Minh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24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Tuấn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Minh: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Tuấn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6593146" y="2904729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298838" y="3952801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00002" y="4957175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– 4 = 7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062523" y="5459362"/>
            <a:ext cx="59306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7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đẩy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164566" y="432684"/>
            <a:ext cx="10601864" cy="1342850"/>
            <a:chOff x="63514" y="409629"/>
            <a:chExt cx="9442578" cy="13428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63514" y="409629"/>
              <a:ext cx="9400246" cy="1342850"/>
              <a:chOff x="-3359379" y="125793"/>
              <a:chExt cx="9344816" cy="163801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359379" y="125793"/>
                <a:ext cx="9344816" cy="163801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289509" y="630061"/>
                <a:ext cx="508461" cy="678926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734495" y="480604"/>
              <a:ext cx="877159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phòng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dục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11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máy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chạy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bộ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ghế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nằm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đẩy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tạ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máy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chạy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bộ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ghế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phòng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dục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ghế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nằm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đẩy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tạ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104845" y="4454988"/>
            <a:ext cx="8840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đẩy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2374752" y="2083310"/>
            <a:ext cx="8204856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          11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đẩy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đẩy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 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8285014" y="3149730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61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AE29EE-C87B-448F-9A6F-C2D26BF8B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-1" y="10868"/>
            <a:ext cx="12192001" cy="64185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07861" y="2715566"/>
            <a:ext cx="1835341" cy="166468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UTM Avo" panose="02040603050506020204" pitchFamily="18" charset="0"/>
              </a:rPr>
              <a:t>3 </a:t>
            </a:r>
            <a:r>
              <a:rPr lang="en-US" sz="2700" b="1" dirty="0" err="1">
                <a:latin typeface="UTM Avo" panose="02040603050506020204" pitchFamily="18" charset="0"/>
              </a:rPr>
              <a:t>chướng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ngại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vật</a:t>
            </a:r>
            <a:endParaRPr lang="en-US" sz="2700" b="1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6045669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3283</TotalTime>
  <Words>605</Words>
  <Application>Microsoft Office PowerPoint</Application>
  <PresentationFormat>Widescreen</PresentationFormat>
  <Paragraphs>101</Paragraphs>
  <Slides>17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 Math</vt:lpstr>
      <vt:lpstr>Times New Roman</vt:lpstr>
      <vt:lpstr>UTM Avo</vt:lpstr>
      <vt:lpstr>Office Theme</vt:lpstr>
      <vt:lpstr>Tuần 8 Bài 25: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508</cp:revision>
  <dcterms:created xsi:type="dcterms:W3CDTF">2021-02-20T02:56:00Z</dcterms:created>
  <dcterms:modified xsi:type="dcterms:W3CDTF">2022-08-26T10:43:05Z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