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418" r:id="rId2"/>
    <p:sldId id="419" r:id="rId3"/>
    <p:sldId id="382" r:id="rId4"/>
    <p:sldId id="386" r:id="rId5"/>
    <p:sldId id="420" r:id="rId6"/>
    <p:sldId id="393" r:id="rId7"/>
    <p:sldId id="394" r:id="rId8"/>
    <p:sldId id="388" r:id="rId9"/>
    <p:sldId id="421" r:id="rId10"/>
    <p:sldId id="390" r:id="rId11"/>
    <p:sldId id="395" r:id="rId12"/>
    <p:sldId id="281" r:id="rId13"/>
    <p:sldId id="422" r:id="rId14"/>
    <p:sldId id="423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707"/>
    <a:srgbClr val="548235"/>
    <a:srgbClr val="F8CBAD"/>
    <a:srgbClr val="00FF00"/>
    <a:srgbClr val="006600"/>
    <a:srgbClr val="FFFFCC"/>
    <a:srgbClr val="51B416"/>
    <a:srgbClr val="FF66CC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095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93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9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8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9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7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16778" y="27357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liên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108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/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666415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7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Mai: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8029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727271" y="5562458"/>
            <a:ext cx="5422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802258" y="423999"/>
            <a:ext cx="10947782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400147" y="590795"/>
            <a:ext cx="10157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Mai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79515" y="550540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7404" y="2490476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909480" y="291342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/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2850771" y="1982283"/>
            <a:ext cx="5946438" cy="147284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(cm)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699218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cm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828944" y="423999"/>
            <a:ext cx="10729782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81071" y="569122"/>
            <a:ext cx="99819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Sợi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lụa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 cm,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sợi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lụa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sợi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lụa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 cm.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sợi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lụa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xăng-ti-mét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8081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lụa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xăng-ti-mét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35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37291" cy="532469"/>
            <a:chOff x="6096000" y="4395883"/>
            <a:chExt cx="63729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1136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20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55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88393" y="5514764"/>
            <a:ext cx="677694" cy="540499"/>
            <a:chOff x="6071314" y="4396169"/>
            <a:chExt cx="677694" cy="5404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71314" y="4413448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55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1257" y="2490476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5024711" y="2924820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67E176B-98A9-4624-A472-E8847D95434C}"/>
              </a:ext>
            </a:extLst>
          </p:cNvPr>
          <p:cNvSpPr/>
          <p:nvPr/>
        </p:nvSpPr>
        <p:spPr>
          <a:xfrm>
            <a:off x="5414806" y="202758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BFC638B-0E73-41B0-A7EF-4283A63803AF}"/>
              </a:ext>
            </a:extLst>
          </p:cNvPr>
          <p:cNvSpPr/>
          <p:nvPr/>
        </p:nvSpPr>
        <p:spPr>
          <a:xfrm>
            <a:off x="7187378" y="249047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6D6896-0F31-46D7-AF71-3EBCBFB31C60}"/>
              </a:ext>
            </a:extLst>
          </p:cNvPr>
          <p:cNvGrpSpPr/>
          <p:nvPr/>
        </p:nvGrpSpPr>
        <p:grpSpPr>
          <a:xfrm>
            <a:off x="5404924" y="2037489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35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4642AB-6812-4FAE-BE31-1ED100716916}"/>
              </a:ext>
            </a:extLst>
          </p:cNvPr>
          <p:cNvGrpSpPr/>
          <p:nvPr/>
        </p:nvGrpSpPr>
        <p:grpSpPr>
          <a:xfrm>
            <a:off x="7187378" y="2500741"/>
            <a:ext cx="654726" cy="461665"/>
            <a:chOff x="6086826" y="4393049"/>
            <a:chExt cx="591744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4FAFEA-354E-4F31-936C-78040E411F58}"/>
                </a:ext>
              </a:extLst>
            </p:cNvPr>
            <p:cNvSpPr txBox="1"/>
            <p:nvPr/>
          </p:nvSpPr>
          <p:spPr>
            <a:xfrm>
              <a:off x="6086826" y="4393049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748689" y="3573334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74913" y="3573334"/>
            <a:ext cx="744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69707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9947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969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833250" y="3330383"/>
            <a:ext cx="499985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4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0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942"/>
          <a:stretch/>
        </p:blipFill>
        <p:spPr>
          <a:xfrm>
            <a:off x="2853641" y="2641771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98C57B-77EE-44FB-8536-C6ECF44674F1}"/>
              </a:ext>
            </a:extLst>
          </p:cNvPr>
          <p:cNvSpPr/>
          <p:nvPr/>
        </p:nvSpPr>
        <p:spPr>
          <a:xfrm>
            <a:off x="1792941" y="5018826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53FE64-806C-4D65-B01D-5A63181CADD6}"/>
              </a:ext>
            </a:extLst>
          </p:cNvPr>
          <p:cNvSpPr/>
          <p:nvPr/>
        </p:nvSpPr>
        <p:spPr>
          <a:xfrm>
            <a:off x="286871" y="1087290"/>
            <a:ext cx="3672654" cy="1855696"/>
          </a:xfrm>
          <a:prstGeom prst="wedgeRoundRectCallout">
            <a:avLst>
              <a:gd name="adj1" fmla="val 48675"/>
              <a:gd name="adj2" fmla="val 704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76EAEBD-AE5D-4B2E-8084-B49BFDC9F2EC}"/>
              </a:ext>
            </a:extLst>
          </p:cNvPr>
          <p:cNvSpPr/>
          <p:nvPr/>
        </p:nvSpPr>
        <p:spPr>
          <a:xfrm>
            <a:off x="7429948" y="1576378"/>
            <a:ext cx="2282587" cy="1183727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808B8-99DA-4FA0-B6E6-B2C3943AD713}"/>
              </a:ext>
            </a:extLst>
          </p:cNvPr>
          <p:cNvSpPr/>
          <p:nvPr/>
        </p:nvSpPr>
        <p:spPr>
          <a:xfrm>
            <a:off x="3740074" y="211867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5BDE6-77F1-470D-810B-A56E6C67C950}"/>
              </a:ext>
            </a:extLst>
          </p:cNvPr>
          <p:cNvSpPr/>
          <p:nvPr/>
        </p:nvSpPr>
        <p:spPr>
          <a:xfrm>
            <a:off x="3740074" y="539303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979F61-950C-43D2-9F9F-1C0C35BC48FC}"/>
              </a:ext>
            </a:extLst>
          </p:cNvPr>
          <p:cNvSpPr/>
          <p:nvPr/>
        </p:nvSpPr>
        <p:spPr>
          <a:xfrm>
            <a:off x="4253479" y="539303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2341D6-07E6-4B33-822A-578A9763665F}"/>
              </a:ext>
            </a:extLst>
          </p:cNvPr>
          <p:cNvSpPr/>
          <p:nvPr/>
        </p:nvSpPr>
        <p:spPr>
          <a:xfrm>
            <a:off x="4745369" y="5403797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037D7A-0A47-43FD-BCAB-0D149F0B2D60}"/>
              </a:ext>
            </a:extLst>
          </p:cNvPr>
          <p:cNvSpPr/>
          <p:nvPr/>
        </p:nvSpPr>
        <p:spPr>
          <a:xfrm>
            <a:off x="3740074" y="5845941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D03297-B650-4342-827B-928978FB1695}"/>
              </a:ext>
            </a:extLst>
          </p:cNvPr>
          <p:cNvSpPr/>
          <p:nvPr/>
        </p:nvSpPr>
        <p:spPr>
          <a:xfrm>
            <a:off x="4253479" y="5845941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0737BC-FF6D-49A2-894F-D0255443BFB3}"/>
              </a:ext>
            </a:extLst>
          </p:cNvPr>
          <p:cNvSpPr/>
          <p:nvPr/>
        </p:nvSpPr>
        <p:spPr>
          <a:xfrm>
            <a:off x="4745369" y="585669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5F6745-E983-4822-B2E1-6B6B75CA71D7}"/>
              </a:ext>
            </a:extLst>
          </p:cNvPr>
          <p:cNvSpPr/>
          <p:nvPr/>
        </p:nvSpPr>
        <p:spPr>
          <a:xfrm>
            <a:off x="5750664" y="540379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8363CA-B64E-4893-B84D-9C2C4D561E6F}"/>
              </a:ext>
            </a:extLst>
          </p:cNvPr>
          <p:cNvSpPr/>
          <p:nvPr/>
        </p:nvSpPr>
        <p:spPr>
          <a:xfrm>
            <a:off x="6264069" y="540379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AA0180-1999-4104-AFEF-32C5D229B6E6}"/>
              </a:ext>
            </a:extLst>
          </p:cNvPr>
          <p:cNvSpPr/>
          <p:nvPr/>
        </p:nvSpPr>
        <p:spPr>
          <a:xfrm>
            <a:off x="6755959" y="5414555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8252F-74D1-4C3D-A95A-E4C82F01804A}"/>
              </a:ext>
            </a:extLst>
          </p:cNvPr>
          <p:cNvSpPr/>
          <p:nvPr/>
        </p:nvSpPr>
        <p:spPr>
          <a:xfrm>
            <a:off x="5750664" y="585669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E162BF-5F8C-4813-8392-3B2E2D438E45}"/>
              </a:ext>
            </a:extLst>
          </p:cNvPr>
          <p:cNvSpPr/>
          <p:nvPr/>
        </p:nvSpPr>
        <p:spPr>
          <a:xfrm>
            <a:off x="6264069" y="585669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AE021C-A083-4D49-8D63-74333A98BDE5}"/>
              </a:ext>
            </a:extLst>
          </p:cNvPr>
          <p:cNvSpPr/>
          <p:nvPr/>
        </p:nvSpPr>
        <p:spPr>
          <a:xfrm>
            <a:off x="6755959" y="586745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A0F1C1-5758-4184-8BDA-8596C47E0377}"/>
              </a:ext>
            </a:extLst>
          </p:cNvPr>
          <p:cNvSpPr/>
          <p:nvPr/>
        </p:nvSpPr>
        <p:spPr>
          <a:xfrm>
            <a:off x="7247848" y="542800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D7A325-C86F-4354-9733-BBCE448B1562}"/>
              </a:ext>
            </a:extLst>
          </p:cNvPr>
          <p:cNvSpPr/>
          <p:nvPr/>
        </p:nvSpPr>
        <p:spPr>
          <a:xfrm>
            <a:off x="7247848" y="588090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24AF92-2A43-4CBA-B208-EA635320CC5E}"/>
                  </a:ext>
                </a:extLst>
              </p:cNvPr>
              <p:cNvSpPr/>
              <p:nvPr/>
            </p:nvSpPr>
            <p:spPr>
              <a:xfrm>
                <a:off x="4616534" y="1009443"/>
                <a:ext cx="268374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UTM Avo" panose="02040603050506020204" pitchFamily="18" charset="0"/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2996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3DE08A-582B-4A0B-A6A2-D65FF080DC14}"/>
              </a:ext>
            </a:extLst>
          </p:cNvPr>
          <p:cNvGrpSpPr/>
          <p:nvPr/>
        </p:nvGrpSpPr>
        <p:grpSpPr>
          <a:xfrm>
            <a:off x="8125932" y="857011"/>
            <a:ext cx="396195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7736"/>
                <a:gd name="adj2" fmla="val 86938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049627-2D21-43B2-9A51-3222A503712D}"/>
                </a:ext>
              </a:extLst>
            </p:cNvPr>
            <p:cNvSpPr txBox="1"/>
            <p:nvPr/>
          </p:nvSpPr>
          <p:spPr>
            <a:xfrm>
              <a:off x="170062" y="693175"/>
              <a:ext cx="3590577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4" name="Google Shape;290;p7"/>
          <p:cNvSpPr txBox="1"/>
          <p:nvPr/>
        </p:nvSpPr>
        <p:spPr>
          <a:xfrm>
            <a:off x="3097210" y="252670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70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/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725872" y="3811361"/>
            <a:ext cx="4916183" cy="22809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3055396" y="236783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Một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800210" y="2986121"/>
            <a:ext cx="3903646" cy="610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751" y="2994560"/>
            <a:ext cx="555583" cy="523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4A6EAB-AF42-443B-B17D-665ECBF06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467" y="299456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281" y="3159174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742536" y="3929244"/>
            <a:ext cx="4750422" cy="2003933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6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3102189" y="5224347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574894" y="3996978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654838" y="4596123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158052" y="5065370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+ 2 =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868577" y="5043586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935745" y="5498631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8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F20ACBA-70D6-4058-9604-E805A6A8FD3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3016655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4F5F74-F660-47DE-8908-1E25E48534E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3016655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CCFBC3E-2D0C-4F9E-91B7-FCFD102C3AD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3016655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7061D1-7DBF-4385-AAF6-E20389D3680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3016655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0C92C1-38A6-4FA4-B5CF-C0323DFF5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964" y="3037778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725F7E-C751-4E86-A9FD-04B7A1BFE42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140" y="3037778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/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410500" y="3752465"/>
            <a:ext cx="5220447" cy="22782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970029" y="262243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Bốn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800211" y="2910519"/>
            <a:ext cx="2684480" cy="598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84" y="2948386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763103" y="1331735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8103" y="3233167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635235" y="4123737"/>
            <a:ext cx="4849456" cy="172770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4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1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3060001" y="5272085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328248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410500" y="4456440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187445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+ 1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912224" y="494231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965138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AA42269-A26B-457F-85F9-BB10F5A1707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45631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937F46-6C2C-4AC9-B740-36E3E1B26BD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45631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4BF9BA-589B-42CE-9EF2-EDB5F10B709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45631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945725-5259-42D8-B4A1-734F4CF6101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4563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/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451" r="53839" b="2943"/>
          <a:stretch/>
        </p:blipFill>
        <p:spPr>
          <a:xfrm>
            <a:off x="4371037" y="2734979"/>
            <a:ext cx="1869677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03" t="4988" b="-3634"/>
          <a:stretch/>
        </p:blipFill>
        <p:spPr>
          <a:xfrm>
            <a:off x="6240714" y="2612571"/>
            <a:ext cx="2254363" cy="39551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966547" y="2262778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244447" y="2262778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cộng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040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180571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</TotalTime>
  <Words>524</Words>
  <Application>Microsoft Office PowerPoint</Application>
  <PresentationFormat>Widescreen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UTM Avo</vt:lpstr>
      <vt:lpstr>UTM Cookies</vt:lpstr>
      <vt:lpstr>1_Office Theme</vt:lpstr>
      <vt:lpstr>Tuần 8 Bài 24: Bài toán liên quan đến phép cộng, phép trừ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508</cp:revision>
  <dcterms:created xsi:type="dcterms:W3CDTF">2021-02-20T02:56:00Z</dcterms:created>
  <dcterms:modified xsi:type="dcterms:W3CDTF">2022-08-26T10:12:03Z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