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57" r:id="rId3"/>
    <p:sldId id="276" r:id="rId4"/>
    <p:sldId id="277" r:id="rId5"/>
    <p:sldId id="436" r:id="rId6"/>
    <p:sldId id="279" r:id="rId7"/>
    <p:sldId id="437" r:id="rId8"/>
    <p:sldId id="404" r:id="rId9"/>
    <p:sldId id="282" r:id="rId10"/>
    <p:sldId id="438" r:id="rId11"/>
    <p:sldId id="431" r:id="rId12"/>
    <p:sldId id="441" r:id="rId13"/>
    <p:sldId id="440" r:id="rId14"/>
    <p:sldId id="433" r:id="rId15"/>
    <p:sldId id="442" r:id="rId16"/>
    <p:sldId id="429" r:id="rId17"/>
    <p:sldId id="38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E40C-0764-4C0B-B4CC-8CCC7200EF58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8EA-B176-4ACD-A33A-4F902898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0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1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5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6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26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8791-4386-5B5A-53A5-A424CA5DF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5D799-7F49-F8F8-84E1-6B7C799C4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7080-937D-C6D2-8911-9ACDCCA5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296D1-0CF7-527C-0456-5302E367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1C5C1-834E-AC65-047B-0F501F44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352B-CC9D-D95E-729A-5514084B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06386-0C3E-B606-A67B-E6681B2A0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FD53E-DBAD-1AD2-56C5-1124F604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BB80-3C63-0F01-11ED-A034B867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F8A5-B5AE-4688-0A38-1857D615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9240D-FAAA-67CB-C992-FF2887004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9813B-0221-E0D4-CD68-AEAC8A7D2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09A4A-75F0-60DE-F728-F3D51DD6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206A-D31A-DB22-671D-DE9E0DB7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4584-627C-F6F4-46AC-86E0D20F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80619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311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4;p10">
            <a:extLst>
              <a:ext uri="{FF2B5EF4-FFF2-40B4-BE49-F238E27FC236}">
                <a16:creationId xmlns:a16="http://schemas.microsoft.com/office/drawing/2014/main" id="{3AB2818E-E3BB-4130-A86A-5EEE162D8E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CAE7-01EC-0E2C-D60A-F5E17312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504B-EF2F-09F3-5F7A-1436CAC07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431E3-9B9B-AA52-E45E-05D157C1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A0668-E103-BD98-24F3-C85AEE0D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880D-6EA8-10D2-FBA7-42F12777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9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A8AA-FDC3-6D2E-62C3-F075D6C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F0C-7A8C-4492-0FB5-0E920F20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1FD4-E713-5B05-81DB-7110C255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312FE-5EB7-07C1-ED0A-44EDE2AE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DEE87-2C9A-23B1-D37C-22D39FB1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0D68-A03A-BB95-68F3-E7660F0B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73238-F8BF-BB82-55E1-511289B0B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A624A-CC5F-C547-D90A-704CB3C9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FCAE6-BFF4-6A18-0E5E-8A1624E8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9E9AB-F317-68AF-A421-99582ACC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71FCC-E28A-9F38-23A6-19077142C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51A6-966E-5B70-13B6-8E5F5EC1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E4A9-A9CD-B56F-94CE-80AC360F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CEF15-F2F8-54BC-A97F-715FEF392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DFA17-7EDA-F2F5-B11C-09F28E797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03047-EA4F-A70B-B6E4-D3913DD9B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FEF9B3-A831-75EC-0E0C-02B229EC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70E14-41FB-717B-A852-794979C3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FEAB4-88A0-42CD-925E-CD2E2842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4B94-28E9-28CE-861D-2EE50699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B692E-A39B-1483-1A69-5C575435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F32A9-617E-7D11-051E-270F5D1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78A46-E692-8138-DDA8-C7607286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F00CA-F9DF-52D2-DBF8-01B308AB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EFBF5-E6E0-28F6-1B97-D630B3B0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F831A-8A8B-CD51-48BA-5E643EF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7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D79A-2D34-A3EC-A23B-22DB96A1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8A17-B414-5A1E-6CF1-EBCAF3BB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0567B-6FA1-E3A3-5040-F9C52EC74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EB288-4FC5-B0E8-58BE-7DA2F1CC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54F16-EF67-4107-EE6E-C08A99D5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64F92-5330-428A-95ED-A301C36C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59F7-C93E-79FC-DADC-2C6561A5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FAEAB-C3BB-73B2-D8AE-677C439AE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15962-C3A3-2BA6-F388-AB2F4D0E2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4A905-0165-50F1-C963-BD3CCDE7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7542E-4486-8201-9412-32012AA3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F1D8C-CEF0-C98D-DB25-1B0664D5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79E6C-FDB6-9074-948A-C4E7EC5E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03A1-479F-45D3-93A6-26410BD5E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DC980-43BB-F962-574B-0AD39EA23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4C591-1003-4276-88D6-2652BE7A86B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A172B-7760-F412-769A-C942397C4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C013-CCB0-BF0F-960C-B5DAD1BB0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76E0-AEA4-403D-B040-3ECE4275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23845" y="1658131"/>
            <a:ext cx="8973932" cy="36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</a:rPr>
              <a:t>EM ÔN LẠI NHỮNG GÌ ĐÃ HỌC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BE042-3F3A-5E94-BB5B-EE6420A00FA7}"/>
              </a:ext>
            </a:extLst>
          </p:cNvPr>
          <p:cNvSpPr txBox="1"/>
          <p:nvPr/>
        </p:nvSpPr>
        <p:spPr>
          <a:xfrm>
            <a:off x="68827" y="245806"/>
            <a:ext cx="121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CB320-AAC4-3EBE-A2AB-22C8B17CCFFC}"/>
              </a:ext>
            </a:extLst>
          </p:cNvPr>
          <p:cNvSpPr txBox="1"/>
          <p:nvPr/>
        </p:nvSpPr>
        <p:spPr>
          <a:xfrm>
            <a:off x="0" y="830581"/>
            <a:ext cx="12123172" cy="5840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 điều em học được ở chủ đề này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Nhận biết được các số lớn đến hàng triệu.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Đọc và viết được số có nhiều chữ số.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So sánh được các số có nhiều chữ số.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Biết làm tròn số và vận dụng trong cuộc sống.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Biết và đổi được các đại lượng yến, tạ, tấn, giây, thế kỉ.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Nhận biết một góc là góc nhọn, góc tù, góc bẹt hay góc vuông, đọc được số đo góc.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Biết và vẽ được hai đường thẳng vuông góc và song song.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37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17987" y="1465817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Có bao nhiêu chữ số 0 trong mỗi số sau?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6405-BA60-231D-307A-A22C15A696B3}"/>
              </a:ext>
            </a:extLst>
          </p:cNvPr>
          <p:cNvSpPr txBox="1"/>
          <p:nvPr/>
        </p:nvSpPr>
        <p:spPr>
          <a:xfrm>
            <a:off x="550608" y="2050592"/>
            <a:ext cx="3881434" cy="332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Một nghìn             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trăm nghìn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Một triệu               </a:t>
            </a:r>
          </a:p>
          <a:p>
            <a:pPr>
              <a:lnSpc>
                <a:spcPct val="15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Một tỉ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9CF0D-83DB-C969-F4C4-6EA6D983DED4}"/>
              </a:ext>
            </a:extLst>
          </p:cNvPr>
          <p:cNvSpPr txBox="1"/>
          <p:nvPr/>
        </p:nvSpPr>
        <p:spPr>
          <a:xfrm>
            <a:off x="3195484" y="2202426"/>
            <a:ext cx="621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3E23C-5F2C-5E68-2F22-3EA6EB8FD6A4}"/>
              </a:ext>
            </a:extLst>
          </p:cNvPr>
          <p:cNvSpPr txBox="1"/>
          <p:nvPr/>
        </p:nvSpPr>
        <p:spPr>
          <a:xfrm>
            <a:off x="4242619" y="3053270"/>
            <a:ext cx="774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CD1D3-8FDD-2746-CFF0-6C2FD31B19CA}"/>
              </a:ext>
            </a:extLst>
          </p:cNvPr>
          <p:cNvSpPr txBox="1"/>
          <p:nvPr/>
        </p:nvSpPr>
        <p:spPr>
          <a:xfrm>
            <a:off x="2930012" y="3851435"/>
            <a:ext cx="774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1 000 000.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F37A7-4882-BEF7-8AA4-EC3C45B0BD78}"/>
              </a:ext>
            </a:extLst>
          </p:cNvPr>
          <p:cNvSpPr txBox="1"/>
          <p:nvPr/>
        </p:nvSpPr>
        <p:spPr>
          <a:xfrm>
            <a:off x="2342535" y="4702279"/>
            <a:ext cx="964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1 000 000 000.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1 000 000 000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499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9E6E710-E37A-2E57-394B-C86C664A1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1"/>
            <a:ext cx="10835148" cy="28906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5DAF3-A915-FCF1-C839-9D0CBB8B870A}"/>
              </a:ext>
            </a:extLst>
          </p:cNvPr>
          <p:cNvSpPr txBox="1"/>
          <p:nvPr/>
        </p:nvSpPr>
        <p:spPr>
          <a:xfrm>
            <a:off x="1179871" y="3185651"/>
            <a:ext cx="105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987 654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4753E-0B87-C0BD-7B2D-BE2B781210A2}"/>
              </a:ext>
            </a:extLst>
          </p:cNvPr>
          <p:cNvSpPr txBox="1"/>
          <p:nvPr/>
        </p:nvSpPr>
        <p:spPr>
          <a:xfrm>
            <a:off x="1179871" y="4520400"/>
            <a:ext cx="105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102 345</a:t>
            </a:r>
          </a:p>
        </p:txBody>
      </p:sp>
    </p:spTree>
    <p:extLst>
      <p:ext uri="{BB962C8B-B14F-4D97-AF65-F5344CB8AC3E}">
        <p14:creationId xmlns:p14="http://schemas.microsoft.com/office/powerpoint/2010/main" val="446305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number game&#10;&#10;Description automatically generated">
            <a:extLst>
              <a:ext uri="{FF2B5EF4-FFF2-40B4-BE49-F238E27FC236}">
                <a16:creationId xmlns:a16="http://schemas.microsoft.com/office/drawing/2014/main" id="{1B5C69AE-B14D-FE79-F0E9-94F41D7B8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9" y="0"/>
            <a:ext cx="12270657" cy="3358148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6565AA8-679B-8534-6991-843BD42304D7}"/>
              </a:ext>
            </a:extLst>
          </p:cNvPr>
          <p:cNvSpPr/>
          <p:nvPr/>
        </p:nvSpPr>
        <p:spPr>
          <a:xfrm>
            <a:off x="-1" y="4001729"/>
            <a:ext cx="2910349" cy="2733368"/>
          </a:xfrm>
          <a:prstGeom prst="wedgeEllipseCallout">
            <a:avLst>
              <a:gd name="adj1" fmla="val 56122"/>
              <a:gd name="adj2" fmla="val -7199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7DC8F-C2A6-0982-588E-46973C9C4AAC}"/>
              </a:ext>
            </a:extLst>
          </p:cNvPr>
          <p:cNvSpPr txBox="1"/>
          <p:nvPr/>
        </p:nvSpPr>
        <p:spPr>
          <a:xfrm>
            <a:off x="3195484" y="3569109"/>
            <a:ext cx="808211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871 562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5B72F-C82A-6034-7B02-C7CC513F4428}"/>
              </a:ext>
            </a:extLst>
          </p:cNvPr>
          <p:cNvSpPr txBox="1"/>
          <p:nvPr/>
        </p:nvSpPr>
        <p:spPr>
          <a:xfrm flipH="1">
            <a:off x="7174106" y="4659688"/>
            <a:ext cx="167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872 000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C3FF1-33DA-BB2B-45C4-DC738B8615A8}"/>
              </a:ext>
            </a:extLst>
          </p:cNvPr>
          <p:cNvSpPr txBox="1"/>
          <p:nvPr/>
        </p:nvSpPr>
        <p:spPr>
          <a:xfrm flipH="1">
            <a:off x="8090229" y="5222393"/>
            <a:ext cx="167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67698B-4854-0D08-D7FE-DAC38AA4ADE0}"/>
              </a:ext>
            </a:extLst>
          </p:cNvPr>
          <p:cNvSpPr txBox="1"/>
          <p:nvPr/>
        </p:nvSpPr>
        <p:spPr>
          <a:xfrm flipH="1">
            <a:off x="8090229" y="5750267"/>
            <a:ext cx="167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900 000</a:t>
            </a:r>
          </a:p>
        </p:txBody>
      </p:sp>
    </p:spTree>
    <p:extLst>
      <p:ext uri="{BB962C8B-B14F-4D97-AF65-F5344CB8AC3E}">
        <p14:creationId xmlns:p14="http://schemas.microsoft.com/office/powerpoint/2010/main" val="2148928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67DC8F-C2A6-0982-588E-46973C9C4AAC}"/>
              </a:ext>
            </a:extLst>
          </p:cNvPr>
          <p:cNvSpPr txBox="1"/>
          <p:nvPr/>
        </p:nvSpPr>
        <p:spPr>
          <a:xfrm>
            <a:off x="-39329" y="4079248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+ 384 401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+ 149 600 000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DCEF4-F6A6-A22A-3D23-CF1090618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57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7B905-449D-55EA-0BD4-E55EF844A39D}"/>
              </a:ext>
            </a:extLst>
          </p:cNvPr>
          <p:cNvSpPr txBox="1"/>
          <p:nvPr/>
        </p:nvSpPr>
        <p:spPr>
          <a:xfrm>
            <a:off x="0" y="5278662"/>
            <a:ext cx="12192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10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2084452" y="3960217"/>
            <a:ext cx="785234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Hoa </a:t>
            </a:r>
            <a:r>
              <a:rPr lang="en-US" sz="2800" dirty="0" err="1"/>
              <a:t>mua</a:t>
            </a:r>
            <a:r>
              <a:rPr lang="en-US" sz="2800" dirty="0"/>
              <a:t> 5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15 000 </a:t>
            </a:r>
            <a:r>
              <a:rPr lang="en-US" sz="2800" dirty="0" err="1"/>
              <a:t>đồng</a:t>
            </a:r>
            <a:r>
              <a:rPr lang="en-US" sz="2800" dirty="0"/>
              <a:t>. Lan </a:t>
            </a:r>
            <a:r>
              <a:rPr lang="en-US" sz="2800" dirty="0" err="1"/>
              <a:t>mua</a:t>
            </a:r>
            <a:r>
              <a:rPr lang="en-US" sz="2800" dirty="0"/>
              <a:t> 6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3 000 </a:t>
            </a:r>
            <a:r>
              <a:rPr lang="en-US" sz="3200" dirty="0" err="1"/>
              <a:t>đồng</a:t>
            </a:r>
            <a:r>
              <a:rPr lang="en-US" sz="3200" dirty="0"/>
              <a:t>       	B. 5 000 </a:t>
            </a:r>
            <a:r>
              <a:rPr lang="en-US" sz="3200" dirty="0" err="1"/>
              <a:t>đồng</a:t>
            </a:r>
            <a:endParaRPr lang="en-US" sz="3200" dirty="0"/>
          </a:p>
          <a:p>
            <a:r>
              <a:rPr lang="en-US" sz="3200" dirty="0"/>
              <a:t>C. 18 000 </a:t>
            </a:r>
            <a:r>
              <a:rPr lang="en-US" sz="3200" dirty="0" err="1"/>
              <a:t>đồng</a:t>
            </a:r>
            <a:r>
              <a:rPr lang="en-US" sz="3200" dirty="0"/>
              <a:t>     	D. 30 000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333772" y="4885253"/>
            <a:ext cx="2868094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</a:t>
            </a:r>
            <a:r>
              <a:rPr lang="en-US" sz="3200" dirty="0"/>
              <a:t>C. 18 000 </a:t>
            </a:r>
            <a:r>
              <a:rPr lang="en-US" sz="3200" dirty="0" err="1"/>
              <a:t>đồng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40</a:t>
            </a:r>
            <a:r>
              <a:rPr lang="en-US" sz="2800" baseline="30000" dirty="0">
                <a:solidFill>
                  <a:schemeClr val="bg1"/>
                </a:solidFill>
              </a:rPr>
              <a:t>o</a:t>
            </a:r>
            <a:r>
              <a:rPr lang="vi-VN" sz="2800" dirty="0">
                <a:solidFill>
                  <a:schemeClr val="bg1"/>
                </a:solidFill>
              </a:rPr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 	    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 </a:t>
            </a:r>
          </a:p>
          <a:p>
            <a:r>
              <a:rPr lang="en-US" sz="3200" dirty="0"/>
              <a:t>C.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	    D.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76215" y="4870429"/>
            <a:ext cx="3177086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110</a:t>
            </a:r>
            <a:r>
              <a:rPr lang="en-US" sz="2800" baseline="30000" dirty="0">
                <a:solidFill>
                  <a:schemeClr val="bg1"/>
                </a:solidFill>
              </a:rPr>
              <a:t>o</a:t>
            </a:r>
            <a:r>
              <a:rPr lang="vi-VN" sz="2800" dirty="0">
                <a:solidFill>
                  <a:schemeClr val="bg1"/>
                </a:solidFill>
              </a:rPr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r>
              <a:rPr lang="en-US" sz="3200" dirty="0"/>
              <a:t> 	    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r>
              <a:rPr lang="en-US" sz="3200" dirty="0"/>
              <a:t> </a:t>
            </a:r>
          </a:p>
          <a:p>
            <a:r>
              <a:rPr lang="en-US" sz="3200" dirty="0"/>
              <a:t>C.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	    D.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bẹt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79276" y="4885252"/>
            <a:ext cx="3177086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vi-VN" sz="2800" dirty="0"/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53643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111 111		          B. 100 000</a:t>
            </a:r>
          </a:p>
          <a:p>
            <a:r>
              <a:rPr lang="en-US" sz="3200" dirty="0"/>
              <a:t>C. 123456			D. 999 999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B. 100 000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điền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: 3 </a:t>
            </a:r>
            <a:r>
              <a:rPr lang="en-US" sz="2800" dirty="0" err="1"/>
              <a:t>tấn</a:t>
            </a:r>
            <a:r>
              <a:rPr lang="en-US" sz="2800" dirty="0"/>
              <a:t> 7 kg = …………….kg</a:t>
            </a:r>
            <a:r>
              <a:rPr lang="vi-VN" sz="2800" dirty="0"/>
              <a:t>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53643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A. 37		                    B. 307</a:t>
            </a:r>
          </a:p>
          <a:p>
            <a:r>
              <a:rPr lang="en-US" sz="3200" dirty="0"/>
              <a:t>C. 3070			D. 3007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68082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D. 3007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54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BE042-3F3A-5E94-BB5B-EE6420A00FA7}"/>
              </a:ext>
            </a:extLst>
          </p:cNvPr>
          <p:cNvSpPr txBox="1"/>
          <p:nvPr/>
        </p:nvSpPr>
        <p:spPr>
          <a:xfrm>
            <a:off x="68827" y="245806"/>
            <a:ext cx="121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32113-DF0A-2F17-E561-50342B29A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9" y="830581"/>
            <a:ext cx="9035845" cy="4950787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50F6CD01-ADFE-7224-FA17-6004077F64F9}"/>
              </a:ext>
            </a:extLst>
          </p:cNvPr>
          <p:cNvSpPr/>
          <p:nvPr/>
        </p:nvSpPr>
        <p:spPr>
          <a:xfrm>
            <a:off x="791496" y="4911213"/>
            <a:ext cx="3367549" cy="194678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34711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655</Words>
  <Application>Microsoft Office PowerPoint</Application>
  <PresentationFormat>Widescreen</PresentationFormat>
  <Paragraphs>75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Trà Thanh</dc:creator>
  <cp:lastModifiedBy>Trà Thanh</cp:lastModifiedBy>
  <cp:revision>3</cp:revision>
  <dcterms:created xsi:type="dcterms:W3CDTF">2023-10-12T01:18:12Z</dcterms:created>
  <dcterms:modified xsi:type="dcterms:W3CDTF">2023-10-12T08:45:49Z</dcterms:modified>
</cp:coreProperties>
</file>