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5"/>
  </p:notesMasterIdLst>
  <p:sldIdLst>
    <p:sldId id="257" r:id="rId3"/>
    <p:sldId id="382" r:id="rId4"/>
    <p:sldId id="256" r:id="rId5"/>
    <p:sldId id="262" r:id="rId6"/>
    <p:sldId id="386" r:id="rId7"/>
    <p:sldId id="393" r:id="rId8"/>
    <p:sldId id="394" r:id="rId9"/>
    <p:sldId id="389" r:id="rId10"/>
    <p:sldId id="390" r:id="rId11"/>
    <p:sldId id="395" r:id="rId12"/>
    <p:sldId id="281" r:id="rId13"/>
    <p:sldId id="385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73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3788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3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07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58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38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33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59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243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003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223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796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907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1187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13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44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676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17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815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400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02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025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53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38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742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706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01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16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40" r:id="rId7"/>
    <p:sldLayoutId id="2147483739" r:id="rId8"/>
    <p:sldLayoutId id="2147483738" r:id="rId9"/>
    <p:sldLayoutId id="2147483737" r:id="rId10"/>
    <p:sldLayoutId id="2147483736" r:id="rId11"/>
    <p:sldLayoutId id="2147483735" r:id="rId12"/>
    <p:sldLayoutId id="2147483734" r:id="rId13"/>
    <p:sldLayoutId id="2147483733" r:id="rId14"/>
    <p:sldLayoutId id="2147483732" r:id="rId15"/>
    <p:sldLayoutId id="2147483731" r:id="rId16"/>
    <p:sldLayoutId id="2147483657" r:id="rId17"/>
    <p:sldLayoutId id="2147483658" r:id="rId18"/>
    <p:sldLayoutId id="2147483659" r:id="rId19"/>
    <p:sldLayoutId id="2147483660" r:id="rId20"/>
    <p:sldLayoutId id="214748366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  <p:sldLayoutId id="2147483730" r:id="rId12"/>
    <p:sldLayoutId id="2147483729" r:id="rId13"/>
    <p:sldLayoutId id="2147483728" r:id="rId14"/>
    <p:sldLayoutId id="2147483727" r:id="rId15"/>
    <p:sldLayoutId id="2147483726" r:id="rId16"/>
    <p:sldLayoutId id="2147483725" r:id="rId17"/>
    <p:sldLayoutId id="2147483724" r:id="rId18"/>
    <p:sldLayoutId id="2147483723" r:id="rId19"/>
    <p:sldLayoutId id="2147483722" r:id="rId20"/>
    <p:sldLayoutId id="2147483721" r:id="rId21"/>
    <p:sldLayoutId id="2147483720" r:id="rId22"/>
    <p:sldLayoutId id="2147483719" r:id="rId23"/>
    <p:sldLayoutId id="2147483718" r:id="rId24"/>
    <p:sldLayoutId id="2147483717" r:id="rId25"/>
    <p:sldLayoutId id="2147483716" r:id="rId26"/>
    <p:sldLayoutId id="2147483715" r:id="rId27"/>
    <p:sldLayoutId id="2147483714" r:id="rId28"/>
    <p:sldLayoutId id="2147483713" r:id="rId29"/>
    <p:sldLayoutId id="2147483712" r:id="rId30"/>
    <p:sldLayoutId id="2147483711" r:id="rId31"/>
    <p:sldLayoutId id="2147483710" r:id="rId32"/>
    <p:sldLayoutId id="2147483709" r:id="rId33"/>
    <p:sldLayoutId id="2147483708" r:id="rId34"/>
    <p:sldLayoutId id="2147483707" r:id="rId35"/>
    <p:sldLayoutId id="2147483706" r:id="rId36"/>
    <p:sldLayoutId id="2147483705" r:id="rId37"/>
    <p:sldLayoutId id="2147483704" r:id="rId38"/>
    <p:sldLayoutId id="2147483703" r:id="rId39"/>
    <p:sldLayoutId id="2147483702" r:id="rId40"/>
    <p:sldLayoutId id="2147483701" r:id="rId41"/>
    <p:sldLayoutId id="2147483700" r:id="rId42"/>
    <p:sldLayoutId id="2147483699" r:id="rId43"/>
    <p:sldLayoutId id="2147483698" r:id="rId44"/>
    <p:sldLayoutId id="2147483697" r:id="rId45"/>
    <p:sldLayoutId id="2147483696" r:id="rId46"/>
    <p:sldLayoutId id="2147483667" r:id="rId47"/>
    <p:sldLayoutId id="2147483668" r:id="rId48"/>
    <p:sldLayoutId id="2147483669" r:id="rId49"/>
    <p:sldLayoutId id="2147483670" r:id="rId50"/>
    <p:sldLayoutId id="2147483671" r:id="rId51"/>
    <p:sldLayoutId id="2147483672" r:id="rId52"/>
    <p:sldLayoutId id="2147483673" r:id="rId53"/>
    <p:sldLayoutId id="2147483674" r:id="rId5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3014682" y="1982284"/>
            <a:ext cx="5411041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cm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cm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(cm)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5811306" y="5563859"/>
            <a:ext cx="37254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cm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828944" y="423999"/>
            <a:ext cx="10729782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381071" y="569122"/>
            <a:ext cx="99819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cm,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cm.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F6570DF-7D4D-4FC1-9848-8324D80F6A9E}"/>
              </a:ext>
            </a:extLst>
          </p:cNvPr>
          <p:cNvSpPr/>
          <p:nvPr/>
        </p:nvSpPr>
        <p:spPr>
          <a:xfrm>
            <a:off x="7227487" y="5512366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0AE0B2-5AB7-4FAA-AE1E-B6D257FEB23A}"/>
              </a:ext>
            </a:extLst>
          </p:cNvPr>
          <p:cNvGrpSpPr/>
          <p:nvPr/>
        </p:nvGrpSpPr>
        <p:grpSpPr>
          <a:xfrm>
            <a:off x="3999922" y="4860503"/>
            <a:ext cx="677694" cy="532183"/>
            <a:chOff x="6051569" y="4396169"/>
            <a:chExt cx="677694" cy="53218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7DFF31-388B-4879-9E2B-215D2861B243}"/>
                </a:ext>
              </a:extLst>
            </p:cNvPr>
            <p:cNvSpPr txBox="1"/>
            <p:nvPr/>
          </p:nvSpPr>
          <p:spPr>
            <a:xfrm>
              <a:off x="6051569" y="4396169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38C55D-6262-4875-B644-1703B9F26CE5}"/>
              </a:ext>
            </a:extLst>
          </p:cNvPr>
          <p:cNvGrpSpPr/>
          <p:nvPr/>
        </p:nvGrpSpPr>
        <p:grpSpPr>
          <a:xfrm>
            <a:off x="5284823" y="4861838"/>
            <a:ext cx="637291" cy="532469"/>
            <a:chOff x="6096000" y="4395883"/>
            <a:chExt cx="637291" cy="53246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919C7D9-286A-469E-AF95-C3709F6B5566}"/>
                </a:ext>
              </a:extLst>
            </p:cNvPr>
            <p:cNvSpPr txBox="1"/>
            <p:nvPr/>
          </p:nvSpPr>
          <p:spPr>
            <a:xfrm>
              <a:off x="6111369" y="4395883"/>
              <a:ext cx="621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20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3F045A6-5CA7-44D0-9DE7-A387AD608D44}"/>
              </a:ext>
            </a:extLst>
          </p:cNvPr>
          <p:cNvGrpSpPr/>
          <p:nvPr/>
        </p:nvGrpSpPr>
        <p:grpSpPr>
          <a:xfrm>
            <a:off x="6261759" y="4861647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6384B6E-C6A2-470D-AC57-AA6E5ACC0F38}"/>
              </a:ext>
            </a:extLst>
          </p:cNvPr>
          <p:cNvGrpSpPr/>
          <p:nvPr/>
        </p:nvGrpSpPr>
        <p:grpSpPr>
          <a:xfrm>
            <a:off x="7210709" y="5514764"/>
            <a:ext cx="677694" cy="540499"/>
            <a:chOff x="6071314" y="4396169"/>
            <a:chExt cx="677694" cy="540499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223326C-C089-432D-B5D3-B996DCFBC219}"/>
                </a:ext>
              </a:extLst>
            </p:cNvPr>
            <p:cNvSpPr txBox="1"/>
            <p:nvPr/>
          </p:nvSpPr>
          <p:spPr>
            <a:xfrm>
              <a:off x="6071314" y="4413448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55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2226" y="2914851"/>
            <a:ext cx="2047233" cy="364934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181BB0B0-8D3B-48D9-856B-D0171DF69013}"/>
              </a:ext>
            </a:extLst>
          </p:cNvPr>
          <p:cNvSpPr/>
          <p:nvPr/>
        </p:nvSpPr>
        <p:spPr>
          <a:xfrm>
            <a:off x="4888733" y="291342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167E176B-98A9-4624-A472-E8847D95434C}"/>
              </a:ext>
            </a:extLst>
          </p:cNvPr>
          <p:cNvSpPr/>
          <p:nvPr/>
        </p:nvSpPr>
        <p:spPr>
          <a:xfrm>
            <a:off x="5414806" y="2027582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5BFC638B-0E73-41B0-A7EF-4283A63803AF}"/>
              </a:ext>
            </a:extLst>
          </p:cNvPr>
          <p:cNvSpPr/>
          <p:nvPr/>
        </p:nvSpPr>
        <p:spPr>
          <a:xfrm>
            <a:off x="6997315" y="2454184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B6D6896-0F31-46D7-AF71-3EBCBFB31C60}"/>
              </a:ext>
            </a:extLst>
          </p:cNvPr>
          <p:cNvGrpSpPr/>
          <p:nvPr/>
        </p:nvGrpSpPr>
        <p:grpSpPr>
          <a:xfrm>
            <a:off x="5413977" y="2037489"/>
            <a:ext cx="654726" cy="465091"/>
            <a:chOff x="6083105" y="4396172"/>
            <a:chExt cx="591744" cy="42035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9ED46277-2CFB-4EB9-8BB0-594376AF4FE2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2FF43E3-A12C-45D8-9891-18A1E2DFEB61}"/>
                </a:ext>
              </a:extLst>
            </p:cNvPr>
            <p:cNvSpPr txBox="1"/>
            <p:nvPr/>
          </p:nvSpPr>
          <p:spPr>
            <a:xfrm>
              <a:off x="6083105" y="439926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35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184642AB-6812-4FAE-BE31-1ED100716916}"/>
              </a:ext>
            </a:extLst>
          </p:cNvPr>
          <p:cNvGrpSpPr/>
          <p:nvPr/>
        </p:nvGrpSpPr>
        <p:grpSpPr>
          <a:xfrm>
            <a:off x="7001114" y="2463365"/>
            <a:ext cx="654726" cy="461665"/>
            <a:chOff x="6086823" y="4393052"/>
            <a:chExt cx="591744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38200447-E425-420F-9FC2-94E380E7BD8C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94FAFEA-354E-4F31-936C-78040E411F58}"/>
                </a:ext>
              </a:extLst>
            </p:cNvPr>
            <p:cNvSpPr txBox="1"/>
            <p:nvPr/>
          </p:nvSpPr>
          <p:spPr>
            <a:xfrm>
              <a:off x="6086823" y="4393052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20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3419363" y="956758"/>
            <a:ext cx="2636720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780234" y="962708"/>
            <a:ext cx="2135043" cy="109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419363" y="1314638"/>
            <a:ext cx="8123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589533" y="1332482"/>
            <a:ext cx="44707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808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  <p:bldP spid="40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xmlns="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4C720A-93A8-46BD-B6EA-018BE263C813}"/>
              </a:ext>
            </a:extLst>
          </p:cNvPr>
          <p:cNvSpPr txBox="1"/>
          <p:nvPr/>
        </p:nvSpPr>
        <p:spPr>
          <a:xfrm>
            <a:off x="2119257" y="2951946"/>
            <a:ext cx="777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Ghi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nhớ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giải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nhiều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Xem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trước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ít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A67E4F-60EE-4F90-8D21-E47521A44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42"/>
          <a:stretch/>
        </p:blipFill>
        <p:spPr>
          <a:xfrm>
            <a:off x="2943288" y="3033656"/>
            <a:ext cx="5552387" cy="327911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B998C57B-77EE-44FB-8536-C6ECF44674F1}"/>
              </a:ext>
            </a:extLst>
          </p:cNvPr>
          <p:cNvSpPr/>
          <p:nvPr/>
        </p:nvSpPr>
        <p:spPr>
          <a:xfrm>
            <a:off x="1882588" y="5443369"/>
            <a:ext cx="8606118" cy="1414631"/>
          </a:xfrm>
          <a:custGeom>
            <a:avLst/>
            <a:gdLst>
              <a:gd name="connsiteX0" fmla="*/ 3647335 w 7294671"/>
              <a:gd name="connsiteY0" fmla="*/ 0 h 1061597"/>
              <a:gd name="connsiteX1" fmla="*/ 7267927 w 7294671"/>
              <a:gd name="connsiteY1" fmla="*/ 1019468 h 1061597"/>
              <a:gd name="connsiteX2" fmla="*/ 7294671 w 7294671"/>
              <a:gd name="connsiteY2" fmla="*/ 1061597 h 1061597"/>
              <a:gd name="connsiteX3" fmla="*/ 0 w 7294671"/>
              <a:gd name="connsiteY3" fmla="*/ 1061597 h 1061597"/>
              <a:gd name="connsiteX4" fmla="*/ 26743 w 7294671"/>
              <a:gd name="connsiteY4" fmla="*/ 1019468 h 1061597"/>
              <a:gd name="connsiteX5" fmla="*/ 3647335 w 7294671"/>
              <a:gd name="connsiteY5" fmla="*/ 0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671" h="1061597">
                <a:moveTo>
                  <a:pt x="3647335" y="0"/>
                </a:moveTo>
                <a:cubicBezTo>
                  <a:pt x="5389339" y="0"/>
                  <a:pt x="6853047" y="433205"/>
                  <a:pt x="7267927" y="1019468"/>
                </a:cubicBezTo>
                <a:lnTo>
                  <a:pt x="7294671" y="1061597"/>
                </a:lnTo>
                <a:lnTo>
                  <a:pt x="0" y="1061597"/>
                </a:lnTo>
                <a:lnTo>
                  <a:pt x="26743" y="1019468"/>
                </a:lnTo>
                <a:cubicBezTo>
                  <a:pt x="441623" y="433205"/>
                  <a:pt x="1905332" y="0"/>
                  <a:pt x="364733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xmlns="" id="{7253FE64-806C-4D65-B01D-5A63181CADD6}"/>
              </a:ext>
            </a:extLst>
          </p:cNvPr>
          <p:cNvSpPr/>
          <p:nvPr/>
        </p:nvSpPr>
        <p:spPr>
          <a:xfrm>
            <a:off x="376518" y="1479175"/>
            <a:ext cx="3496235" cy="1855696"/>
          </a:xfrm>
          <a:prstGeom prst="wedgeRoundRectCallout">
            <a:avLst>
              <a:gd name="adj1" fmla="val 48675"/>
              <a:gd name="adj2" fmla="val 704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876EAEBD-AE5D-4B2E-8084-B49BFDC9F2EC}"/>
              </a:ext>
            </a:extLst>
          </p:cNvPr>
          <p:cNvSpPr/>
          <p:nvPr/>
        </p:nvSpPr>
        <p:spPr>
          <a:xfrm>
            <a:off x="7519595" y="1296295"/>
            <a:ext cx="2282587" cy="1855696"/>
          </a:xfrm>
          <a:prstGeom prst="wedgeRoundRectCallout">
            <a:avLst>
              <a:gd name="adj1" fmla="val -38216"/>
              <a:gd name="adj2" fmla="val 70427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F808B8-99DA-4FA0-B6E6-B2C3943AD713}"/>
              </a:ext>
            </a:extLst>
          </p:cNvPr>
          <p:cNvSpPr/>
          <p:nvPr/>
        </p:nvSpPr>
        <p:spPr>
          <a:xfrm>
            <a:off x="3392340" y="243873"/>
            <a:ext cx="526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ĐỐ BẠN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1B5BDE6-77F1-470D-810B-A56E6C67C950}"/>
              </a:ext>
            </a:extLst>
          </p:cNvPr>
          <p:cNvSpPr/>
          <p:nvPr/>
        </p:nvSpPr>
        <p:spPr>
          <a:xfrm>
            <a:off x="3829721" y="5784924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E979F61-950C-43D2-9F9F-1C0C35BC48FC}"/>
              </a:ext>
            </a:extLst>
          </p:cNvPr>
          <p:cNvSpPr/>
          <p:nvPr/>
        </p:nvSpPr>
        <p:spPr>
          <a:xfrm>
            <a:off x="4343126" y="5784924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A2341D6-07E6-4B33-822A-578A9763665F}"/>
              </a:ext>
            </a:extLst>
          </p:cNvPr>
          <p:cNvSpPr/>
          <p:nvPr/>
        </p:nvSpPr>
        <p:spPr>
          <a:xfrm>
            <a:off x="4835016" y="5795682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3037D7A-0A47-43FD-BCAB-0D149F0B2D60}"/>
              </a:ext>
            </a:extLst>
          </p:cNvPr>
          <p:cNvSpPr/>
          <p:nvPr/>
        </p:nvSpPr>
        <p:spPr>
          <a:xfrm>
            <a:off x="3829721" y="6237826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8D03297-B650-4342-827B-928978FB1695}"/>
              </a:ext>
            </a:extLst>
          </p:cNvPr>
          <p:cNvSpPr/>
          <p:nvPr/>
        </p:nvSpPr>
        <p:spPr>
          <a:xfrm>
            <a:off x="4343126" y="6237826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C0737BC-FF6D-49A2-894F-D0255443BFB3}"/>
              </a:ext>
            </a:extLst>
          </p:cNvPr>
          <p:cNvSpPr/>
          <p:nvPr/>
        </p:nvSpPr>
        <p:spPr>
          <a:xfrm>
            <a:off x="4835016" y="6248584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D5F6745-E983-4822-B2E1-6B6B75CA71D7}"/>
              </a:ext>
            </a:extLst>
          </p:cNvPr>
          <p:cNvSpPr/>
          <p:nvPr/>
        </p:nvSpPr>
        <p:spPr>
          <a:xfrm>
            <a:off x="5840311" y="579568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08363CA-B64E-4893-B84D-9C2C4D561E6F}"/>
              </a:ext>
            </a:extLst>
          </p:cNvPr>
          <p:cNvSpPr/>
          <p:nvPr/>
        </p:nvSpPr>
        <p:spPr>
          <a:xfrm>
            <a:off x="6353716" y="579568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AA0180-1999-4104-AFEF-32C5D229B6E6}"/>
              </a:ext>
            </a:extLst>
          </p:cNvPr>
          <p:cNvSpPr/>
          <p:nvPr/>
        </p:nvSpPr>
        <p:spPr>
          <a:xfrm>
            <a:off x="6845606" y="5806440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E18252F-74D1-4C3D-A95A-E4C82F01804A}"/>
              </a:ext>
            </a:extLst>
          </p:cNvPr>
          <p:cNvSpPr/>
          <p:nvPr/>
        </p:nvSpPr>
        <p:spPr>
          <a:xfrm>
            <a:off x="5840311" y="6248584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AE162BF-5F8C-4813-8392-3B2E2D438E45}"/>
              </a:ext>
            </a:extLst>
          </p:cNvPr>
          <p:cNvSpPr/>
          <p:nvPr/>
        </p:nvSpPr>
        <p:spPr>
          <a:xfrm>
            <a:off x="6353716" y="6248584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BCAE021C-A083-4D49-8D63-74333A98BDE5}"/>
              </a:ext>
            </a:extLst>
          </p:cNvPr>
          <p:cNvSpPr/>
          <p:nvPr/>
        </p:nvSpPr>
        <p:spPr>
          <a:xfrm>
            <a:off x="6845606" y="6259342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FA0F1C1-5758-4184-8BDA-8596C47E0377}"/>
              </a:ext>
            </a:extLst>
          </p:cNvPr>
          <p:cNvSpPr/>
          <p:nvPr/>
        </p:nvSpPr>
        <p:spPr>
          <a:xfrm>
            <a:off x="7337495" y="5819887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D1D7A325-C86F-4354-9733-BBCE448B1562}"/>
              </a:ext>
            </a:extLst>
          </p:cNvPr>
          <p:cNvSpPr/>
          <p:nvPr/>
        </p:nvSpPr>
        <p:spPr>
          <a:xfrm>
            <a:off x="7337495" y="6272789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523375" y="1330217"/>
            <a:ext cx="603168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36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3C9F9D2-D211-492E-98A8-F9132F0CCBBA}"/>
              </a:ext>
            </a:extLst>
          </p:cNvPr>
          <p:cNvGrpSpPr/>
          <p:nvPr/>
        </p:nvGrpSpPr>
        <p:grpSpPr>
          <a:xfrm>
            <a:off x="3664883" y="777767"/>
            <a:ext cx="5378824" cy="2876190"/>
            <a:chOff x="3227294" y="644434"/>
            <a:chExt cx="5378824" cy="28761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0F6270A2-44C0-4604-A247-C2218ACCFD48}"/>
                </a:ext>
              </a:extLst>
            </p:cNvPr>
            <p:cNvGrpSpPr/>
            <p:nvPr/>
          </p:nvGrpSpPr>
          <p:grpSpPr>
            <a:xfrm>
              <a:off x="3227294" y="644434"/>
              <a:ext cx="5378824" cy="2876190"/>
              <a:chOff x="3259567" y="871368"/>
              <a:chExt cx="5378824" cy="287619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A1769EB2-976B-4304-9B8D-B59648E0CAAB}"/>
                  </a:ext>
                </a:extLst>
              </p:cNvPr>
              <p:cNvSpPr/>
              <p:nvPr/>
            </p:nvSpPr>
            <p:spPr>
              <a:xfrm>
                <a:off x="3259567" y="871368"/>
                <a:ext cx="5378824" cy="287619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3D24AF92-2A43-4CBA-B208-EA635320CC5E}"/>
                  </a:ext>
                </a:extLst>
              </p:cNvPr>
              <p:cNvSpPr/>
              <p:nvPr/>
            </p:nvSpPr>
            <p:spPr>
              <a:xfrm>
                <a:off x="4558827" y="1009443"/>
                <a:ext cx="279916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BẢNG THI ĐUA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14E077F-677B-4CC9-990F-CA0D098BE4E0}"/>
                  </a:ext>
                </a:extLst>
              </p:cNvPr>
              <p:cNvSpPr txBox="1"/>
              <p:nvPr/>
            </p:nvSpPr>
            <p:spPr>
              <a:xfrm>
                <a:off x="3428943" y="1627751"/>
                <a:ext cx="129168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Hai: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Ba: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Bốn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3E858EF-9FF1-4DD2-AB77-6519EFA0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1439062"/>
              <a:ext cx="408808" cy="3849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490F042-DAA0-454A-AACF-12D4CD1D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1439062"/>
              <a:ext cx="408808" cy="3849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82C77D4A-B845-42C5-9487-8460A983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1439062"/>
              <a:ext cx="408808" cy="3849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53690D22-E94C-4145-A193-65B2B4A5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1439062"/>
              <a:ext cx="408808" cy="3849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FFEBAF8-C338-4E4B-BEA6-2F2335AA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1439062"/>
              <a:ext cx="408808" cy="3849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914970E4-57D3-46B2-BD0C-824DE589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1460578"/>
              <a:ext cx="408808" cy="3849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AE18CB6-177C-44A0-B056-4BDB4FE4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3208" y="1967979"/>
              <a:ext cx="408808" cy="3849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5402D3AE-1DDE-47FF-85FB-00A7ED5B6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3871" y="1967979"/>
              <a:ext cx="408808" cy="3849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6890DA62-884F-4655-B10C-0A27057B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8567" y="1967979"/>
              <a:ext cx="408808" cy="3849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9E3A80D9-D25D-4E2D-BBBE-3C57C6052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9230" y="1967979"/>
              <a:ext cx="408808" cy="3849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5549396A-BE1C-40D8-A996-75703F74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045" y="1967979"/>
              <a:ext cx="408808" cy="38499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ED835CCE-C2F9-4422-8E35-ADDC27F8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2512721"/>
              <a:ext cx="408808" cy="3849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93EFDB5E-F345-4C9A-89DF-291FB3BD6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2512721"/>
              <a:ext cx="408808" cy="38499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82325004-3EB7-4FA9-8DF7-0B1A19B6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2512721"/>
              <a:ext cx="408808" cy="38499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A7F2EACF-B20E-4634-A01B-1CA38F65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2512721"/>
              <a:ext cx="408808" cy="3849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9A7A1E43-6F48-4DDE-9713-0F6E4394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2512721"/>
              <a:ext cx="408808" cy="38499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41F44001-DA72-40B7-B8B7-6AADBACD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2512721"/>
              <a:ext cx="408808" cy="38499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6B17169B-24D9-4A4A-B6FD-F21F68AC0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8943" y="2977003"/>
              <a:ext cx="408808" cy="38499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68D68E89-3437-4037-9940-2A2CDB4E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9606" y="2977003"/>
              <a:ext cx="408808" cy="38499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49B24EB0-8105-471C-B006-8CB375C4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4302" y="2977003"/>
              <a:ext cx="408808" cy="38499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A4D2586D-213F-4E1F-8627-73F605927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965" y="2977003"/>
              <a:ext cx="408808" cy="38499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6AEA9301-FE41-4CEA-94DC-18B5A556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9319" y="2512721"/>
              <a:ext cx="408808" cy="38499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184B9EC2-6ABF-4419-B6C4-66F8FDA8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9982" y="2512721"/>
              <a:ext cx="408808" cy="3849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68D7EE-6DA0-4A99-BB04-59D73B174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2" b="98039" l="3401" r="89796">
                        <a14:foregroundMark x1="62585" y1="4902" x2="62585" y2="4902"/>
                        <a14:foregroundMark x1="8844" y1="39706" x2="8844" y2="39706"/>
                        <a14:foregroundMark x1="43537" y1="77206" x2="43537" y2="77206"/>
                        <a14:foregroundMark x1="91156" y1="46569" x2="91156" y2="46569"/>
                        <a14:foregroundMark x1="51701" y1="74265" x2="51701" y2="74265"/>
                        <a14:foregroundMark x1="44218" y1="67402" x2="44218" y2="98529"/>
                        <a14:foregroundMark x1="4082" y1="38725" x2="4082" y2="38725"/>
                        <a14:foregroundMark x1="8844" y1="35049" x2="3401" y2="47794"/>
                        <a14:foregroundMark x1="3401" y1="47794" x2="3401" y2="47794"/>
                      </a14:backgroundRemoval>
                    </a14:imgEffect>
                  </a14:imgLayer>
                </a14:imgProps>
              </a:ext>
            </a:extLst>
          </a:blip>
          <a:srcRect b="2610"/>
          <a:stretch/>
        </p:blipFill>
        <p:spPr>
          <a:xfrm>
            <a:off x="1492461" y="2612497"/>
            <a:ext cx="1400000" cy="37843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B047E1-9B51-4078-998F-DD5241F32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8" b="99281" l="6369" r="91720">
                        <a14:foregroundMark x1="59873" y1="11871" x2="59873" y2="11871"/>
                        <a14:foregroundMark x1="45860" y1="12950" x2="45860" y2="42446"/>
                        <a14:foregroundMark x1="38217" y1="16906" x2="57325" y2="16906"/>
                        <a14:foregroundMark x1="25478" y1="8633" x2="25478" y2="8633"/>
                        <a14:foregroundMark x1="72611" y1="30216" x2="72611" y2="30216"/>
                        <a14:foregroundMark x1="58599" y1="3237" x2="58599" y2="3237"/>
                        <a14:foregroundMark x1="52229" y1="34532" x2="51592" y2="85971"/>
                        <a14:foregroundMark x1="45860" y1="77698" x2="45223" y2="93165"/>
                        <a14:foregroundMark x1="55414" y1="88129" x2="55414" y2="88129"/>
                        <a14:foregroundMark x1="56688" y1="79856" x2="69427" y2="95683"/>
                        <a14:foregroundMark x1="38217" y1="99281" x2="38217" y2="99281"/>
                        <a14:foregroundMark x1="91720" y1="83813" x2="91720" y2="83813"/>
                        <a14:foregroundMark x1="38854" y1="38129" x2="30573" y2="59353"/>
                        <a14:foregroundMark x1="30573" y1="59353" x2="29936" y2="59353"/>
                        <a14:foregroundMark x1="38854" y1="39568" x2="29936" y2="58633"/>
                        <a14:foregroundMark x1="31847" y1="47842" x2="31847" y2="47842"/>
                        <a14:foregroundMark x1="31847" y1="43165" x2="31847" y2="43165"/>
                        <a14:foregroundMark x1="33121" y1="46403" x2="33121" y2="46403"/>
                        <a14:foregroundMark x1="37580" y1="42806" x2="43949" y2="41367"/>
                        <a14:foregroundMark x1="33121" y1="45324" x2="33121" y2="45324"/>
                        <a14:foregroundMark x1="62420" y1="44604" x2="71338" y2="58273"/>
                        <a14:foregroundMark x1="56688" y1="40288" x2="71338" y2="57554"/>
                        <a14:foregroundMark x1="63057" y1="43885" x2="73248" y2="54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3589" y="3749195"/>
            <a:ext cx="1495238" cy="26476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B35931-E84E-4C5B-A581-5B19E00AB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8264" l="1266" r="93671">
                        <a14:foregroundMark x1="31013" y1="6250" x2="31013" y2="6250"/>
                        <a14:foregroundMark x1="41139" y1="34375" x2="38608" y2="98611"/>
                        <a14:foregroundMark x1="27215" y1="44097" x2="27215" y2="92708"/>
                        <a14:foregroundMark x1="57595" y1="46181" x2="57595" y2="46181"/>
                        <a14:foregroundMark x1="42405" y1="37500" x2="65823" y2="60764"/>
                        <a14:foregroundMark x1="28481" y1="43403" x2="25949" y2="78819"/>
                        <a14:foregroundMark x1="22152" y1="46181" x2="22152" y2="46181"/>
                        <a14:foregroundMark x1="17089" y1="46181" x2="17089" y2="67708"/>
                        <a14:foregroundMark x1="18987" y1="43056" x2="20253" y2="43056"/>
                        <a14:foregroundMark x1="24051" y1="43056" x2="7595" y2="56597"/>
                        <a14:foregroundMark x1="93671" y1="40972" x2="93671" y2="40972"/>
                        <a14:foregroundMark x1="47468" y1="55903" x2="47468" y2="79167"/>
                        <a14:foregroundMark x1="39241" y1="15625" x2="39241" y2="41319"/>
                        <a14:foregroundMark x1="12658" y1="10764" x2="11737" y2="20864"/>
                        <a14:foregroundMark x1="11392" y1="19792" x2="11392" y2="19792"/>
                        <a14:foregroundMark x1="9494" y1="17708" x2="9494" y2="17708"/>
                        <a14:foregroundMark x1="9494" y1="13889" x2="9494" y2="13889"/>
                        <a14:foregroundMark x1="22152" y1="38194" x2="3165" y2="49653"/>
                        <a14:foregroundMark x1="11392" y1="43403" x2="1266" y2="51389"/>
                        <a14:backgroundMark x1="62025" y1="7292" x2="99367" y2="7292"/>
                        <a14:backgroundMark x1="73418" y1="45833" x2="72152" y2="46528"/>
                        <a14:backgroundMark x1="1899" y1="21875" x2="1899" y2="21875"/>
                        <a14:backgroundMark x1="82278" y1="25000" x2="82278" y2="31250"/>
                        <a14:backgroundMark x1="1266" y1="6944" x2="12658" y2="7986"/>
                        <a14:backgroundMark x1="1899" y1="25347" x2="9494" y2="260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246" y="3653957"/>
            <a:ext cx="1504762" cy="27428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3B4587-E55E-4E2C-929D-72ECB04A1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23" b="99338" l="9548" r="94975">
                        <a14:foregroundMark x1="92965" y1="23179" x2="92965" y2="23179"/>
                        <a14:foregroundMark x1="68342" y1="6623" x2="68342" y2="6623"/>
                        <a14:foregroundMark x1="10050" y1="46026" x2="14070" y2="54967"/>
                        <a14:foregroundMark x1="48241" y1="95364" x2="48241" y2="95364"/>
                        <a14:foregroundMark x1="94975" y1="66556" x2="94975" y2="66556"/>
                        <a14:foregroundMark x1="94472" y1="53311" x2="94472" y2="53311"/>
                        <a14:foregroundMark x1="49749" y1="99338" x2="49749" y2="99338"/>
                        <a14:foregroundMark x1="68844" y1="99338" x2="68844" y2="99338"/>
                        <a14:foregroundMark x1="62814" y1="32119" x2="62814" y2="32119"/>
                        <a14:foregroundMark x1="62814" y1="32119" x2="62814" y2="39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118" y="3520624"/>
            <a:ext cx="1895238" cy="2876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6F2670-E955-4652-9F6A-E4C7F8DFB1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82" b="99648" l="5469" r="89844">
                        <a14:foregroundMark x1="49219" y1="9155" x2="49219" y2="9155"/>
                        <a14:foregroundMark x1="46875" y1="5282" x2="46875" y2="5282"/>
                        <a14:foregroundMark x1="60938" y1="42958" x2="59375" y2="91197"/>
                        <a14:foregroundMark x1="53125" y1="39437" x2="50000" y2="83099"/>
                        <a14:foregroundMark x1="42188" y1="47887" x2="42188" y2="80282"/>
                        <a14:foregroundMark x1="32813" y1="73944" x2="32813" y2="96479"/>
                        <a14:foregroundMark x1="75000" y1="51408" x2="75000" y2="51408"/>
                        <a14:foregroundMark x1="68750" y1="99648" x2="68750" y2="99648"/>
                        <a14:foregroundMark x1="5469" y1="92254" x2="5469" y2="92254"/>
                        <a14:foregroundMark x1="73438" y1="97183" x2="61719" y2="97183"/>
                        <a14:foregroundMark x1="64063" y1="43662" x2="71094" y2="73944"/>
                        <a14:foregroundMark x1="71094" y1="45775" x2="72656" y2="63732"/>
                        <a14:foregroundMark x1="40625" y1="42958" x2="38281" y2="73592"/>
                        <a14:foregroundMark x1="39063" y1="47183" x2="35938" y2="68310"/>
                        <a14:foregroundMark x1="39844" y1="21831" x2="42188" y2="40141"/>
                        <a14:foregroundMark x1="50000" y1="10563" x2="58594" y2="37676"/>
                        <a14:foregroundMark x1="34375" y1="42254" x2="18750" y2="66549"/>
                        <a14:foregroundMark x1="72656" y1="41549" x2="73438" y2="69014"/>
                        <a14:backgroundMark x1="2344" y1="7042" x2="28906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400" y="3694637"/>
            <a:ext cx="1219048" cy="27047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DAF6FB5-011A-403B-B8BA-1BEEF04B7341}"/>
              </a:ext>
            </a:extLst>
          </p:cNvPr>
          <p:cNvGrpSpPr/>
          <p:nvPr/>
        </p:nvGrpSpPr>
        <p:grpSpPr>
          <a:xfrm>
            <a:off x="174246" y="670036"/>
            <a:ext cx="3644619" cy="1685531"/>
            <a:chOff x="116020" y="477547"/>
            <a:chExt cx="3644619" cy="1685531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xmlns="" id="{F2F90074-5ABF-46B4-8423-FF15835807C6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3371"/>
                <a:gd name="adj2" fmla="val 6696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52B15DC-8E8E-4922-8E05-7CE7CE5071BF}"/>
                </a:ext>
              </a:extLst>
            </p:cNvPr>
            <p:cNvSpPr txBox="1"/>
            <p:nvPr/>
          </p:nvSpPr>
          <p:spPr>
            <a:xfrm>
              <a:off x="375006" y="619109"/>
              <a:ext cx="297441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B53DE08A-582B-4A0B-A6A2-D65FF080DC14}"/>
              </a:ext>
            </a:extLst>
          </p:cNvPr>
          <p:cNvGrpSpPr/>
          <p:nvPr/>
        </p:nvGrpSpPr>
        <p:grpSpPr>
          <a:xfrm>
            <a:off x="8756315" y="943642"/>
            <a:ext cx="3644619" cy="1896377"/>
            <a:chOff x="116020" y="477547"/>
            <a:chExt cx="3644619" cy="1685531"/>
          </a:xfrm>
        </p:grpSpPr>
        <p:sp>
          <p:nvSpPr>
            <p:cNvPr id="48" name="Speech Bubble: Oval 47">
              <a:extLst>
                <a:ext uri="{FF2B5EF4-FFF2-40B4-BE49-F238E27FC236}">
                  <a16:creationId xmlns:a16="http://schemas.microsoft.com/office/drawing/2014/main" xmlns="" id="{0ADD3474-BD2D-4CC1-B865-843D6C3AE1EC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-13749"/>
                <a:gd name="adj2" fmla="val 8356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06049627-2D21-43B2-9A51-3222A503712D}"/>
                </a:ext>
              </a:extLst>
            </p:cNvPr>
            <p:cNvSpPr txBox="1"/>
            <p:nvPr/>
          </p:nvSpPr>
          <p:spPr>
            <a:xfrm>
              <a:off x="313457" y="685361"/>
              <a:ext cx="3163943" cy="1066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21B697-5FA2-46DF-A8A5-46165D267FB8}"/>
              </a:ext>
            </a:extLst>
          </p:cNvPr>
          <p:cNvGrpSpPr/>
          <p:nvPr/>
        </p:nvGrpSpPr>
        <p:grpSpPr>
          <a:xfrm>
            <a:off x="2714181" y="97368"/>
            <a:ext cx="6731969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Ba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C8BB239-A367-45A4-908F-A304203FC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523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8857C-E4E8-465B-9A02-340DC6AD4734}"/>
              </a:ext>
            </a:extLst>
          </p:cNvPr>
          <p:cNvSpPr/>
          <p:nvPr/>
        </p:nvSpPr>
        <p:spPr>
          <a:xfrm>
            <a:off x="3800210" y="2986121"/>
            <a:ext cx="3903646" cy="6105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124DE48-1788-43B0-850F-8C2B373BE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751" y="2994560"/>
            <a:ext cx="555583" cy="5232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04A6EAB-AF42-443B-B17D-665ECBF06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467" y="2994560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545AD9-0029-4005-B13D-18605CCE8624}"/>
              </a:ext>
            </a:extLst>
          </p:cNvPr>
          <p:cNvSpPr txBox="1"/>
          <p:nvPr/>
        </p:nvSpPr>
        <p:spPr>
          <a:xfrm>
            <a:off x="817581" y="1253902"/>
            <a:ext cx="1080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67802" y="3509341"/>
            <a:ext cx="1810786" cy="322785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351EC06-ECDE-43CB-986F-98F9096C09A6}"/>
              </a:ext>
            </a:extLst>
          </p:cNvPr>
          <p:cNvSpPr/>
          <p:nvPr/>
        </p:nvSpPr>
        <p:spPr>
          <a:xfrm>
            <a:off x="1269535" y="4157382"/>
            <a:ext cx="4431816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0BC11AC0-E25D-4ECA-94D4-FD0BCCCE41D9}"/>
              </a:ext>
            </a:extLst>
          </p:cNvPr>
          <p:cNvSpPr/>
          <p:nvPr/>
        </p:nvSpPr>
        <p:spPr>
          <a:xfrm>
            <a:off x="2520599" y="5142264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+ 2 = 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9A9FAC8-A756-40A6-A314-3FD1B2FAB679}"/>
              </a:ext>
            </a:extLst>
          </p:cNvPr>
          <p:cNvSpPr txBox="1"/>
          <p:nvPr/>
        </p:nvSpPr>
        <p:spPr>
          <a:xfrm>
            <a:off x="8629368" y="4925821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E910576-1C0D-48CD-BBAE-E9009465B6CD}"/>
              </a:ext>
            </a:extLst>
          </p:cNvPr>
          <p:cNvSpPr txBox="1"/>
          <p:nvPr/>
        </p:nvSpPr>
        <p:spPr>
          <a:xfrm>
            <a:off x="8026769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BF20ACBA-70D6-4058-9604-E805A6A8FD3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3016655"/>
            <a:ext cx="555583" cy="5232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44F5F74-F660-47DE-8908-1E25E48534E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3016655"/>
            <a:ext cx="555583" cy="5232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CCFBC3E-2D0C-4F9E-91B7-FCFD102C3AD8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3016655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37061D1-7DBF-4385-AAF6-E20389D3680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3016655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10C92C1-38A6-4FA4-B5CF-C0323DFF5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6964" y="3037778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A2725F7E-C751-4E86-A9FD-04B7A1BFE42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4140" y="3037778"/>
            <a:ext cx="555583" cy="52322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514484" y="1645547"/>
            <a:ext cx="20100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20720" y="1669400"/>
            <a:ext cx="40833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09678" y="2022242"/>
            <a:ext cx="3300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627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867140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NHIỀU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Bốn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Hai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78857C-E4E8-465B-9A02-340DC6AD4734}"/>
              </a:ext>
            </a:extLst>
          </p:cNvPr>
          <p:cNvSpPr/>
          <p:nvPr/>
        </p:nvSpPr>
        <p:spPr>
          <a:xfrm>
            <a:off x="3800211" y="2910519"/>
            <a:ext cx="2684480" cy="5988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124DE48-1788-43B0-850F-8C2B373BE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284" y="2948386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545AD9-0029-4005-B13D-18605CCE8624}"/>
              </a:ext>
            </a:extLst>
          </p:cNvPr>
          <p:cNvSpPr txBox="1"/>
          <p:nvPr/>
        </p:nvSpPr>
        <p:spPr>
          <a:xfrm>
            <a:off x="763103" y="1253902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67802" y="3509341"/>
            <a:ext cx="1810786" cy="322785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351EC06-ECDE-43CB-986F-98F9096C09A6}"/>
              </a:ext>
            </a:extLst>
          </p:cNvPr>
          <p:cNvSpPr/>
          <p:nvPr/>
        </p:nvSpPr>
        <p:spPr>
          <a:xfrm>
            <a:off x="1269534" y="4157382"/>
            <a:ext cx="4514969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0BC11AC0-E25D-4ECA-94D4-FD0BCCCE41D9}"/>
              </a:ext>
            </a:extLst>
          </p:cNvPr>
          <p:cNvSpPr/>
          <p:nvPr/>
        </p:nvSpPr>
        <p:spPr>
          <a:xfrm>
            <a:off x="2630292" y="5151833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+ 1 =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9A9FAC8-A756-40A6-A314-3FD1B2FAB679}"/>
              </a:ext>
            </a:extLst>
          </p:cNvPr>
          <p:cNvSpPr txBox="1"/>
          <p:nvPr/>
        </p:nvSpPr>
        <p:spPr>
          <a:xfrm>
            <a:off x="8703963" y="4930918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1AA42269-A26B-457F-85F9-BB10F5A1707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45631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F937F46-6C2C-4AC9-B740-36E3E1B26BDE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45631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784BF9BA-589B-42CE-9EF2-EDB5F10B709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45631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2945725-5259-42D8-B4A1-734F4CF6101B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45631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2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2811596-760F-40A4-ACC9-CA26D48B35E8}"/>
              </a:ext>
            </a:extLst>
          </p:cNvPr>
          <p:cNvSpPr/>
          <p:nvPr/>
        </p:nvSpPr>
        <p:spPr>
          <a:xfrm>
            <a:off x="3014682" y="1982284"/>
            <a:ext cx="6316599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Mai: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B499DC-E911-4005-8568-0612B951823B}"/>
              </a:ext>
            </a:extLst>
          </p:cNvPr>
          <p:cNvSpPr txBox="1"/>
          <p:nvPr/>
        </p:nvSpPr>
        <p:spPr>
          <a:xfrm>
            <a:off x="5752504" y="5562300"/>
            <a:ext cx="50488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1153409" y="423999"/>
            <a:ext cx="10109848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345BD-8EF1-4813-8492-0EA66AA9EC11}"/>
              </a:ext>
            </a:extLst>
          </p:cNvPr>
          <p:cNvSpPr txBox="1"/>
          <p:nvPr/>
        </p:nvSpPr>
        <p:spPr>
          <a:xfrm>
            <a:off x="1650752" y="590795"/>
            <a:ext cx="9374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F6570DF-7D4D-4FC1-9848-8324D80F6A9E}"/>
              </a:ext>
            </a:extLst>
          </p:cNvPr>
          <p:cNvSpPr/>
          <p:nvPr/>
        </p:nvSpPr>
        <p:spPr>
          <a:xfrm>
            <a:off x="7243389" y="5512366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0AE0B2-5AB7-4FAA-AE1E-B6D257FEB23A}"/>
              </a:ext>
            </a:extLst>
          </p:cNvPr>
          <p:cNvGrpSpPr/>
          <p:nvPr/>
        </p:nvGrpSpPr>
        <p:grpSpPr>
          <a:xfrm>
            <a:off x="4044353" y="4850917"/>
            <a:ext cx="777451" cy="541769"/>
            <a:chOff x="6096000" y="4386583"/>
            <a:chExt cx="777451" cy="54176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E7DFF31-388B-4879-9E2B-215D2861B243}"/>
                </a:ext>
              </a:extLst>
            </p:cNvPr>
            <p:cNvSpPr txBox="1"/>
            <p:nvPr/>
          </p:nvSpPr>
          <p:spPr>
            <a:xfrm>
              <a:off x="6195757" y="4386583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738C55D-6262-4875-B644-1703B9F26CE5}"/>
              </a:ext>
            </a:extLst>
          </p:cNvPr>
          <p:cNvGrpSpPr/>
          <p:nvPr/>
        </p:nvGrpSpPr>
        <p:grpSpPr>
          <a:xfrm>
            <a:off x="5284823" y="4852769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3F045A6-5CA7-44D0-9DE7-A387AD608D44}"/>
              </a:ext>
            </a:extLst>
          </p:cNvPr>
          <p:cNvGrpSpPr/>
          <p:nvPr/>
        </p:nvGrpSpPr>
        <p:grpSpPr>
          <a:xfrm>
            <a:off x="6261759" y="4861647"/>
            <a:ext cx="677694" cy="541538"/>
            <a:chOff x="6062436" y="4386814"/>
            <a:chExt cx="677694" cy="54153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DC369DE-7A61-4B2A-AF78-342CFF5DEAA2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6384B6E-C6A2-470D-AC57-AA6E5ACC0F38}"/>
              </a:ext>
            </a:extLst>
          </p:cNvPr>
          <p:cNvGrpSpPr/>
          <p:nvPr/>
        </p:nvGrpSpPr>
        <p:grpSpPr>
          <a:xfrm>
            <a:off x="7217733" y="5505409"/>
            <a:ext cx="677694" cy="541538"/>
            <a:chOff x="6062436" y="4386814"/>
            <a:chExt cx="677694" cy="54153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223326C-C089-432D-B5D3-B996DCFBC219}"/>
                </a:ext>
              </a:extLst>
            </p:cNvPr>
            <p:cNvSpPr txBox="1"/>
            <p:nvPr/>
          </p:nvSpPr>
          <p:spPr>
            <a:xfrm>
              <a:off x="6062436" y="4386814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12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2226" y="2914851"/>
            <a:ext cx="2047233" cy="364934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181BB0B0-8D3B-48D9-856B-D0171DF69013}"/>
              </a:ext>
            </a:extLst>
          </p:cNvPr>
          <p:cNvSpPr/>
          <p:nvPr/>
        </p:nvSpPr>
        <p:spPr>
          <a:xfrm>
            <a:off x="4710978" y="291485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979874" y="990391"/>
            <a:ext cx="97005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044353" y="990390"/>
            <a:ext cx="97005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051034" y="990389"/>
            <a:ext cx="1162663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9331281" y="990388"/>
            <a:ext cx="1379126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304423" y="1365428"/>
            <a:ext cx="1234954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CEF93AD-A7FB-44D9-A9E5-6D9D1C66FF4B}"/>
              </a:ext>
            </a:extLst>
          </p:cNvPr>
          <p:cNvSpPr txBox="1"/>
          <p:nvPr/>
        </p:nvSpPr>
        <p:spPr>
          <a:xfrm>
            <a:off x="5875917" y="4890871"/>
            <a:ext cx="5677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834493" y="1361946"/>
            <a:ext cx="1624324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537318" y="1359090"/>
            <a:ext cx="2278691" cy="63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92180571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497</Words>
  <Application>Microsoft Office PowerPoint</Application>
  <PresentationFormat>Custom</PresentationFormat>
  <Paragraphs>98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501</cp:revision>
  <dcterms:created xsi:type="dcterms:W3CDTF">2021-02-20T02:56:00Z</dcterms:created>
  <dcterms:modified xsi:type="dcterms:W3CDTF">2025-10-26T13:37:07Z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