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43"/>
  </p:notesMasterIdLst>
  <p:sldIdLst>
    <p:sldId id="369" r:id="rId3"/>
    <p:sldId id="256" r:id="rId4"/>
    <p:sldId id="257" r:id="rId5"/>
    <p:sldId id="370" r:id="rId6"/>
    <p:sldId id="452" r:id="rId7"/>
    <p:sldId id="453" r:id="rId8"/>
    <p:sldId id="454" r:id="rId9"/>
    <p:sldId id="461" r:id="rId10"/>
    <p:sldId id="462" r:id="rId11"/>
    <p:sldId id="455" r:id="rId12"/>
    <p:sldId id="456" r:id="rId13"/>
    <p:sldId id="463" r:id="rId14"/>
    <p:sldId id="464" r:id="rId15"/>
    <p:sldId id="457" r:id="rId16"/>
    <p:sldId id="458" r:id="rId17"/>
    <p:sldId id="465" r:id="rId18"/>
    <p:sldId id="466" r:id="rId19"/>
    <p:sldId id="467" r:id="rId20"/>
    <p:sldId id="468" r:id="rId21"/>
    <p:sldId id="469" r:id="rId22"/>
    <p:sldId id="371" r:id="rId23"/>
    <p:sldId id="258" r:id="rId24"/>
    <p:sldId id="439" r:id="rId25"/>
    <p:sldId id="398" r:id="rId26"/>
    <p:sldId id="440" r:id="rId27"/>
    <p:sldId id="441" r:id="rId28"/>
    <p:sldId id="444" r:id="rId29"/>
    <p:sldId id="445" r:id="rId30"/>
    <p:sldId id="443" r:id="rId31"/>
    <p:sldId id="373" r:id="rId32"/>
    <p:sldId id="413" r:id="rId33"/>
    <p:sldId id="259" r:id="rId34"/>
    <p:sldId id="260" r:id="rId35"/>
    <p:sldId id="446" r:id="rId36"/>
    <p:sldId id="447" r:id="rId37"/>
    <p:sldId id="448" r:id="rId38"/>
    <p:sldId id="449" r:id="rId39"/>
    <p:sldId id="450" r:id="rId40"/>
    <p:sldId id="451" r:id="rId41"/>
    <p:sldId id="311" r:id="rId42"/>
  </p:sldIdLst>
  <p:sldSz cx="18288000" cy="10287000"/>
  <p:notesSz cx="6858000" cy="9144000"/>
  <p:embeddedFontLst>
    <p:embeddedFont>
      <p:font typeface="Bauhaus 93" panose="04030905020B02020C02" pitchFamily="82" charset="0"/>
      <p:regular r:id="rId44"/>
    </p:embeddedFont>
    <p:embeddedFont>
      <p:font typeface="Berlin Sans FB Demi" panose="020E0802020502020306" pitchFamily="34" charset="0"/>
      <p:bold r:id="rId45"/>
    </p:embeddedFont>
    <p:embeddedFont>
      <p:font typeface="Broadway" panose="04040905080B02020502" pitchFamily="82" charset="0"/>
      <p:regular r:id="rId46"/>
    </p:embeddedFon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Comic Sans MS" panose="030F0702030302020204" pitchFamily="66" charset="0"/>
      <p:regular r:id="rId51"/>
      <p:bold r:id="rId52"/>
      <p:italic r:id="rId53"/>
      <p:boldItalic r:id="rId54"/>
    </p:embeddedFont>
    <p:embeddedFont>
      <p:font typeface="Cooper Black" panose="0208090404030B020404" pitchFamily="18" charset="0"/>
      <p:regular r:id="rId55"/>
    </p:embeddedFont>
    <p:embeddedFont>
      <p:font typeface="Copperplate Gothic Bold" panose="020E0705020206020404" pitchFamily="34" charset="0"/>
      <p:regular r:id="rId56"/>
    </p:embeddedFont>
    <p:embeddedFont>
      <p:font typeface="Gliker" panose="020B0604020202020204" charset="0"/>
      <p:regular r:id="rId57"/>
    </p:embeddedFont>
    <p:embeddedFont>
      <p:font typeface="Jumble" panose="020B0604020202020204" charset="0"/>
      <p:regular r:id="rId58"/>
    </p:embeddedFont>
    <p:embeddedFont>
      <p:font typeface="KG Primary Penmanship" panose="020B0604020202020204" charset="0"/>
      <p:regular r:id="rId59"/>
    </p:embeddedFont>
    <p:embeddedFont>
      <p:font typeface="Showcard Gothic" panose="04020904020102020604" pitchFamily="82" charset="0"/>
      <p:regular r:id="rId60"/>
    </p:embeddedFont>
    <p:embeddedFont>
      <p:font typeface="Smile Font TH Bold" panose="020B0604020202020204" charset="0"/>
      <p:regular r:id="rId61"/>
    </p:embeddedFont>
    <p:embeddedFont>
      <p:font typeface="Suranna" panose="020B0604020202020204" charset="0"/>
      <p:regular r:id="rId6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CCFFFF"/>
    <a:srgbClr val="FF9900"/>
    <a:srgbClr val="D60093"/>
    <a:srgbClr val="0000FF"/>
    <a:srgbClr val="6600FF"/>
    <a:srgbClr val="9933FF"/>
    <a:srgbClr val="6600CC"/>
    <a:srgbClr val="FFCC66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08" autoAdjust="0"/>
    <p:restoredTop sz="86972" autoAdjust="0"/>
  </p:normalViewPr>
  <p:slideViewPr>
    <p:cSldViewPr>
      <p:cViewPr varScale="1">
        <p:scale>
          <a:sx n="67" d="100"/>
          <a:sy n="67" d="100"/>
        </p:scale>
        <p:origin x="97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63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font" Target="fonts/font15.fntdata"/><Relationship Id="rId66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font" Target="fonts/font18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64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8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3.fntdata"/><Relationship Id="rId59" Type="http://schemas.openxmlformats.org/officeDocument/2006/relationships/font" Target="fonts/font16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11.fntdata"/><Relationship Id="rId62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6.fntdata"/><Relationship Id="rId57" Type="http://schemas.openxmlformats.org/officeDocument/2006/relationships/font" Target="fonts/font14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font" Target="fonts/font17.fntdata"/><Relationship Id="rId65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EA76A90-5BBC-4459-8B44-5AE6575CBE7F}" type="doc">
      <dgm:prSet loTypeId="urn:microsoft.com/office/officeart/2005/8/layout/chevron2" loCatId="process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F4AAD6E3-97EB-4D0A-9153-037580A0EB67}">
      <dgm:prSet phldrT="[Text]" custT="1"/>
      <dgm:spPr/>
      <dgm:t>
        <a:bodyPr/>
        <a:lstStyle/>
        <a:p>
          <a:r>
            <a:rPr lang="en-US" sz="4400" b="1" dirty="0"/>
            <a:t>01</a:t>
          </a:r>
        </a:p>
      </dgm:t>
    </dgm:pt>
    <dgm:pt modelId="{DA940237-FF31-475B-96EE-84CB105E4BFD}" type="parTrans" cxnId="{17957BB6-42D0-4890-812A-20E754D95C75}">
      <dgm:prSet/>
      <dgm:spPr/>
      <dgm:t>
        <a:bodyPr/>
        <a:lstStyle/>
        <a:p>
          <a:endParaRPr lang="en-US"/>
        </a:p>
      </dgm:t>
    </dgm:pt>
    <dgm:pt modelId="{BDE00CC1-136C-49D7-AE91-3F10175983AF}" type="sibTrans" cxnId="{17957BB6-42D0-4890-812A-20E754D95C75}">
      <dgm:prSet/>
      <dgm:spPr/>
      <dgm:t>
        <a:bodyPr/>
        <a:lstStyle/>
        <a:p>
          <a:endParaRPr lang="en-US"/>
        </a:p>
      </dgm:t>
    </dgm:pt>
    <dgm:pt modelId="{00102B94-D567-40C1-A005-04C615414674}">
      <dgm:prSet phldrT="[Text]"/>
      <dgm:spPr/>
      <dgm:t>
        <a:bodyPr/>
        <a:lstStyle/>
        <a:p>
          <a:r>
            <a:rPr lang="en-US" dirty="0"/>
            <a:t> Warm-up and Review</a:t>
          </a:r>
        </a:p>
      </dgm:t>
    </dgm:pt>
    <dgm:pt modelId="{5114010A-614E-402E-B1C1-6EBDA827DD84}" type="parTrans" cxnId="{D250509B-EAEA-4BA5-B97C-671B7B2724C1}">
      <dgm:prSet/>
      <dgm:spPr/>
      <dgm:t>
        <a:bodyPr/>
        <a:lstStyle/>
        <a:p>
          <a:endParaRPr lang="en-US"/>
        </a:p>
      </dgm:t>
    </dgm:pt>
    <dgm:pt modelId="{B9C5B8B8-0321-4C89-A77E-DC83F018F80D}" type="sibTrans" cxnId="{D250509B-EAEA-4BA5-B97C-671B7B2724C1}">
      <dgm:prSet/>
      <dgm:spPr/>
      <dgm:t>
        <a:bodyPr/>
        <a:lstStyle/>
        <a:p>
          <a:endParaRPr lang="en-US"/>
        </a:p>
      </dgm:t>
    </dgm:pt>
    <dgm:pt modelId="{7717FD77-666B-44EA-997C-583E80D6852C}">
      <dgm:prSet phldrT="[Text]" custT="1"/>
      <dgm:spPr/>
      <dgm:t>
        <a:bodyPr/>
        <a:lstStyle/>
        <a:p>
          <a:r>
            <a:rPr lang="en-US" sz="4400" b="1" dirty="0"/>
            <a:t>02</a:t>
          </a:r>
        </a:p>
      </dgm:t>
    </dgm:pt>
    <dgm:pt modelId="{A6C66E1E-9CC8-472A-B3B4-D16B2D172873}" type="parTrans" cxnId="{38A3A2D0-B05F-4590-A8DD-491A84D8979B}">
      <dgm:prSet/>
      <dgm:spPr/>
      <dgm:t>
        <a:bodyPr/>
        <a:lstStyle/>
        <a:p>
          <a:endParaRPr lang="en-US"/>
        </a:p>
      </dgm:t>
    </dgm:pt>
    <dgm:pt modelId="{8CC3FF31-19D4-48F2-9C70-6EB5FE23CBB8}" type="sibTrans" cxnId="{38A3A2D0-B05F-4590-A8DD-491A84D8979B}">
      <dgm:prSet/>
      <dgm:spPr/>
      <dgm:t>
        <a:bodyPr/>
        <a:lstStyle/>
        <a:p>
          <a:endParaRPr lang="en-US"/>
        </a:p>
      </dgm:t>
    </dgm:pt>
    <dgm:pt modelId="{17E10C27-726F-443D-88FE-16ECDDB3963E}">
      <dgm:prSet phldrT="[Text]"/>
      <dgm:spPr/>
      <dgm:t>
        <a:bodyPr/>
        <a:lstStyle/>
        <a:p>
          <a:r>
            <a:rPr lang="en-US" dirty="0"/>
            <a:t> Activity 1: Choose and write the correct words on the lines.</a:t>
          </a:r>
        </a:p>
      </dgm:t>
    </dgm:pt>
    <dgm:pt modelId="{14FA252F-20DA-47DA-8828-19B96958F58B}" type="parTrans" cxnId="{79357641-7F43-484F-BA6F-C162EBEFA25E}">
      <dgm:prSet/>
      <dgm:spPr/>
      <dgm:t>
        <a:bodyPr/>
        <a:lstStyle/>
        <a:p>
          <a:endParaRPr lang="en-US"/>
        </a:p>
      </dgm:t>
    </dgm:pt>
    <dgm:pt modelId="{5AEADB10-07CB-437A-97B2-636824BE9271}" type="sibTrans" cxnId="{79357641-7F43-484F-BA6F-C162EBEFA25E}">
      <dgm:prSet/>
      <dgm:spPr/>
      <dgm:t>
        <a:bodyPr/>
        <a:lstStyle/>
        <a:p>
          <a:endParaRPr lang="en-US"/>
        </a:p>
      </dgm:t>
    </dgm:pt>
    <dgm:pt modelId="{E35302E4-8E46-4B2A-8BB6-34DE1F0745A4}">
      <dgm:prSet phldrT="[Text]" custT="1"/>
      <dgm:spPr/>
      <dgm:t>
        <a:bodyPr/>
        <a:lstStyle/>
        <a:p>
          <a:r>
            <a:rPr lang="en-US" sz="4400" b="1" dirty="0"/>
            <a:t>03</a:t>
          </a:r>
        </a:p>
      </dgm:t>
    </dgm:pt>
    <dgm:pt modelId="{BF163182-12B5-45F3-B9A2-FDA21E58B8B3}" type="parTrans" cxnId="{4EBF68B1-0DD3-4326-B2A7-35749C026A80}">
      <dgm:prSet/>
      <dgm:spPr/>
      <dgm:t>
        <a:bodyPr/>
        <a:lstStyle/>
        <a:p>
          <a:endParaRPr lang="en-US"/>
        </a:p>
      </dgm:t>
    </dgm:pt>
    <dgm:pt modelId="{E6ED0C9C-87F6-4CFF-BED2-5E846BA4AAFA}" type="sibTrans" cxnId="{4EBF68B1-0DD3-4326-B2A7-35749C026A80}">
      <dgm:prSet/>
      <dgm:spPr/>
      <dgm:t>
        <a:bodyPr/>
        <a:lstStyle/>
        <a:p>
          <a:endParaRPr lang="en-US"/>
        </a:p>
      </dgm:t>
    </dgm:pt>
    <dgm:pt modelId="{44F8F0CC-4EB0-4739-AC83-B5B1C1D34AAE}">
      <dgm:prSet phldrT="[Text]"/>
      <dgm:spPr/>
      <dgm:t>
        <a:bodyPr/>
        <a:lstStyle/>
        <a:p>
          <a:r>
            <a:rPr lang="en-US" dirty="0"/>
            <a:t> Activity 2: Complete the tables about jobs.</a:t>
          </a:r>
        </a:p>
      </dgm:t>
    </dgm:pt>
    <dgm:pt modelId="{DBFE39FA-6A1C-4793-AE67-6E3A94B3E7DD}" type="parTrans" cxnId="{D540F64A-118D-40B6-9F70-FD66F1461489}">
      <dgm:prSet/>
      <dgm:spPr/>
      <dgm:t>
        <a:bodyPr/>
        <a:lstStyle/>
        <a:p>
          <a:endParaRPr lang="en-US"/>
        </a:p>
      </dgm:t>
    </dgm:pt>
    <dgm:pt modelId="{9F9D34CA-FF4A-4F8F-8FC2-09C28C5DDFB3}" type="sibTrans" cxnId="{D540F64A-118D-40B6-9F70-FD66F1461489}">
      <dgm:prSet/>
      <dgm:spPr/>
      <dgm:t>
        <a:bodyPr/>
        <a:lstStyle/>
        <a:p>
          <a:endParaRPr lang="en-US"/>
        </a:p>
      </dgm:t>
    </dgm:pt>
    <dgm:pt modelId="{37A904CB-1ABB-4BEB-A888-9B85BA1BAA6B}">
      <dgm:prSet phldrT="[Text]" custT="1"/>
      <dgm:spPr/>
      <dgm:t>
        <a:bodyPr/>
        <a:lstStyle/>
        <a:p>
          <a:r>
            <a:rPr lang="en-US" sz="4400" b="1" dirty="0"/>
            <a:t>05</a:t>
          </a:r>
        </a:p>
      </dgm:t>
    </dgm:pt>
    <dgm:pt modelId="{346037D6-ABE3-4285-ADAF-2165AC31A4CE}" type="parTrans" cxnId="{D898D362-D759-4C8D-BC76-F2408C96D8CA}">
      <dgm:prSet/>
      <dgm:spPr/>
      <dgm:t>
        <a:bodyPr/>
        <a:lstStyle/>
        <a:p>
          <a:endParaRPr lang="en-US"/>
        </a:p>
      </dgm:t>
    </dgm:pt>
    <dgm:pt modelId="{D7589E5B-C750-40E6-9909-3643B44B1E87}" type="sibTrans" cxnId="{D898D362-D759-4C8D-BC76-F2408C96D8CA}">
      <dgm:prSet/>
      <dgm:spPr/>
      <dgm:t>
        <a:bodyPr/>
        <a:lstStyle/>
        <a:p>
          <a:endParaRPr lang="en-US"/>
        </a:p>
      </dgm:t>
    </dgm:pt>
    <dgm:pt modelId="{E2F6231E-44BF-43FD-A81E-831CBC6437B5}">
      <dgm:prSet phldrT="[Text]"/>
      <dgm:spPr/>
      <dgm:t>
        <a:bodyPr/>
        <a:lstStyle/>
        <a:p>
          <a:r>
            <a:rPr lang="en-US" dirty="0"/>
            <a:t> Fun corner and Wrap-up</a:t>
          </a:r>
        </a:p>
      </dgm:t>
    </dgm:pt>
    <dgm:pt modelId="{6B4F6B77-2A71-448D-AFFE-5B9383DC4F24}" type="parTrans" cxnId="{2EAFE62A-D72A-4FB5-A198-27BC1D4E818C}">
      <dgm:prSet/>
      <dgm:spPr/>
      <dgm:t>
        <a:bodyPr/>
        <a:lstStyle/>
        <a:p>
          <a:endParaRPr lang="en-US"/>
        </a:p>
      </dgm:t>
    </dgm:pt>
    <dgm:pt modelId="{BB2201F8-F046-45F9-B455-A7AAB295C4D6}" type="sibTrans" cxnId="{2EAFE62A-D72A-4FB5-A198-27BC1D4E818C}">
      <dgm:prSet/>
      <dgm:spPr/>
      <dgm:t>
        <a:bodyPr/>
        <a:lstStyle/>
        <a:p>
          <a:endParaRPr lang="en-US"/>
        </a:p>
      </dgm:t>
    </dgm:pt>
    <dgm:pt modelId="{23AABE7D-B466-4BAE-B2D4-3883B7092314}">
      <dgm:prSet phldrT="[Text]" custT="1"/>
      <dgm:spPr/>
      <dgm:t>
        <a:bodyPr/>
        <a:lstStyle/>
        <a:p>
          <a:r>
            <a:rPr lang="en-US" sz="4400" b="1" dirty="0"/>
            <a:t>04</a:t>
          </a:r>
        </a:p>
      </dgm:t>
    </dgm:pt>
    <dgm:pt modelId="{3C56452D-A660-4624-8681-6E39768A6F9C}" type="parTrans" cxnId="{2080CBB5-7EFE-4227-9878-D64560DF3533}">
      <dgm:prSet/>
      <dgm:spPr/>
      <dgm:t>
        <a:bodyPr/>
        <a:lstStyle/>
        <a:p>
          <a:endParaRPr lang="en-US"/>
        </a:p>
      </dgm:t>
    </dgm:pt>
    <dgm:pt modelId="{952E0856-F026-4186-83CE-457B42CEECA8}" type="sibTrans" cxnId="{2080CBB5-7EFE-4227-9878-D64560DF3533}">
      <dgm:prSet/>
      <dgm:spPr/>
      <dgm:t>
        <a:bodyPr/>
        <a:lstStyle/>
        <a:p>
          <a:endParaRPr lang="en-US"/>
        </a:p>
      </dgm:t>
    </dgm:pt>
    <dgm:pt modelId="{97BF5C60-E835-4DCC-A714-BBAF61EBC3B4}">
      <dgm:prSet/>
      <dgm:spPr/>
      <dgm:t>
        <a:bodyPr/>
        <a:lstStyle/>
        <a:p>
          <a:r>
            <a:rPr lang="en-US" dirty="0"/>
            <a:t> Activity 3: Work in groups. Talk about what you want to be in the future. Say why.</a:t>
          </a:r>
        </a:p>
      </dgm:t>
    </dgm:pt>
    <dgm:pt modelId="{B72072D4-5025-45EB-8961-4F8E187709B4}" type="parTrans" cxnId="{7E6E062D-8FA1-440D-A0FA-6419962F1EE3}">
      <dgm:prSet/>
      <dgm:spPr/>
      <dgm:t>
        <a:bodyPr/>
        <a:lstStyle/>
        <a:p>
          <a:endParaRPr lang="en-US"/>
        </a:p>
      </dgm:t>
    </dgm:pt>
    <dgm:pt modelId="{0647CFF6-3846-4DF5-BE94-89843273601D}" type="sibTrans" cxnId="{7E6E062D-8FA1-440D-A0FA-6419962F1EE3}">
      <dgm:prSet/>
      <dgm:spPr/>
      <dgm:t>
        <a:bodyPr/>
        <a:lstStyle/>
        <a:p>
          <a:endParaRPr lang="en-US"/>
        </a:p>
      </dgm:t>
    </dgm:pt>
    <dgm:pt modelId="{59936B3A-00EE-4962-8BE7-13C0128D5048}" type="pres">
      <dgm:prSet presAssocID="{4EA76A90-5BBC-4459-8B44-5AE6575CBE7F}" presName="linearFlow" presStyleCnt="0">
        <dgm:presLayoutVars>
          <dgm:dir/>
          <dgm:animLvl val="lvl"/>
          <dgm:resizeHandles val="exact"/>
        </dgm:presLayoutVars>
      </dgm:prSet>
      <dgm:spPr/>
    </dgm:pt>
    <dgm:pt modelId="{492D1B5A-2F98-43C3-A139-4AE2DC52C4DA}" type="pres">
      <dgm:prSet presAssocID="{F4AAD6E3-97EB-4D0A-9153-037580A0EB67}" presName="composite" presStyleCnt="0"/>
      <dgm:spPr/>
    </dgm:pt>
    <dgm:pt modelId="{D818E02B-BC08-436E-B160-8CD5AEC94236}" type="pres">
      <dgm:prSet presAssocID="{F4AAD6E3-97EB-4D0A-9153-037580A0EB67}" presName="parentText" presStyleLbl="alignNode1" presStyleIdx="0" presStyleCnt="5">
        <dgm:presLayoutVars>
          <dgm:chMax val="1"/>
          <dgm:bulletEnabled val="1"/>
        </dgm:presLayoutVars>
      </dgm:prSet>
      <dgm:spPr/>
    </dgm:pt>
    <dgm:pt modelId="{340D973F-EAEC-4D2B-BD66-E02E941726EC}" type="pres">
      <dgm:prSet presAssocID="{F4AAD6E3-97EB-4D0A-9153-037580A0EB67}" presName="descendantText" presStyleLbl="alignAcc1" presStyleIdx="0" presStyleCnt="5">
        <dgm:presLayoutVars>
          <dgm:bulletEnabled val="1"/>
        </dgm:presLayoutVars>
      </dgm:prSet>
      <dgm:spPr/>
    </dgm:pt>
    <dgm:pt modelId="{6EA90A8E-F29D-4412-B3B0-5CEA895E27B5}" type="pres">
      <dgm:prSet presAssocID="{BDE00CC1-136C-49D7-AE91-3F10175983AF}" presName="sp" presStyleCnt="0"/>
      <dgm:spPr/>
    </dgm:pt>
    <dgm:pt modelId="{85DF538D-1E2C-4EAF-9E25-C10F69741DD6}" type="pres">
      <dgm:prSet presAssocID="{7717FD77-666B-44EA-997C-583E80D6852C}" presName="composite" presStyleCnt="0"/>
      <dgm:spPr/>
    </dgm:pt>
    <dgm:pt modelId="{73DBA3A0-1F15-46A1-9802-AC98916DA33D}" type="pres">
      <dgm:prSet presAssocID="{7717FD77-666B-44EA-997C-583E80D6852C}" presName="parentText" presStyleLbl="alignNode1" presStyleIdx="1" presStyleCnt="5">
        <dgm:presLayoutVars>
          <dgm:chMax val="1"/>
          <dgm:bulletEnabled val="1"/>
        </dgm:presLayoutVars>
      </dgm:prSet>
      <dgm:spPr/>
    </dgm:pt>
    <dgm:pt modelId="{689D937E-AB06-4786-B25F-39431E1E576C}" type="pres">
      <dgm:prSet presAssocID="{7717FD77-666B-44EA-997C-583E80D6852C}" presName="descendantText" presStyleLbl="alignAcc1" presStyleIdx="1" presStyleCnt="5">
        <dgm:presLayoutVars>
          <dgm:bulletEnabled val="1"/>
        </dgm:presLayoutVars>
      </dgm:prSet>
      <dgm:spPr/>
    </dgm:pt>
    <dgm:pt modelId="{412CD3C3-5FEA-4F5B-A316-308C9E491A16}" type="pres">
      <dgm:prSet presAssocID="{8CC3FF31-19D4-48F2-9C70-6EB5FE23CBB8}" presName="sp" presStyleCnt="0"/>
      <dgm:spPr/>
    </dgm:pt>
    <dgm:pt modelId="{95DB1CA8-5270-4030-9E21-0FD578A067EF}" type="pres">
      <dgm:prSet presAssocID="{E35302E4-8E46-4B2A-8BB6-34DE1F0745A4}" presName="composite" presStyleCnt="0"/>
      <dgm:spPr/>
    </dgm:pt>
    <dgm:pt modelId="{B0F3892E-4C95-464C-9A1F-E77E4B8EC96B}" type="pres">
      <dgm:prSet presAssocID="{E35302E4-8E46-4B2A-8BB6-34DE1F0745A4}" presName="parentText" presStyleLbl="alignNode1" presStyleIdx="2" presStyleCnt="5">
        <dgm:presLayoutVars>
          <dgm:chMax val="1"/>
          <dgm:bulletEnabled val="1"/>
        </dgm:presLayoutVars>
      </dgm:prSet>
      <dgm:spPr/>
    </dgm:pt>
    <dgm:pt modelId="{814E68F6-075F-43EF-9AC2-85568A55D1E0}" type="pres">
      <dgm:prSet presAssocID="{E35302E4-8E46-4B2A-8BB6-34DE1F0745A4}" presName="descendantText" presStyleLbl="alignAcc1" presStyleIdx="2" presStyleCnt="5">
        <dgm:presLayoutVars>
          <dgm:bulletEnabled val="1"/>
        </dgm:presLayoutVars>
      </dgm:prSet>
      <dgm:spPr/>
    </dgm:pt>
    <dgm:pt modelId="{4AA12C56-6705-42AA-81DF-FCF444A3211D}" type="pres">
      <dgm:prSet presAssocID="{E6ED0C9C-87F6-4CFF-BED2-5E846BA4AAFA}" presName="sp" presStyleCnt="0"/>
      <dgm:spPr/>
    </dgm:pt>
    <dgm:pt modelId="{D5BC1673-962E-41C3-89BE-70B7131577F6}" type="pres">
      <dgm:prSet presAssocID="{23AABE7D-B466-4BAE-B2D4-3883B7092314}" presName="composite" presStyleCnt="0"/>
      <dgm:spPr/>
    </dgm:pt>
    <dgm:pt modelId="{1B6CBFC9-DF52-4C23-9E56-943BF97E0546}" type="pres">
      <dgm:prSet presAssocID="{23AABE7D-B466-4BAE-B2D4-3883B7092314}" presName="parentText" presStyleLbl="alignNode1" presStyleIdx="3" presStyleCnt="5">
        <dgm:presLayoutVars>
          <dgm:chMax val="1"/>
          <dgm:bulletEnabled val="1"/>
        </dgm:presLayoutVars>
      </dgm:prSet>
      <dgm:spPr/>
    </dgm:pt>
    <dgm:pt modelId="{3B9693FB-E612-4E84-AFF3-67A74524B3F6}" type="pres">
      <dgm:prSet presAssocID="{23AABE7D-B466-4BAE-B2D4-3883B7092314}" presName="descendantText" presStyleLbl="alignAcc1" presStyleIdx="3" presStyleCnt="5">
        <dgm:presLayoutVars>
          <dgm:bulletEnabled val="1"/>
        </dgm:presLayoutVars>
      </dgm:prSet>
      <dgm:spPr/>
    </dgm:pt>
    <dgm:pt modelId="{E50B60B5-0004-46BD-A811-40C865B71984}" type="pres">
      <dgm:prSet presAssocID="{952E0856-F026-4186-83CE-457B42CEECA8}" presName="sp" presStyleCnt="0"/>
      <dgm:spPr/>
    </dgm:pt>
    <dgm:pt modelId="{C94FB813-E84A-4936-B9B6-2EDD40CDF066}" type="pres">
      <dgm:prSet presAssocID="{37A904CB-1ABB-4BEB-A888-9B85BA1BAA6B}" presName="composite" presStyleCnt="0"/>
      <dgm:spPr/>
    </dgm:pt>
    <dgm:pt modelId="{8491BCC1-B193-429B-9AF9-D7562FE5E9DA}" type="pres">
      <dgm:prSet presAssocID="{37A904CB-1ABB-4BEB-A888-9B85BA1BAA6B}" presName="parentText" presStyleLbl="alignNode1" presStyleIdx="4" presStyleCnt="5">
        <dgm:presLayoutVars>
          <dgm:chMax val="1"/>
          <dgm:bulletEnabled val="1"/>
        </dgm:presLayoutVars>
      </dgm:prSet>
      <dgm:spPr/>
    </dgm:pt>
    <dgm:pt modelId="{2C982D44-42DD-478F-9CA1-A96CA0EBAC22}" type="pres">
      <dgm:prSet presAssocID="{37A904CB-1ABB-4BEB-A888-9B85BA1BAA6B}" presName="descendantText" presStyleLbl="alignAcc1" presStyleIdx="4" presStyleCnt="5">
        <dgm:presLayoutVars>
          <dgm:bulletEnabled val="1"/>
        </dgm:presLayoutVars>
      </dgm:prSet>
      <dgm:spPr/>
    </dgm:pt>
  </dgm:ptLst>
  <dgm:cxnLst>
    <dgm:cxn modelId="{6DDDC30C-CAAD-48E5-BAE5-087388D5E3DB}" type="presOf" srcId="{44F8F0CC-4EB0-4739-AC83-B5B1C1D34AAE}" destId="{814E68F6-075F-43EF-9AC2-85568A55D1E0}" srcOrd="0" destOrd="0" presId="urn:microsoft.com/office/officeart/2005/8/layout/chevron2"/>
    <dgm:cxn modelId="{AF95BD21-2F54-422D-9071-E5DE4BE435E6}" type="presOf" srcId="{37A904CB-1ABB-4BEB-A888-9B85BA1BAA6B}" destId="{8491BCC1-B193-429B-9AF9-D7562FE5E9DA}" srcOrd="0" destOrd="0" presId="urn:microsoft.com/office/officeart/2005/8/layout/chevron2"/>
    <dgm:cxn modelId="{3F544124-4FEC-42D9-82CF-440A02DEF3A1}" type="presOf" srcId="{E35302E4-8E46-4B2A-8BB6-34DE1F0745A4}" destId="{B0F3892E-4C95-464C-9A1F-E77E4B8EC96B}" srcOrd="0" destOrd="0" presId="urn:microsoft.com/office/officeart/2005/8/layout/chevron2"/>
    <dgm:cxn modelId="{2EAFE62A-D72A-4FB5-A198-27BC1D4E818C}" srcId="{37A904CB-1ABB-4BEB-A888-9B85BA1BAA6B}" destId="{E2F6231E-44BF-43FD-A81E-831CBC6437B5}" srcOrd="0" destOrd="0" parTransId="{6B4F6B77-2A71-448D-AFFE-5B9383DC4F24}" sibTransId="{BB2201F8-F046-45F9-B455-A7AAB295C4D6}"/>
    <dgm:cxn modelId="{7E6E062D-8FA1-440D-A0FA-6419962F1EE3}" srcId="{23AABE7D-B466-4BAE-B2D4-3883B7092314}" destId="{97BF5C60-E835-4DCC-A714-BBAF61EBC3B4}" srcOrd="0" destOrd="0" parTransId="{B72072D4-5025-45EB-8961-4F8E187709B4}" sibTransId="{0647CFF6-3846-4DF5-BE94-89843273601D}"/>
    <dgm:cxn modelId="{8CDAD53C-6B9A-4759-9A76-FFC807C75A37}" type="presOf" srcId="{23AABE7D-B466-4BAE-B2D4-3883B7092314}" destId="{1B6CBFC9-DF52-4C23-9E56-943BF97E0546}" srcOrd="0" destOrd="0" presId="urn:microsoft.com/office/officeart/2005/8/layout/chevron2"/>
    <dgm:cxn modelId="{91C7725F-F4C4-4341-A0BF-A5CA54A62721}" type="presOf" srcId="{97BF5C60-E835-4DCC-A714-BBAF61EBC3B4}" destId="{3B9693FB-E612-4E84-AFF3-67A74524B3F6}" srcOrd="0" destOrd="0" presId="urn:microsoft.com/office/officeart/2005/8/layout/chevron2"/>
    <dgm:cxn modelId="{041DD960-A849-43F1-AB28-5BD31E511C35}" type="presOf" srcId="{E2F6231E-44BF-43FD-A81E-831CBC6437B5}" destId="{2C982D44-42DD-478F-9CA1-A96CA0EBAC22}" srcOrd="0" destOrd="0" presId="urn:microsoft.com/office/officeart/2005/8/layout/chevron2"/>
    <dgm:cxn modelId="{79357641-7F43-484F-BA6F-C162EBEFA25E}" srcId="{7717FD77-666B-44EA-997C-583E80D6852C}" destId="{17E10C27-726F-443D-88FE-16ECDDB3963E}" srcOrd="0" destOrd="0" parTransId="{14FA252F-20DA-47DA-8828-19B96958F58B}" sibTransId="{5AEADB10-07CB-437A-97B2-636824BE9271}"/>
    <dgm:cxn modelId="{D898D362-D759-4C8D-BC76-F2408C96D8CA}" srcId="{4EA76A90-5BBC-4459-8B44-5AE6575CBE7F}" destId="{37A904CB-1ABB-4BEB-A888-9B85BA1BAA6B}" srcOrd="4" destOrd="0" parTransId="{346037D6-ABE3-4285-ADAF-2165AC31A4CE}" sibTransId="{D7589E5B-C750-40E6-9909-3643B44B1E87}"/>
    <dgm:cxn modelId="{16221063-A73B-41B6-94E3-75F159FF6EB8}" type="presOf" srcId="{F4AAD6E3-97EB-4D0A-9153-037580A0EB67}" destId="{D818E02B-BC08-436E-B160-8CD5AEC94236}" srcOrd="0" destOrd="0" presId="urn:microsoft.com/office/officeart/2005/8/layout/chevron2"/>
    <dgm:cxn modelId="{D540F64A-118D-40B6-9F70-FD66F1461489}" srcId="{E35302E4-8E46-4B2A-8BB6-34DE1F0745A4}" destId="{44F8F0CC-4EB0-4739-AC83-B5B1C1D34AAE}" srcOrd="0" destOrd="0" parTransId="{DBFE39FA-6A1C-4793-AE67-6E3A94B3E7DD}" sibTransId="{9F9D34CA-FF4A-4F8F-8FC2-09C28C5DDFB3}"/>
    <dgm:cxn modelId="{3FD8FA87-3EBA-4C84-B1DB-05DBEC16C3F5}" type="presOf" srcId="{7717FD77-666B-44EA-997C-583E80D6852C}" destId="{73DBA3A0-1F15-46A1-9802-AC98916DA33D}" srcOrd="0" destOrd="0" presId="urn:microsoft.com/office/officeart/2005/8/layout/chevron2"/>
    <dgm:cxn modelId="{D250509B-EAEA-4BA5-B97C-671B7B2724C1}" srcId="{F4AAD6E3-97EB-4D0A-9153-037580A0EB67}" destId="{00102B94-D567-40C1-A005-04C615414674}" srcOrd="0" destOrd="0" parTransId="{5114010A-614E-402E-B1C1-6EBDA827DD84}" sibTransId="{B9C5B8B8-0321-4C89-A77E-DC83F018F80D}"/>
    <dgm:cxn modelId="{CBD6C8A7-2A14-4F94-B246-9B824283CEA6}" type="presOf" srcId="{00102B94-D567-40C1-A005-04C615414674}" destId="{340D973F-EAEC-4D2B-BD66-E02E941726EC}" srcOrd="0" destOrd="0" presId="urn:microsoft.com/office/officeart/2005/8/layout/chevron2"/>
    <dgm:cxn modelId="{4EBF68B1-0DD3-4326-B2A7-35749C026A80}" srcId="{4EA76A90-5BBC-4459-8B44-5AE6575CBE7F}" destId="{E35302E4-8E46-4B2A-8BB6-34DE1F0745A4}" srcOrd="2" destOrd="0" parTransId="{BF163182-12B5-45F3-B9A2-FDA21E58B8B3}" sibTransId="{E6ED0C9C-87F6-4CFF-BED2-5E846BA4AAFA}"/>
    <dgm:cxn modelId="{2080CBB5-7EFE-4227-9878-D64560DF3533}" srcId="{4EA76A90-5BBC-4459-8B44-5AE6575CBE7F}" destId="{23AABE7D-B466-4BAE-B2D4-3883B7092314}" srcOrd="3" destOrd="0" parTransId="{3C56452D-A660-4624-8681-6E39768A6F9C}" sibTransId="{952E0856-F026-4186-83CE-457B42CEECA8}"/>
    <dgm:cxn modelId="{17957BB6-42D0-4890-812A-20E754D95C75}" srcId="{4EA76A90-5BBC-4459-8B44-5AE6575CBE7F}" destId="{F4AAD6E3-97EB-4D0A-9153-037580A0EB67}" srcOrd="0" destOrd="0" parTransId="{DA940237-FF31-475B-96EE-84CB105E4BFD}" sibTransId="{BDE00CC1-136C-49D7-AE91-3F10175983AF}"/>
    <dgm:cxn modelId="{8D190DB9-55F9-4747-BA81-49079BB5CDD2}" type="presOf" srcId="{17E10C27-726F-443D-88FE-16ECDDB3963E}" destId="{689D937E-AB06-4786-B25F-39431E1E576C}" srcOrd="0" destOrd="0" presId="urn:microsoft.com/office/officeart/2005/8/layout/chevron2"/>
    <dgm:cxn modelId="{AF664DC3-68B1-4781-AB04-E9FE828AA245}" type="presOf" srcId="{4EA76A90-5BBC-4459-8B44-5AE6575CBE7F}" destId="{59936B3A-00EE-4962-8BE7-13C0128D5048}" srcOrd="0" destOrd="0" presId="urn:microsoft.com/office/officeart/2005/8/layout/chevron2"/>
    <dgm:cxn modelId="{38A3A2D0-B05F-4590-A8DD-491A84D8979B}" srcId="{4EA76A90-5BBC-4459-8B44-5AE6575CBE7F}" destId="{7717FD77-666B-44EA-997C-583E80D6852C}" srcOrd="1" destOrd="0" parTransId="{A6C66E1E-9CC8-472A-B3B4-D16B2D172873}" sibTransId="{8CC3FF31-19D4-48F2-9C70-6EB5FE23CBB8}"/>
    <dgm:cxn modelId="{FB3FE398-9A2A-48E9-B421-D2C67B90B645}" type="presParOf" srcId="{59936B3A-00EE-4962-8BE7-13C0128D5048}" destId="{492D1B5A-2F98-43C3-A139-4AE2DC52C4DA}" srcOrd="0" destOrd="0" presId="urn:microsoft.com/office/officeart/2005/8/layout/chevron2"/>
    <dgm:cxn modelId="{73860B4B-E0F1-48A1-A1E3-8217AD91E24B}" type="presParOf" srcId="{492D1B5A-2F98-43C3-A139-4AE2DC52C4DA}" destId="{D818E02B-BC08-436E-B160-8CD5AEC94236}" srcOrd="0" destOrd="0" presId="urn:microsoft.com/office/officeart/2005/8/layout/chevron2"/>
    <dgm:cxn modelId="{F5FC01C8-5755-41EA-8800-093C4FDB0A29}" type="presParOf" srcId="{492D1B5A-2F98-43C3-A139-4AE2DC52C4DA}" destId="{340D973F-EAEC-4D2B-BD66-E02E941726EC}" srcOrd="1" destOrd="0" presId="urn:microsoft.com/office/officeart/2005/8/layout/chevron2"/>
    <dgm:cxn modelId="{5B31233C-2A85-4A98-852F-D5754238B146}" type="presParOf" srcId="{59936B3A-00EE-4962-8BE7-13C0128D5048}" destId="{6EA90A8E-F29D-4412-B3B0-5CEA895E27B5}" srcOrd="1" destOrd="0" presId="urn:microsoft.com/office/officeart/2005/8/layout/chevron2"/>
    <dgm:cxn modelId="{B55D038C-09EA-4394-AB43-10A665E45485}" type="presParOf" srcId="{59936B3A-00EE-4962-8BE7-13C0128D5048}" destId="{85DF538D-1E2C-4EAF-9E25-C10F69741DD6}" srcOrd="2" destOrd="0" presId="urn:microsoft.com/office/officeart/2005/8/layout/chevron2"/>
    <dgm:cxn modelId="{B41EA53C-C09A-4D7B-891E-E3DAE731B19C}" type="presParOf" srcId="{85DF538D-1E2C-4EAF-9E25-C10F69741DD6}" destId="{73DBA3A0-1F15-46A1-9802-AC98916DA33D}" srcOrd="0" destOrd="0" presId="urn:microsoft.com/office/officeart/2005/8/layout/chevron2"/>
    <dgm:cxn modelId="{A0FA4D87-66C2-4830-88C2-69E1A0F47CAD}" type="presParOf" srcId="{85DF538D-1E2C-4EAF-9E25-C10F69741DD6}" destId="{689D937E-AB06-4786-B25F-39431E1E576C}" srcOrd="1" destOrd="0" presId="urn:microsoft.com/office/officeart/2005/8/layout/chevron2"/>
    <dgm:cxn modelId="{B64ABA6B-EBEA-4F49-AF58-AFD0E7028F5F}" type="presParOf" srcId="{59936B3A-00EE-4962-8BE7-13C0128D5048}" destId="{412CD3C3-5FEA-4F5B-A316-308C9E491A16}" srcOrd="3" destOrd="0" presId="urn:microsoft.com/office/officeart/2005/8/layout/chevron2"/>
    <dgm:cxn modelId="{DE872E75-3B32-473A-B376-6DB4E9CEAF87}" type="presParOf" srcId="{59936B3A-00EE-4962-8BE7-13C0128D5048}" destId="{95DB1CA8-5270-4030-9E21-0FD578A067EF}" srcOrd="4" destOrd="0" presId="urn:microsoft.com/office/officeart/2005/8/layout/chevron2"/>
    <dgm:cxn modelId="{E1D264B6-CC4D-4573-8815-D80A8BBCB4C2}" type="presParOf" srcId="{95DB1CA8-5270-4030-9E21-0FD578A067EF}" destId="{B0F3892E-4C95-464C-9A1F-E77E4B8EC96B}" srcOrd="0" destOrd="0" presId="urn:microsoft.com/office/officeart/2005/8/layout/chevron2"/>
    <dgm:cxn modelId="{129F37B0-B019-4757-8D77-30F25A7A2F61}" type="presParOf" srcId="{95DB1CA8-5270-4030-9E21-0FD578A067EF}" destId="{814E68F6-075F-43EF-9AC2-85568A55D1E0}" srcOrd="1" destOrd="0" presId="urn:microsoft.com/office/officeart/2005/8/layout/chevron2"/>
    <dgm:cxn modelId="{EDC3391F-6872-4171-B327-B1BFFF73816D}" type="presParOf" srcId="{59936B3A-00EE-4962-8BE7-13C0128D5048}" destId="{4AA12C56-6705-42AA-81DF-FCF444A3211D}" srcOrd="5" destOrd="0" presId="urn:microsoft.com/office/officeart/2005/8/layout/chevron2"/>
    <dgm:cxn modelId="{2EFDF5C7-FE20-4034-BFD3-8C15CC8D89C9}" type="presParOf" srcId="{59936B3A-00EE-4962-8BE7-13C0128D5048}" destId="{D5BC1673-962E-41C3-89BE-70B7131577F6}" srcOrd="6" destOrd="0" presId="urn:microsoft.com/office/officeart/2005/8/layout/chevron2"/>
    <dgm:cxn modelId="{7CBC6AD6-CE7C-44BC-9E72-814BCD309D84}" type="presParOf" srcId="{D5BC1673-962E-41C3-89BE-70B7131577F6}" destId="{1B6CBFC9-DF52-4C23-9E56-943BF97E0546}" srcOrd="0" destOrd="0" presId="urn:microsoft.com/office/officeart/2005/8/layout/chevron2"/>
    <dgm:cxn modelId="{D8C96843-4CB0-48DD-9449-F7B573E3D905}" type="presParOf" srcId="{D5BC1673-962E-41C3-89BE-70B7131577F6}" destId="{3B9693FB-E612-4E84-AFF3-67A74524B3F6}" srcOrd="1" destOrd="0" presId="urn:microsoft.com/office/officeart/2005/8/layout/chevron2"/>
    <dgm:cxn modelId="{41691C7A-CAF1-4B5D-95B3-002241F37A32}" type="presParOf" srcId="{59936B3A-00EE-4962-8BE7-13C0128D5048}" destId="{E50B60B5-0004-46BD-A811-40C865B71984}" srcOrd="7" destOrd="0" presId="urn:microsoft.com/office/officeart/2005/8/layout/chevron2"/>
    <dgm:cxn modelId="{E771C5B4-7F73-4327-9FC3-DC2C18AC26FE}" type="presParOf" srcId="{59936B3A-00EE-4962-8BE7-13C0128D5048}" destId="{C94FB813-E84A-4936-B9B6-2EDD40CDF066}" srcOrd="8" destOrd="0" presId="urn:microsoft.com/office/officeart/2005/8/layout/chevron2"/>
    <dgm:cxn modelId="{6737AE28-9B35-4D07-9934-DDC87E92E107}" type="presParOf" srcId="{C94FB813-E84A-4936-B9B6-2EDD40CDF066}" destId="{8491BCC1-B193-429B-9AF9-D7562FE5E9DA}" srcOrd="0" destOrd="0" presId="urn:microsoft.com/office/officeart/2005/8/layout/chevron2"/>
    <dgm:cxn modelId="{79691D28-178B-49A0-ACD7-CE8AF6FF881E}" type="presParOf" srcId="{C94FB813-E84A-4936-B9B6-2EDD40CDF066}" destId="{2C982D44-42DD-478F-9CA1-A96CA0EBAC2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18E02B-BC08-436E-B160-8CD5AEC94236}">
      <dsp:nvSpPr>
        <dsp:cNvPr id="0" name=""/>
        <dsp:cNvSpPr/>
      </dsp:nvSpPr>
      <dsp:spPr>
        <a:xfrm rot="5400000">
          <a:off x="-213034" y="218502"/>
          <a:ext cx="1420230" cy="994161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 dirty="0"/>
            <a:t>01</a:t>
          </a:r>
        </a:p>
      </dsp:txBody>
      <dsp:txXfrm rot="-5400000">
        <a:off x="1" y="502549"/>
        <a:ext cx="994161" cy="426069"/>
      </dsp:txXfrm>
    </dsp:sp>
    <dsp:sp modelId="{340D973F-EAEC-4D2B-BD66-E02E941726EC}">
      <dsp:nvSpPr>
        <dsp:cNvPr id="0" name=""/>
        <dsp:cNvSpPr/>
      </dsp:nvSpPr>
      <dsp:spPr>
        <a:xfrm rot="5400000">
          <a:off x="7657244" y="-6657615"/>
          <a:ext cx="923635" cy="1424980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/>
            <a:t> Warm-up and Review</a:t>
          </a:r>
        </a:p>
      </dsp:txBody>
      <dsp:txXfrm rot="-5400000">
        <a:off x="994161" y="50556"/>
        <a:ext cx="14204713" cy="833459"/>
      </dsp:txXfrm>
    </dsp:sp>
    <dsp:sp modelId="{73DBA3A0-1F15-46A1-9802-AC98916DA33D}">
      <dsp:nvSpPr>
        <dsp:cNvPr id="0" name=""/>
        <dsp:cNvSpPr/>
      </dsp:nvSpPr>
      <dsp:spPr>
        <a:xfrm rot="5400000">
          <a:off x="-213034" y="1524410"/>
          <a:ext cx="1420230" cy="994161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 dirty="0"/>
            <a:t>02</a:t>
          </a:r>
        </a:p>
      </dsp:txBody>
      <dsp:txXfrm rot="-5400000">
        <a:off x="1" y="1808457"/>
        <a:ext cx="994161" cy="426069"/>
      </dsp:txXfrm>
    </dsp:sp>
    <dsp:sp modelId="{689D937E-AB06-4786-B25F-39431E1E576C}">
      <dsp:nvSpPr>
        <dsp:cNvPr id="0" name=""/>
        <dsp:cNvSpPr/>
      </dsp:nvSpPr>
      <dsp:spPr>
        <a:xfrm rot="5400000">
          <a:off x="7657487" y="-5351949"/>
          <a:ext cx="923149" cy="1424980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/>
            <a:t> Activity 1: Choose and write the correct words on the lines.</a:t>
          </a:r>
        </a:p>
      </dsp:txBody>
      <dsp:txXfrm rot="-5400000">
        <a:off x="994161" y="1356441"/>
        <a:ext cx="14204737" cy="833021"/>
      </dsp:txXfrm>
    </dsp:sp>
    <dsp:sp modelId="{B0F3892E-4C95-464C-9A1F-E77E4B8EC96B}">
      <dsp:nvSpPr>
        <dsp:cNvPr id="0" name=""/>
        <dsp:cNvSpPr/>
      </dsp:nvSpPr>
      <dsp:spPr>
        <a:xfrm rot="5400000">
          <a:off x="-213034" y="2830319"/>
          <a:ext cx="1420230" cy="994161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 dirty="0"/>
            <a:t>03</a:t>
          </a:r>
        </a:p>
      </dsp:txBody>
      <dsp:txXfrm rot="-5400000">
        <a:off x="1" y="3114366"/>
        <a:ext cx="994161" cy="426069"/>
      </dsp:txXfrm>
    </dsp:sp>
    <dsp:sp modelId="{814E68F6-075F-43EF-9AC2-85568A55D1E0}">
      <dsp:nvSpPr>
        <dsp:cNvPr id="0" name=""/>
        <dsp:cNvSpPr/>
      </dsp:nvSpPr>
      <dsp:spPr>
        <a:xfrm rot="5400000">
          <a:off x="7657487" y="-4046041"/>
          <a:ext cx="923149" cy="1424980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/>
            <a:t> Activity 2: Complete the tables about jobs.</a:t>
          </a:r>
        </a:p>
      </dsp:txBody>
      <dsp:txXfrm rot="-5400000">
        <a:off x="994161" y="2662349"/>
        <a:ext cx="14204737" cy="833021"/>
      </dsp:txXfrm>
    </dsp:sp>
    <dsp:sp modelId="{1B6CBFC9-DF52-4C23-9E56-943BF97E0546}">
      <dsp:nvSpPr>
        <dsp:cNvPr id="0" name=""/>
        <dsp:cNvSpPr/>
      </dsp:nvSpPr>
      <dsp:spPr>
        <a:xfrm rot="5400000">
          <a:off x="-213034" y="4136227"/>
          <a:ext cx="1420230" cy="994161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 dirty="0"/>
            <a:t>04</a:t>
          </a:r>
        </a:p>
      </dsp:txBody>
      <dsp:txXfrm rot="-5400000">
        <a:off x="1" y="4420274"/>
        <a:ext cx="994161" cy="426069"/>
      </dsp:txXfrm>
    </dsp:sp>
    <dsp:sp modelId="{3B9693FB-E612-4E84-AFF3-67A74524B3F6}">
      <dsp:nvSpPr>
        <dsp:cNvPr id="0" name=""/>
        <dsp:cNvSpPr/>
      </dsp:nvSpPr>
      <dsp:spPr>
        <a:xfrm rot="5400000">
          <a:off x="7657487" y="-2740132"/>
          <a:ext cx="923149" cy="1424980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/>
            <a:t> Activity 3: Work in groups. Talk about what you want to be in the future. Say why.</a:t>
          </a:r>
        </a:p>
      </dsp:txBody>
      <dsp:txXfrm rot="-5400000">
        <a:off x="994161" y="3968258"/>
        <a:ext cx="14204737" cy="833021"/>
      </dsp:txXfrm>
    </dsp:sp>
    <dsp:sp modelId="{8491BCC1-B193-429B-9AF9-D7562FE5E9DA}">
      <dsp:nvSpPr>
        <dsp:cNvPr id="0" name=""/>
        <dsp:cNvSpPr/>
      </dsp:nvSpPr>
      <dsp:spPr>
        <a:xfrm rot="5400000">
          <a:off x="-213034" y="5442136"/>
          <a:ext cx="1420230" cy="994161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 dirty="0"/>
            <a:t>05</a:t>
          </a:r>
        </a:p>
      </dsp:txBody>
      <dsp:txXfrm rot="-5400000">
        <a:off x="1" y="5726183"/>
        <a:ext cx="994161" cy="426069"/>
      </dsp:txXfrm>
    </dsp:sp>
    <dsp:sp modelId="{2C982D44-42DD-478F-9CA1-A96CA0EBAC22}">
      <dsp:nvSpPr>
        <dsp:cNvPr id="0" name=""/>
        <dsp:cNvSpPr/>
      </dsp:nvSpPr>
      <dsp:spPr>
        <a:xfrm rot="5400000">
          <a:off x="7657487" y="-1434224"/>
          <a:ext cx="923149" cy="1424980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/>
            <a:t> Fun corner and Wrap-up</a:t>
          </a:r>
        </a:p>
      </dsp:txBody>
      <dsp:txXfrm rot="-5400000">
        <a:off x="994161" y="5274166"/>
        <a:ext cx="14204737" cy="8330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F1A055-0AF8-4DA7-A521-252EC4D88AC8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5BB982-5A49-4E77-984B-D140F024E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667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2135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the number to go to the Question slide. </a:t>
            </a:r>
          </a:p>
          <a:p>
            <a:r>
              <a:rPr lang="en-US" dirty="0"/>
              <a:t>- Click the BACK to return the game..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8294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the number to go to the Question slide. </a:t>
            </a:r>
          </a:p>
          <a:p>
            <a:r>
              <a:rPr lang="en-US" dirty="0"/>
              <a:t>- Click the colored box to disappear the choice.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7757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0762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622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6724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4035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8456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9316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0920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731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177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6251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4" y="4406900"/>
            <a:ext cx="7772400" cy="1362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6820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1753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6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6" y="1535113"/>
            <a:ext cx="4041776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6" y="2174876"/>
            <a:ext cx="4041776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4560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4412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1" y="273051"/>
            <a:ext cx="300831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1" y="273051"/>
            <a:ext cx="5111750" cy="5853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1" y="1435100"/>
            <a:ext cx="3008314" cy="469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4210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6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755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20" y="-251618"/>
            <a:ext cx="4525964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1947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9" y="2171702"/>
            <a:ext cx="5851526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9" y="190500"/>
            <a:ext cx="5851526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02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4741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66.png"/><Relationship Id="rId3" Type="http://schemas.openxmlformats.org/officeDocument/2006/relationships/image" Target="../media/image44.svg"/><Relationship Id="rId7" Type="http://schemas.openxmlformats.org/officeDocument/2006/relationships/image" Target="../media/image35.png"/><Relationship Id="rId12" Type="http://schemas.openxmlformats.org/officeDocument/2006/relationships/image" Target="../media/image65.svg"/><Relationship Id="rId2" Type="http://schemas.openxmlformats.org/officeDocument/2006/relationships/image" Target="../media/image43.png"/><Relationship Id="rId16" Type="http://schemas.openxmlformats.org/officeDocument/2006/relationships/image" Target="../media/image4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64.png"/><Relationship Id="rId5" Type="http://schemas.openxmlformats.org/officeDocument/2006/relationships/image" Target="../media/image63.svg"/><Relationship Id="rId15" Type="http://schemas.openxmlformats.org/officeDocument/2006/relationships/image" Target="../media/image45.png"/><Relationship Id="rId10" Type="http://schemas.openxmlformats.org/officeDocument/2006/relationships/image" Target="../media/image26.svg"/><Relationship Id="rId4" Type="http://schemas.openxmlformats.org/officeDocument/2006/relationships/image" Target="../media/image62.png"/><Relationship Id="rId9" Type="http://schemas.openxmlformats.org/officeDocument/2006/relationships/image" Target="../media/image25.png"/><Relationship Id="rId14" Type="http://schemas.openxmlformats.org/officeDocument/2006/relationships/image" Target="../media/image6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13" Type="http://schemas.openxmlformats.org/officeDocument/2006/relationships/image" Target="../media/image45.png"/><Relationship Id="rId3" Type="http://schemas.openxmlformats.org/officeDocument/2006/relationships/image" Target="../media/image25.png"/><Relationship Id="rId7" Type="http://schemas.openxmlformats.org/officeDocument/2006/relationships/image" Target="../media/image62.png"/><Relationship Id="rId12" Type="http://schemas.openxmlformats.org/officeDocument/2006/relationships/image" Target="../media/image32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11" Type="http://schemas.openxmlformats.org/officeDocument/2006/relationships/image" Target="../media/image31.png"/><Relationship Id="rId5" Type="http://schemas.openxmlformats.org/officeDocument/2006/relationships/image" Target="../media/image43.png"/><Relationship Id="rId10" Type="http://schemas.openxmlformats.org/officeDocument/2006/relationships/image" Target="../media/image36.svg"/><Relationship Id="rId4" Type="http://schemas.openxmlformats.org/officeDocument/2006/relationships/image" Target="../media/image26.svg"/><Relationship Id="rId9" Type="http://schemas.openxmlformats.org/officeDocument/2006/relationships/image" Target="../media/image35.png"/><Relationship Id="rId14" Type="http://schemas.openxmlformats.org/officeDocument/2006/relationships/image" Target="../media/image46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45.png"/><Relationship Id="rId3" Type="http://schemas.openxmlformats.org/officeDocument/2006/relationships/image" Target="../media/image44.svg"/><Relationship Id="rId7" Type="http://schemas.openxmlformats.org/officeDocument/2006/relationships/image" Target="../media/image35.png"/><Relationship Id="rId12" Type="http://schemas.openxmlformats.org/officeDocument/2006/relationships/image" Target="../media/image65.svg"/><Relationship Id="rId2" Type="http://schemas.openxmlformats.org/officeDocument/2006/relationships/image" Target="../media/image43.png"/><Relationship Id="rId16" Type="http://schemas.openxmlformats.org/officeDocument/2006/relationships/image" Target="../media/image6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64.png"/><Relationship Id="rId5" Type="http://schemas.openxmlformats.org/officeDocument/2006/relationships/image" Target="../media/image63.svg"/><Relationship Id="rId15" Type="http://schemas.openxmlformats.org/officeDocument/2006/relationships/image" Target="../media/image68.png"/><Relationship Id="rId10" Type="http://schemas.openxmlformats.org/officeDocument/2006/relationships/image" Target="../media/image26.svg"/><Relationship Id="rId4" Type="http://schemas.openxmlformats.org/officeDocument/2006/relationships/image" Target="../media/image62.png"/><Relationship Id="rId9" Type="http://schemas.openxmlformats.org/officeDocument/2006/relationships/image" Target="../media/image25.png"/><Relationship Id="rId14" Type="http://schemas.openxmlformats.org/officeDocument/2006/relationships/image" Target="../media/image46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13" Type="http://schemas.openxmlformats.org/officeDocument/2006/relationships/image" Target="../media/image45.png"/><Relationship Id="rId3" Type="http://schemas.openxmlformats.org/officeDocument/2006/relationships/image" Target="../media/image25.png"/><Relationship Id="rId7" Type="http://schemas.openxmlformats.org/officeDocument/2006/relationships/image" Target="../media/image62.png"/><Relationship Id="rId12" Type="http://schemas.openxmlformats.org/officeDocument/2006/relationships/image" Target="../media/image32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11" Type="http://schemas.openxmlformats.org/officeDocument/2006/relationships/image" Target="../media/image31.png"/><Relationship Id="rId5" Type="http://schemas.openxmlformats.org/officeDocument/2006/relationships/image" Target="../media/image43.png"/><Relationship Id="rId10" Type="http://schemas.openxmlformats.org/officeDocument/2006/relationships/image" Target="../media/image36.svg"/><Relationship Id="rId4" Type="http://schemas.openxmlformats.org/officeDocument/2006/relationships/image" Target="../media/image26.svg"/><Relationship Id="rId9" Type="http://schemas.openxmlformats.org/officeDocument/2006/relationships/image" Target="../media/image35.png"/><Relationship Id="rId14" Type="http://schemas.openxmlformats.org/officeDocument/2006/relationships/image" Target="../media/image46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13" Type="http://schemas.openxmlformats.org/officeDocument/2006/relationships/image" Target="../media/image76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12" Type="http://schemas.openxmlformats.org/officeDocument/2006/relationships/image" Target="../media/image46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svg"/><Relationship Id="rId11" Type="http://schemas.openxmlformats.org/officeDocument/2006/relationships/image" Target="../media/image45.png"/><Relationship Id="rId5" Type="http://schemas.openxmlformats.org/officeDocument/2006/relationships/image" Target="../media/image72.png"/><Relationship Id="rId10" Type="http://schemas.openxmlformats.org/officeDocument/2006/relationships/image" Target="../media/image32.svg"/><Relationship Id="rId4" Type="http://schemas.openxmlformats.org/officeDocument/2006/relationships/image" Target="../media/image71.svg"/><Relationship Id="rId9" Type="http://schemas.openxmlformats.org/officeDocument/2006/relationships/image" Target="../media/image31.png"/><Relationship Id="rId14" Type="http://schemas.openxmlformats.org/officeDocument/2006/relationships/image" Target="../media/image77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3" Type="http://schemas.openxmlformats.org/officeDocument/2006/relationships/image" Target="../media/image43.png"/><Relationship Id="rId7" Type="http://schemas.openxmlformats.org/officeDocument/2006/relationships/image" Target="../media/image72.png"/><Relationship Id="rId12" Type="http://schemas.openxmlformats.org/officeDocument/2006/relationships/image" Target="../media/image46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svg"/><Relationship Id="rId11" Type="http://schemas.openxmlformats.org/officeDocument/2006/relationships/image" Target="../media/image45.png"/><Relationship Id="rId5" Type="http://schemas.openxmlformats.org/officeDocument/2006/relationships/image" Target="../media/image74.png"/><Relationship Id="rId10" Type="http://schemas.openxmlformats.org/officeDocument/2006/relationships/image" Target="../media/image30.svg"/><Relationship Id="rId4" Type="http://schemas.openxmlformats.org/officeDocument/2006/relationships/image" Target="../media/image44.svg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13" Type="http://schemas.openxmlformats.org/officeDocument/2006/relationships/image" Target="../media/image78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12" Type="http://schemas.openxmlformats.org/officeDocument/2006/relationships/image" Target="../media/image46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svg"/><Relationship Id="rId11" Type="http://schemas.openxmlformats.org/officeDocument/2006/relationships/image" Target="../media/image45.png"/><Relationship Id="rId5" Type="http://schemas.openxmlformats.org/officeDocument/2006/relationships/image" Target="../media/image72.png"/><Relationship Id="rId10" Type="http://schemas.openxmlformats.org/officeDocument/2006/relationships/image" Target="../media/image32.svg"/><Relationship Id="rId4" Type="http://schemas.openxmlformats.org/officeDocument/2006/relationships/image" Target="../media/image71.svg"/><Relationship Id="rId9" Type="http://schemas.openxmlformats.org/officeDocument/2006/relationships/image" Target="../media/image31.png"/><Relationship Id="rId14" Type="http://schemas.openxmlformats.org/officeDocument/2006/relationships/image" Target="../media/image79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3" Type="http://schemas.openxmlformats.org/officeDocument/2006/relationships/image" Target="../media/image43.png"/><Relationship Id="rId7" Type="http://schemas.openxmlformats.org/officeDocument/2006/relationships/image" Target="../media/image72.png"/><Relationship Id="rId12" Type="http://schemas.openxmlformats.org/officeDocument/2006/relationships/image" Target="../media/image46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svg"/><Relationship Id="rId11" Type="http://schemas.openxmlformats.org/officeDocument/2006/relationships/image" Target="../media/image45.png"/><Relationship Id="rId5" Type="http://schemas.openxmlformats.org/officeDocument/2006/relationships/image" Target="../media/image74.png"/><Relationship Id="rId10" Type="http://schemas.openxmlformats.org/officeDocument/2006/relationships/image" Target="../media/image30.svg"/><Relationship Id="rId4" Type="http://schemas.openxmlformats.org/officeDocument/2006/relationships/image" Target="../media/image44.svg"/><Relationship Id="rId9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13" Type="http://schemas.openxmlformats.org/officeDocument/2006/relationships/image" Target="../media/image80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12" Type="http://schemas.openxmlformats.org/officeDocument/2006/relationships/image" Target="../media/image46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svg"/><Relationship Id="rId11" Type="http://schemas.openxmlformats.org/officeDocument/2006/relationships/image" Target="../media/image45.png"/><Relationship Id="rId5" Type="http://schemas.openxmlformats.org/officeDocument/2006/relationships/image" Target="../media/image72.png"/><Relationship Id="rId10" Type="http://schemas.openxmlformats.org/officeDocument/2006/relationships/image" Target="../media/image32.svg"/><Relationship Id="rId4" Type="http://schemas.openxmlformats.org/officeDocument/2006/relationships/image" Target="../media/image71.svg"/><Relationship Id="rId9" Type="http://schemas.openxmlformats.org/officeDocument/2006/relationships/image" Target="../media/image31.png"/><Relationship Id="rId14" Type="http://schemas.openxmlformats.org/officeDocument/2006/relationships/image" Target="../media/image81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3" Type="http://schemas.openxmlformats.org/officeDocument/2006/relationships/image" Target="../media/image43.png"/><Relationship Id="rId7" Type="http://schemas.openxmlformats.org/officeDocument/2006/relationships/image" Target="../media/image72.png"/><Relationship Id="rId12" Type="http://schemas.openxmlformats.org/officeDocument/2006/relationships/image" Target="../media/image46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svg"/><Relationship Id="rId11" Type="http://schemas.openxmlformats.org/officeDocument/2006/relationships/image" Target="../media/image45.png"/><Relationship Id="rId5" Type="http://schemas.openxmlformats.org/officeDocument/2006/relationships/image" Target="../media/image74.png"/><Relationship Id="rId10" Type="http://schemas.openxmlformats.org/officeDocument/2006/relationships/image" Target="../media/image30.svg"/><Relationship Id="rId4" Type="http://schemas.openxmlformats.org/officeDocument/2006/relationships/image" Target="../media/image44.svg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gif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svg"/><Relationship Id="rId7" Type="http://schemas.openxmlformats.org/officeDocument/2006/relationships/image" Target="../media/image87.sv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11" Type="http://schemas.openxmlformats.org/officeDocument/2006/relationships/image" Target="../media/image91.svg"/><Relationship Id="rId5" Type="http://schemas.openxmlformats.org/officeDocument/2006/relationships/image" Target="../media/image85.svg"/><Relationship Id="rId10" Type="http://schemas.openxmlformats.org/officeDocument/2006/relationships/image" Target="../media/image90.png"/><Relationship Id="rId4" Type="http://schemas.openxmlformats.org/officeDocument/2006/relationships/image" Target="../media/image84.png"/><Relationship Id="rId9" Type="http://schemas.openxmlformats.org/officeDocument/2006/relationships/image" Target="../media/image89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svg"/><Relationship Id="rId3" Type="http://schemas.openxmlformats.org/officeDocument/2006/relationships/image" Target="../media/image92.png"/><Relationship Id="rId7" Type="http://schemas.openxmlformats.org/officeDocument/2006/relationships/image" Target="../media/image94.svg"/><Relationship Id="rId12" Type="http://schemas.openxmlformats.org/officeDocument/2006/relationships/image" Target="../media/image22.png"/><Relationship Id="rId2" Type="http://schemas.openxmlformats.org/officeDocument/2006/relationships/audio" Target="../media/audio1.wav"/><Relationship Id="rId20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11" Type="http://schemas.openxmlformats.org/officeDocument/2006/relationships/image" Target="../media/image96.svg"/><Relationship Id="rId5" Type="http://schemas.openxmlformats.org/officeDocument/2006/relationships/image" Target="../media/image17.svg"/><Relationship Id="rId10" Type="http://schemas.openxmlformats.org/officeDocument/2006/relationships/image" Target="../media/image95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svg"/><Relationship Id="rId26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11" Type="http://schemas.openxmlformats.org/officeDocument/2006/relationships/image" Target="../media/image103.png"/><Relationship Id="rId5" Type="http://schemas.openxmlformats.org/officeDocument/2006/relationships/image" Target="../media/image97.png"/><Relationship Id="rId10" Type="http://schemas.openxmlformats.org/officeDocument/2006/relationships/image" Target="../media/image102.svg"/><Relationship Id="rId4" Type="http://schemas.openxmlformats.org/officeDocument/2006/relationships/audio" Target="../media/audio2.wav"/><Relationship Id="rId9" Type="http://schemas.openxmlformats.org/officeDocument/2006/relationships/image" Target="../media/image10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94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12.svg"/><Relationship Id="rId3" Type="http://schemas.openxmlformats.org/officeDocument/2006/relationships/audio" Target="../media/audio1.wav"/><Relationship Id="rId7" Type="http://schemas.openxmlformats.org/officeDocument/2006/relationships/image" Target="../media/image106.png"/><Relationship Id="rId12" Type="http://schemas.openxmlformats.org/officeDocument/2006/relationships/image" Target="../media/image1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svg"/><Relationship Id="rId11" Type="http://schemas.openxmlformats.org/officeDocument/2006/relationships/image" Target="../media/image110.svg"/><Relationship Id="rId5" Type="http://schemas.openxmlformats.org/officeDocument/2006/relationships/image" Target="../media/image104.png"/><Relationship Id="rId15" Type="http://schemas.openxmlformats.org/officeDocument/2006/relationships/image" Target="../media/image114.svg"/><Relationship Id="rId23" Type="http://schemas.openxmlformats.org/officeDocument/2006/relationships/audio" Target="../media/audio1.wav"/><Relationship Id="rId10" Type="http://schemas.openxmlformats.org/officeDocument/2006/relationships/image" Target="../media/image109.png"/><Relationship Id="rId4" Type="http://schemas.openxmlformats.org/officeDocument/2006/relationships/audio" Target="../media/audio2.wav"/><Relationship Id="rId9" Type="http://schemas.openxmlformats.org/officeDocument/2006/relationships/image" Target="../media/image108.svg"/><Relationship Id="rId14" Type="http://schemas.openxmlformats.org/officeDocument/2006/relationships/image" Target="../media/image11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svg"/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93.png"/><Relationship Id="rId12" Type="http://schemas.openxmlformats.org/officeDocument/2006/relationships/image" Target="../media/image23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15.png"/><Relationship Id="rId9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svg"/><Relationship Id="rId3" Type="http://schemas.openxmlformats.org/officeDocument/2006/relationships/audio" Target="../media/audio1.wav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svg"/><Relationship Id="rId11" Type="http://schemas.openxmlformats.org/officeDocument/2006/relationships/image" Target="../media/image119.png"/><Relationship Id="rId5" Type="http://schemas.openxmlformats.org/officeDocument/2006/relationships/image" Target="../media/image113.png"/><Relationship Id="rId23" Type="http://schemas.openxmlformats.org/officeDocument/2006/relationships/audio" Target="../media/audio1.wav"/><Relationship Id="rId10" Type="http://schemas.openxmlformats.org/officeDocument/2006/relationships/image" Target="../media/image118.svg"/><Relationship Id="rId4" Type="http://schemas.openxmlformats.org/officeDocument/2006/relationships/image" Target="../media/image116.png"/><Relationship Id="rId9" Type="http://schemas.openxmlformats.org/officeDocument/2006/relationships/image" Target="../media/image11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120.png"/><Relationship Id="rId3" Type="http://schemas.openxmlformats.org/officeDocument/2006/relationships/audio" Target="../media/audio1.wav"/><Relationship Id="rId7" Type="http://schemas.openxmlformats.org/officeDocument/2006/relationships/image" Target="../media/image114.svg"/><Relationship Id="rId12" Type="http://schemas.openxmlformats.org/officeDocument/2006/relationships/image" Target="../media/image1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11" Type="http://schemas.openxmlformats.org/officeDocument/2006/relationships/image" Target="../media/image118.svg"/><Relationship Id="rId5" Type="http://schemas.openxmlformats.org/officeDocument/2006/relationships/image" Target="../media/image116.png"/><Relationship Id="rId23" Type="http://schemas.openxmlformats.org/officeDocument/2006/relationships/audio" Target="../media/audio1.wav"/><Relationship Id="rId10" Type="http://schemas.openxmlformats.org/officeDocument/2006/relationships/image" Target="../media/image117.png"/><Relationship Id="rId4" Type="http://schemas.openxmlformats.org/officeDocument/2006/relationships/audio" Target="../media/audio2.wav"/><Relationship Id="rId9" Type="http://schemas.openxmlformats.org/officeDocument/2006/relationships/image" Target="../media/image112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121.png"/><Relationship Id="rId3" Type="http://schemas.openxmlformats.org/officeDocument/2006/relationships/audio" Target="../media/audio1.wav"/><Relationship Id="rId7" Type="http://schemas.openxmlformats.org/officeDocument/2006/relationships/image" Target="../media/image114.svg"/><Relationship Id="rId12" Type="http://schemas.openxmlformats.org/officeDocument/2006/relationships/image" Target="../media/image1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11" Type="http://schemas.openxmlformats.org/officeDocument/2006/relationships/image" Target="../media/image118.svg"/><Relationship Id="rId5" Type="http://schemas.openxmlformats.org/officeDocument/2006/relationships/image" Target="../media/image116.png"/><Relationship Id="rId23" Type="http://schemas.openxmlformats.org/officeDocument/2006/relationships/audio" Target="../media/audio1.wav"/><Relationship Id="rId10" Type="http://schemas.openxmlformats.org/officeDocument/2006/relationships/image" Target="../media/image117.png"/><Relationship Id="rId4" Type="http://schemas.openxmlformats.org/officeDocument/2006/relationships/audio" Target="../media/audio2.wav"/><Relationship Id="rId9" Type="http://schemas.openxmlformats.org/officeDocument/2006/relationships/image" Target="../media/image112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svg"/><Relationship Id="rId1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svg"/><Relationship Id="rId5" Type="http://schemas.openxmlformats.org/officeDocument/2006/relationships/image" Target="../media/image113.png"/><Relationship Id="rId4" Type="http://schemas.openxmlformats.org/officeDocument/2006/relationships/image" Target="../media/image116.png"/><Relationship Id="rId9" Type="http://schemas.openxmlformats.org/officeDocument/2006/relationships/image" Target="../media/image1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11.png"/><Relationship Id="rId7" Type="http://schemas.openxmlformats.org/officeDocument/2006/relationships/diagramData" Target="../diagrams/data1.xml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microsoft.com/office/2007/relationships/diagramDrawing" Target="../diagrams/drawing1.xml"/><Relationship Id="rId5" Type="http://schemas.openxmlformats.org/officeDocument/2006/relationships/image" Target="../media/image13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12.svg"/><Relationship Id="rId9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audio" Target="../media/audio1.wav"/><Relationship Id="rId3" Type="http://schemas.openxmlformats.org/officeDocument/2006/relationships/image" Target="../media/image123.png"/><Relationship Id="rId7" Type="http://schemas.openxmlformats.org/officeDocument/2006/relationships/image" Target="../media/image94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13" Type="http://schemas.openxmlformats.org/officeDocument/2006/relationships/image" Target="../media/image134.svg"/><Relationship Id="rId18" Type="http://schemas.openxmlformats.org/officeDocument/2006/relationships/slide" Target="slide32.xml"/><Relationship Id="rId3" Type="http://schemas.openxmlformats.org/officeDocument/2006/relationships/image" Target="../media/image124.png"/><Relationship Id="rId21" Type="http://schemas.openxmlformats.org/officeDocument/2006/relationships/audio" Target="../media/audio3.wav"/><Relationship Id="rId7" Type="http://schemas.openxmlformats.org/officeDocument/2006/relationships/image" Target="../media/image128.svg"/><Relationship Id="rId12" Type="http://schemas.openxmlformats.org/officeDocument/2006/relationships/image" Target="../media/image133.png"/><Relationship Id="rId17" Type="http://schemas.openxmlformats.org/officeDocument/2006/relationships/image" Target="../media/image138.svg"/><Relationship Id="rId2" Type="http://schemas.openxmlformats.org/officeDocument/2006/relationships/audio" Target="../media/audio3.wav"/><Relationship Id="rId16" Type="http://schemas.openxmlformats.org/officeDocument/2006/relationships/image" Target="../media/image137.png"/><Relationship Id="rId20" Type="http://schemas.openxmlformats.org/officeDocument/2006/relationships/image" Target="../media/image14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png"/><Relationship Id="rId11" Type="http://schemas.openxmlformats.org/officeDocument/2006/relationships/image" Target="../media/image132.svg"/><Relationship Id="rId5" Type="http://schemas.openxmlformats.org/officeDocument/2006/relationships/image" Target="../media/image126.svg"/><Relationship Id="rId15" Type="http://schemas.openxmlformats.org/officeDocument/2006/relationships/image" Target="../media/image136.svg"/><Relationship Id="rId10" Type="http://schemas.openxmlformats.org/officeDocument/2006/relationships/image" Target="../media/image131.png"/><Relationship Id="rId19" Type="http://schemas.openxmlformats.org/officeDocument/2006/relationships/image" Target="../media/image139.png"/><Relationship Id="rId4" Type="http://schemas.openxmlformats.org/officeDocument/2006/relationships/image" Target="../media/image125.png"/><Relationship Id="rId9" Type="http://schemas.openxmlformats.org/officeDocument/2006/relationships/image" Target="../media/image130.svg"/><Relationship Id="rId14" Type="http://schemas.openxmlformats.org/officeDocument/2006/relationships/image" Target="../media/image135.png"/></Relationships>
</file>

<file path=ppt/slides/_rels/slide3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5.png"/><Relationship Id="rId18" Type="http://schemas.openxmlformats.org/officeDocument/2006/relationships/image" Target="../media/image134.svg"/><Relationship Id="rId26" Type="http://schemas.openxmlformats.org/officeDocument/2006/relationships/image" Target="../media/image153.png"/><Relationship Id="rId3" Type="http://schemas.openxmlformats.org/officeDocument/2006/relationships/audio" Target="../media/audio1.wav"/><Relationship Id="rId21" Type="http://schemas.openxmlformats.org/officeDocument/2006/relationships/slide" Target="slide33.xml"/><Relationship Id="rId7" Type="http://schemas.openxmlformats.org/officeDocument/2006/relationships/image" Target="../media/image137.png"/><Relationship Id="rId12" Type="http://schemas.openxmlformats.org/officeDocument/2006/relationships/image" Target="../media/image144.svg"/><Relationship Id="rId17" Type="http://schemas.openxmlformats.org/officeDocument/2006/relationships/image" Target="../media/image133.png"/><Relationship Id="rId25" Type="http://schemas.openxmlformats.org/officeDocument/2006/relationships/slide" Target="slide35.xml"/><Relationship Id="rId33" Type="http://schemas.openxmlformats.org/officeDocument/2006/relationships/slide" Target="slide40.xml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48.svg"/><Relationship Id="rId20" Type="http://schemas.openxmlformats.org/officeDocument/2006/relationships/image" Target="../media/image150.svg"/><Relationship Id="rId29" Type="http://schemas.openxmlformats.org/officeDocument/2006/relationships/slide" Target="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svg"/><Relationship Id="rId11" Type="http://schemas.openxmlformats.org/officeDocument/2006/relationships/image" Target="../media/image143.png"/><Relationship Id="rId24" Type="http://schemas.openxmlformats.org/officeDocument/2006/relationships/image" Target="../media/image152.png"/><Relationship Id="rId32" Type="http://schemas.openxmlformats.org/officeDocument/2006/relationships/image" Target="../media/image156.png"/><Relationship Id="rId5" Type="http://schemas.openxmlformats.org/officeDocument/2006/relationships/image" Target="../media/image129.png"/><Relationship Id="rId15" Type="http://schemas.openxmlformats.org/officeDocument/2006/relationships/image" Target="../media/image147.png"/><Relationship Id="rId23" Type="http://schemas.openxmlformats.org/officeDocument/2006/relationships/slide" Target="slide34.xml"/><Relationship Id="rId28" Type="http://schemas.openxmlformats.org/officeDocument/2006/relationships/image" Target="../media/image154.png"/><Relationship Id="rId10" Type="http://schemas.openxmlformats.org/officeDocument/2006/relationships/image" Target="../media/image142.svg"/><Relationship Id="rId19" Type="http://schemas.openxmlformats.org/officeDocument/2006/relationships/image" Target="../media/image149.png"/><Relationship Id="rId31" Type="http://schemas.openxmlformats.org/officeDocument/2006/relationships/slide" Target="slide38.xml"/><Relationship Id="rId94" Type="http://schemas.openxmlformats.org/officeDocument/2006/relationships/audio" Target="../media/audio1.wav"/><Relationship Id="rId4" Type="http://schemas.openxmlformats.org/officeDocument/2006/relationships/image" Target="../media/image124.png"/><Relationship Id="rId9" Type="http://schemas.openxmlformats.org/officeDocument/2006/relationships/image" Target="../media/image141.png"/><Relationship Id="rId14" Type="http://schemas.openxmlformats.org/officeDocument/2006/relationships/image" Target="../media/image146.svg"/><Relationship Id="rId22" Type="http://schemas.openxmlformats.org/officeDocument/2006/relationships/image" Target="../media/image151.png"/><Relationship Id="rId27" Type="http://schemas.openxmlformats.org/officeDocument/2006/relationships/slide" Target="slide36.xml"/><Relationship Id="rId30" Type="http://schemas.openxmlformats.org/officeDocument/2006/relationships/image" Target="../media/image155.png"/><Relationship Id="rId8" Type="http://schemas.openxmlformats.org/officeDocument/2006/relationships/image" Target="../media/image138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13" Type="http://schemas.openxmlformats.org/officeDocument/2006/relationships/image" Target="../media/image162.png"/><Relationship Id="rId18" Type="http://schemas.openxmlformats.org/officeDocument/2006/relationships/image" Target="../media/image167.svg"/><Relationship Id="rId3" Type="http://schemas.openxmlformats.org/officeDocument/2006/relationships/audio" Target="../media/audio2.wav"/><Relationship Id="rId7" Type="http://schemas.openxmlformats.org/officeDocument/2006/relationships/image" Target="../media/image159.svg"/><Relationship Id="rId12" Type="http://schemas.openxmlformats.org/officeDocument/2006/relationships/slide" Target="slide32.xml"/><Relationship Id="rId17" Type="http://schemas.openxmlformats.org/officeDocument/2006/relationships/image" Target="../media/image166.png"/><Relationship Id="rId2" Type="http://schemas.openxmlformats.org/officeDocument/2006/relationships/audio" Target="../media/audio1.wav"/><Relationship Id="rId16" Type="http://schemas.openxmlformats.org/officeDocument/2006/relationships/image" Target="../media/image165.svg"/><Relationship Id="rId29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8.png"/><Relationship Id="rId11" Type="http://schemas.openxmlformats.org/officeDocument/2006/relationships/image" Target="../media/image132.svg"/><Relationship Id="rId5" Type="http://schemas.openxmlformats.org/officeDocument/2006/relationships/image" Target="../media/image157.png"/><Relationship Id="rId15" Type="http://schemas.openxmlformats.org/officeDocument/2006/relationships/image" Target="../media/image164.png"/><Relationship Id="rId10" Type="http://schemas.openxmlformats.org/officeDocument/2006/relationships/image" Target="../media/image131.png"/><Relationship Id="rId4" Type="http://schemas.openxmlformats.org/officeDocument/2006/relationships/audio" Target="../media/audio4.wav"/><Relationship Id="rId9" Type="http://schemas.openxmlformats.org/officeDocument/2006/relationships/image" Target="../media/image161.svg"/><Relationship Id="rId14" Type="http://schemas.openxmlformats.org/officeDocument/2006/relationships/image" Target="../media/image16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13" Type="http://schemas.openxmlformats.org/officeDocument/2006/relationships/image" Target="../media/image165.svg"/><Relationship Id="rId18" Type="http://schemas.openxmlformats.org/officeDocument/2006/relationships/slide" Target="slide32.xml"/><Relationship Id="rId3" Type="http://schemas.openxmlformats.org/officeDocument/2006/relationships/audio" Target="../media/audio2.wav"/><Relationship Id="rId7" Type="http://schemas.openxmlformats.org/officeDocument/2006/relationships/image" Target="../media/image132.svg"/><Relationship Id="rId12" Type="http://schemas.openxmlformats.org/officeDocument/2006/relationships/image" Target="../media/image164.png"/><Relationship Id="rId17" Type="http://schemas.openxmlformats.org/officeDocument/2006/relationships/image" Target="../media/image175.svg"/><Relationship Id="rId2" Type="http://schemas.openxmlformats.org/officeDocument/2006/relationships/audio" Target="../media/audio1.wav"/><Relationship Id="rId16" Type="http://schemas.openxmlformats.org/officeDocument/2006/relationships/image" Target="../media/image174.png"/><Relationship Id="rId29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png"/><Relationship Id="rId11" Type="http://schemas.openxmlformats.org/officeDocument/2006/relationships/image" Target="../media/image171.svg"/><Relationship Id="rId5" Type="http://schemas.openxmlformats.org/officeDocument/2006/relationships/image" Target="../media/image157.png"/><Relationship Id="rId15" Type="http://schemas.openxmlformats.org/officeDocument/2006/relationships/image" Target="../media/image173.svg"/><Relationship Id="rId10" Type="http://schemas.openxmlformats.org/officeDocument/2006/relationships/image" Target="../media/image170.png"/><Relationship Id="rId19" Type="http://schemas.openxmlformats.org/officeDocument/2006/relationships/image" Target="../media/image162.png"/><Relationship Id="rId4" Type="http://schemas.openxmlformats.org/officeDocument/2006/relationships/audio" Target="../media/audio4.wav"/><Relationship Id="rId9" Type="http://schemas.openxmlformats.org/officeDocument/2006/relationships/image" Target="../media/image169.svg"/><Relationship Id="rId14" Type="http://schemas.openxmlformats.org/officeDocument/2006/relationships/image" Target="../media/image17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png"/><Relationship Id="rId13" Type="http://schemas.openxmlformats.org/officeDocument/2006/relationships/image" Target="../media/image165.svg"/><Relationship Id="rId3" Type="http://schemas.openxmlformats.org/officeDocument/2006/relationships/audio" Target="../media/audio2.wav"/><Relationship Id="rId7" Type="http://schemas.openxmlformats.org/officeDocument/2006/relationships/image" Target="../media/image132.svg"/><Relationship Id="rId12" Type="http://schemas.openxmlformats.org/officeDocument/2006/relationships/image" Target="../media/image164.png"/><Relationship Id="rId17" Type="http://schemas.openxmlformats.org/officeDocument/2006/relationships/image" Target="../media/image162.png"/><Relationship Id="rId2" Type="http://schemas.openxmlformats.org/officeDocument/2006/relationships/audio" Target="../media/audio1.wav"/><Relationship Id="rId16" Type="http://schemas.openxmlformats.org/officeDocument/2006/relationships/slide" Target="slide32.xml"/><Relationship Id="rId29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png"/><Relationship Id="rId11" Type="http://schemas.openxmlformats.org/officeDocument/2006/relationships/image" Target="../media/image179.svg"/><Relationship Id="rId5" Type="http://schemas.openxmlformats.org/officeDocument/2006/relationships/image" Target="../media/image157.png"/><Relationship Id="rId15" Type="http://schemas.openxmlformats.org/officeDocument/2006/relationships/image" Target="../media/image181.png"/><Relationship Id="rId10" Type="http://schemas.openxmlformats.org/officeDocument/2006/relationships/image" Target="../media/image178.png"/><Relationship Id="rId4" Type="http://schemas.openxmlformats.org/officeDocument/2006/relationships/audio" Target="../media/audio4.wav"/><Relationship Id="rId9" Type="http://schemas.openxmlformats.org/officeDocument/2006/relationships/image" Target="../media/image177.svg"/><Relationship Id="rId14" Type="http://schemas.openxmlformats.org/officeDocument/2006/relationships/image" Target="../media/image18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13" Type="http://schemas.openxmlformats.org/officeDocument/2006/relationships/image" Target="../media/image165.svg"/><Relationship Id="rId3" Type="http://schemas.openxmlformats.org/officeDocument/2006/relationships/audio" Target="../media/audio2.wav"/><Relationship Id="rId7" Type="http://schemas.openxmlformats.org/officeDocument/2006/relationships/image" Target="../media/image132.svg"/><Relationship Id="rId12" Type="http://schemas.openxmlformats.org/officeDocument/2006/relationships/image" Target="../media/image164.png"/><Relationship Id="rId17" Type="http://schemas.openxmlformats.org/officeDocument/2006/relationships/image" Target="../media/image162.png"/><Relationship Id="rId2" Type="http://schemas.openxmlformats.org/officeDocument/2006/relationships/audio" Target="../media/audio1.wav"/><Relationship Id="rId16" Type="http://schemas.openxmlformats.org/officeDocument/2006/relationships/slide" Target="slide32.xml"/><Relationship Id="rId29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png"/><Relationship Id="rId11" Type="http://schemas.openxmlformats.org/officeDocument/2006/relationships/image" Target="../media/image185.svg"/><Relationship Id="rId5" Type="http://schemas.openxmlformats.org/officeDocument/2006/relationships/image" Target="../media/image157.png"/><Relationship Id="rId15" Type="http://schemas.openxmlformats.org/officeDocument/2006/relationships/image" Target="../media/image187.png"/><Relationship Id="rId10" Type="http://schemas.openxmlformats.org/officeDocument/2006/relationships/image" Target="../media/image184.png"/><Relationship Id="rId4" Type="http://schemas.openxmlformats.org/officeDocument/2006/relationships/audio" Target="../media/audio4.wav"/><Relationship Id="rId9" Type="http://schemas.openxmlformats.org/officeDocument/2006/relationships/image" Target="../media/image183.svg"/><Relationship Id="rId14" Type="http://schemas.openxmlformats.org/officeDocument/2006/relationships/image" Target="../media/image18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13" Type="http://schemas.openxmlformats.org/officeDocument/2006/relationships/image" Target="../media/image191.svg"/><Relationship Id="rId3" Type="http://schemas.openxmlformats.org/officeDocument/2006/relationships/audio" Target="../media/audio2.wav"/><Relationship Id="rId7" Type="http://schemas.openxmlformats.org/officeDocument/2006/relationships/image" Target="../media/image132.svg"/><Relationship Id="rId12" Type="http://schemas.openxmlformats.org/officeDocument/2006/relationships/image" Target="../media/image190.png"/><Relationship Id="rId17" Type="http://schemas.openxmlformats.org/officeDocument/2006/relationships/image" Target="../media/image162.png"/><Relationship Id="rId2" Type="http://schemas.openxmlformats.org/officeDocument/2006/relationships/audio" Target="../media/audio1.wav"/><Relationship Id="rId16" Type="http://schemas.openxmlformats.org/officeDocument/2006/relationships/slide" Target="slide32.xml"/><Relationship Id="rId29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png"/><Relationship Id="rId11" Type="http://schemas.openxmlformats.org/officeDocument/2006/relationships/image" Target="../media/image189.svg"/><Relationship Id="rId5" Type="http://schemas.openxmlformats.org/officeDocument/2006/relationships/image" Target="../media/image157.png"/><Relationship Id="rId15" Type="http://schemas.openxmlformats.org/officeDocument/2006/relationships/image" Target="../media/image193.png"/><Relationship Id="rId10" Type="http://schemas.openxmlformats.org/officeDocument/2006/relationships/image" Target="../media/image188.png"/><Relationship Id="rId4" Type="http://schemas.openxmlformats.org/officeDocument/2006/relationships/audio" Target="../media/audio4.wav"/><Relationship Id="rId9" Type="http://schemas.openxmlformats.org/officeDocument/2006/relationships/image" Target="../media/image165.svg"/><Relationship Id="rId14" Type="http://schemas.openxmlformats.org/officeDocument/2006/relationships/image" Target="../media/image19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13" Type="http://schemas.openxmlformats.org/officeDocument/2006/relationships/image" Target="../media/image197.svg"/><Relationship Id="rId3" Type="http://schemas.openxmlformats.org/officeDocument/2006/relationships/audio" Target="../media/audio2.wav"/><Relationship Id="rId7" Type="http://schemas.openxmlformats.org/officeDocument/2006/relationships/image" Target="../media/image132.svg"/><Relationship Id="rId12" Type="http://schemas.openxmlformats.org/officeDocument/2006/relationships/image" Target="../media/image196.png"/><Relationship Id="rId17" Type="http://schemas.openxmlformats.org/officeDocument/2006/relationships/image" Target="../media/image162.png"/><Relationship Id="rId2" Type="http://schemas.openxmlformats.org/officeDocument/2006/relationships/audio" Target="../media/audio1.wav"/><Relationship Id="rId16" Type="http://schemas.openxmlformats.org/officeDocument/2006/relationships/slide" Target="slide32.xml"/><Relationship Id="rId29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png"/><Relationship Id="rId11" Type="http://schemas.openxmlformats.org/officeDocument/2006/relationships/image" Target="../media/image195.svg"/><Relationship Id="rId5" Type="http://schemas.openxmlformats.org/officeDocument/2006/relationships/image" Target="../media/image157.png"/><Relationship Id="rId15" Type="http://schemas.openxmlformats.org/officeDocument/2006/relationships/image" Target="../media/image199.png"/><Relationship Id="rId10" Type="http://schemas.openxmlformats.org/officeDocument/2006/relationships/image" Target="../media/image194.png"/><Relationship Id="rId4" Type="http://schemas.openxmlformats.org/officeDocument/2006/relationships/audio" Target="../media/audio4.wav"/><Relationship Id="rId9" Type="http://schemas.openxmlformats.org/officeDocument/2006/relationships/image" Target="../media/image165.svg"/><Relationship Id="rId14" Type="http://schemas.openxmlformats.org/officeDocument/2006/relationships/image" Target="../media/image19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13" Type="http://schemas.openxmlformats.org/officeDocument/2006/relationships/image" Target="../media/image146.svg"/><Relationship Id="rId18" Type="http://schemas.openxmlformats.org/officeDocument/2006/relationships/image" Target="../media/image149.png"/><Relationship Id="rId3" Type="http://schemas.openxmlformats.org/officeDocument/2006/relationships/audio" Target="../media/audio1.wav"/><Relationship Id="rId84" Type="http://schemas.openxmlformats.org/officeDocument/2006/relationships/audio" Target="../media/audio1.wav"/><Relationship Id="rId7" Type="http://schemas.openxmlformats.org/officeDocument/2006/relationships/image" Target="../media/image138.svg"/><Relationship Id="rId12" Type="http://schemas.openxmlformats.org/officeDocument/2006/relationships/image" Target="../media/image145.png"/><Relationship Id="rId17" Type="http://schemas.openxmlformats.org/officeDocument/2006/relationships/image" Target="../media/image134.sv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33.png"/><Relationship Id="rId20" Type="http://schemas.openxmlformats.org/officeDocument/2006/relationships/image" Target="../media/image2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png"/><Relationship Id="rId11" Type="http://schemas.openxmlformats.org/officeDocument/2006/relationships/image" Target="../media/image144.svg"/><Relationship Id="rId5" Type="http://schemas.openxmlformats.org/officeDocument/2006/relationships/image" Target="../media/image124.png"/><Relationship Id="rId15" Type="http://schemas.openxmlformats.org/officeDocument/2006/relationships/image" Target="../media/image148.svg"/><Relationship Id="rId10" Type="http://schemas.openxmlformats.org/officeDocument/2006/relationships/image" Target="../media/image143.png"/><Relationship Id="rId19" Type="http://schemas.openxmlformats.org/officeDocument/2006/relationships/image" Target="../media/image150.svg"/><Relationship Id="rId4" Type="http://schemas.openxmlformats.org/officeDocument/2006/relationships/audio" Target="../media/audio4.wav"/><Relationship Id="rId9" Type="http://schemas.openxmlformats.org/officeDocument/2006/relationships/image" Target="../media/image142.svg"/><Relationship Id="rId14" Type="http://schemas.openxmlformats.org/officeDocument/2006/relationships/image" Target="../media/image14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Relationship Id="rId14" Type="http://schemas.openxmlformats.org/officeDocument/2006/relationships/audio" Target="../media/audio1.wav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tiff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svg"/><Relationship Id="rId18" Type="http://schemas.openxmlformats.org/officeDocument/2006/relationships/image" Target="../media/image39.png"/><Relationship Id="rId3" Type="http://schemas.openxmlformats.org/officeDocument/2006/relationships/image" Target="../media/image24.png"/><Relationship Id="rId21" Type="http://schemas.openxmlformats.org/officeDocument/2006/relationships/image" Target="../media/image42.svg"/><Relationship Id="rId7" Type="http://schemas.openxmlformats.org/officeDocument/2006/relationships/image" Target="../media/image28.svg"/><Relationship Id="rId12" Type="http://schemas.openxmlformats.org/officeDocument/2006/relationships/image" Target="../media/image33.png"/><Relationship Id="rId17" Type="http://schemas.openxmlformats.org/officeDocument/2006/relationships/image" Target="../media/image38.svg"/><Relationship Id="rId25" Type="http://schemas.openxmlformats.org/officeDocument/2006/relationships/image" Target="../media/image46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7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svg"/><Relationship Id="rId24" Type="http://schemas.openxmlformats.org/officeDocument/2006/relationships/image" Target="../media/image45.png"/><Relationship Id="rId5" Type="http://schemas.openxmlformats.org/officeDocument/2006/relationships/image" Target="../media/image26.svg"/><Relationship Id="rId15" Type="http://schemas.openxmlformats.org/officeDocument/2006/relationships/image" Target="../media/image36.svg"/><Relationship Id="rId23" Type="http://schemas.openxmlformats.org/officeDocument/2006/relationships/image" Target="../media/image44.svg"/><Relationship Id="rId10" Type="http://schemas.openxmlformats.org/officeDocument/2006/relationships/image" Target="../media/image31.png"/><Relationship Id="rId19" Type="http://schemas.openxmlformats.org/officeDocument/2006/relationships/image" Target="../media/image40.svg"/><Relationship Id="rId4" Type="http://schemas.openxmlformats.org/officeDocument/2006/relationships/image" Target="../media/image25.png"/><Relationship Id="rId9" Type="http://schemas.openxmlformats.org/officeDocument/2006/relationships/image" Target="../media/image30.svg"/><Relationship Id="rId14" Type="http://schemas.openxmlformats.org/officeDocument/2006/relationships/image" Target="../media/image35.png"/><Relationship Id="rId22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13" Type="http://schemas.openxmlformats.org/officeDocument/2006/relationships/image" Target="../media/image25.png"/><Relationship Id="rId18" Type="http://schemas.openxmlformats.org/officeDocument/2006/relationships/image" Target="../media/image42.svg"/><Relationship Id="rId3" Type="http://schemas.openxmlformats.org/officeDocument/2006/relationships/image" Target="../media/image48.svg"/><Relationship Id="rId21" Type="http://schemas.openxmlformats.org/officeDocument/2006/relationships/image" Target="../media/image45.png"/><Relationship Id="rId7" Type="http://schemas.openxmlformats.org/officeDocument/2006/relationships/image" Target="../media/image43.png"/><Relationship Id="rId12" Type="http://schemas.openxmlformats.org/officeDocument/2006/relationships/image" Target="../media/image50.svg"/><Relationship Id="rId17" Type="http://schemas.openxmlformats.org/officeDocument/2006/relationships/image" Target="../media/image41.png"/><Relationship Id="rId2" Type="http://schemas.openxmlformats.org/officeDocument/2006/relationships/image" Target="../media/image47.png"/><Relationship Id="rId16" Type="http://schemas.openxmlformats.org/officeDocument/2006/relationships/image" Target="../media/image40.svg"/><Relationship Id="rId20" Type="http://schemas.openxmlformats.org/officeDocument/2006/relationships/image" Target="../media/image5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11" Type="http://schemas.openxmlformats.org/officeDocument/2006/relationships/image" Target="../media/image49.png"/><Relationship Id="rId5" Type="http://schemas.openxmlformats.org/officeDocument/2006/relationships/image" Target="../media/image27.png"/><Relationship Id="rId15" Type="http://schemas.openxmlformats.org/officeDocument/2006/relationships/image" Target="../media/image39.png"/><Relationship Id="rId10" Type="http://schemas.openxmlformats.org/officeDocument/2006/relationships/image" Target="../media/image32.svg"/><Relationship Id="rId19" Type="http://schemas.openxmlformats.org/officeDocument/2006/relationships/image" Target="../media/image51.png"/><Relationship Id="rId4" Type="http://schemas.openxmlformats.org/officeDocument/2006/relationships/image" Target="../media/image24.png"/><Relationship Id="rId9" Type="http://schemas.openxmlformats.org/officeDocument/2006/relationships/image" Target="../media/image31.png"/><Relationship Id="rId14" Type="http://schemas.openxmlformats.org/officeDocument/2006/relationships/image" Target="../media/image26.svg"/><Relationship Id="rId22" Type="http://schemas.openxmlformats.org/officeDocument/2006/relationships/image" Target="../media/image4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29.png"/><Relationship Id="rId18" Type="http://schemas.openxmlformats.org/officeDocument/2006/relationships/image" Target="../media/image56.svg"/><Relationship Id="rId3" Type="http://schemas.openxmlformats.org/officeDocument/2006/relationships/image" Target="../media/image54.svg"/><Relationship Id="rId21" Type="http://schemas.openxmlformats.org/officeDocument/2006/relationships/image" Target="../media/image57.png"/><Relationship Id="rId7" Type="http://schemas.openxmlformats.org/officeDocument/2006/relationships/image" Target="../media/image27.png"/><Relationship Id="rId12" Type="http://schemas.openxmlformats.org/officeDocument/2006/relationships/image" Target="../media/image42.svg"/><Relationship Id="rId17" Type="http://schemas.openxmlformats.org/officeDocument/2006/relationships/image" Target="../media/image55.png"/><Relationship Id="rId2" Type="http://schemas.openxmlformats.org/officeDocument/2006/relationships/image" Target="../media/image53.png"/><Relationship Id="rId16" Type="http://schemas.openxmlformats.org/officeDocument/2006/relationships/image" Target="../media/image46.svg"/><Relationship Id="rId20" Type="http://schemas.openxmlformats.org/officeDocument/2006/relationships/image" Target="../media/image5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41.png"/><Relationship Id="rId5" Type="http://schemas.openxmlformats.org/officeDocument/2006/relationships/image" Target="../media/image48.svg"/><Relationship Id="rId15" Type="http://schemas.openxmlformats.org/officeDocument/2006/relationships/image" Target="../media/image45.png"/><Relationship Id="rId10" Type="http://schemas.openxmlformats.org/officeDocument/2006/relationships/image" Target="../media/image44.svg"/><Relationship Id="rId19" Type="http://schemas.openxmlformats.org/officeDocument/2006/relationships/image" Target="../media/image51.png"/><Relationship Id="rId4" Type="http://schemas.openxmlformats.org/officeDocument/2006/relationships/image" Target="../media/image47.png"/><Relationship Id="rId9" Type="http://schemas.openxmlformats.org/officeDocument/2006/relationships/image" Target="../media/image43.png"/><Relationship Id="rId14" Type="http://schemas.openxmlformats.org/officeDocument/2006/relationships/image" Target="../media/image30.svg"/><Relationship Id="rId22" Type="http://schemas.openxmlformats.org/officeDocument/2006/relationships/image" Target="../media/image5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13" Type="http://schemas.openxmlformats.org/officeDocument/2006/relationships/image" Target="../media/image25.png"/><Relationship Id="rId18" Type="http://schemas.openxmlformats.org/officeDocument/2006/relationships/image" Target="../media/image42.svg"/><Relationship Id="rId3" Type="http://schemas.openxmlformats.org/officeDocument/2006/relationships/image" Target="../media/image48.svg"/><Relationship Id="rId21" Type="http://schemas.openxmlformats.org/officeDocument/2006/relationships/image" Target="../media/image45.png"/><Relationship Id="rId7" Type="http://schemas.openxmlformats.org/officeDocument/2006/relationships/image" Target="../media/image43.png"/><Relationship Id="rId12" Type="http://schemas.openxmlformats.org/officeDocument/2006/relationships/image" Target="../media/image50.svg"/><Relationship Id="rId17" Type="http://schemas.openxmlformats.org/officeDocument/2006/relationships/image" Target="../media/image41.png"/><Relationship Id="rId2" Type="http://schemas.openxmlformats.org/officeDocument/2006/relationships/image" Target="../media/image47.png"/><Relationship Id="rId16" Type="http://schemas.openxmlformats.org/officeDocument/2006/relationships/image" Target="../media/image40.svg"/><Relationship Id="rId20" Type="http://schemas.openxmlformats.org/officeDocument/2006/relationships/image" Target="../media/image5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11" Type="http://schemas.openxmlformats.org/officeDocument/2006/relationships/image" Target="../media/image49.png"/><Relationship Id="rId5" Type="http://schemas.openxmlformats.org/officeDocument/2006/relationships/image" Target="../media/image27.png"/><Relationship Id="rId15" Type="http://schemas.openxmlformats.org/officeDocument/2006/relationships/image" Target="../media/image59.png"/><Relationship Id="rId10" Type="http://schemas.openxmlformats.org/officeDocument/2006/relationships/image" Target="../media/image32.svg"/><Relationship Id="rId19" Type="http://schemas.openxmlformats.org/officeDocument/2006/relationships/image" Target="../media/image51.png"/><Relationship Id="rId4" Type="http://schemas.openxmlformats.org/officeDocument/2006/relationships/image" Target="../media/image24.png"/><Relationship Id="rId9" Type="http://schemas.openxmlformats.org/officeDocument/2006/relationships/image" Target="../media/image31.png"/><Relationship Id="rId14" Type="http://schemas.openxmlformats.org/officeDocument/2006/relationships/image" Target="../media/image26.svg"/><Relationship Id="rId22" Type="http://schemas.openxmlformats.org/officeDocument/2006/relationships/image" Target="../media/image46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29.png"/><Relationship Id="rId18" Type="http://schemas.openxmlformats.org/officeDocument/2006/relationships/image" Target="../media/image56.svg"/><Relationship Id="rId3" Type="http://schemas.openxmlformats.org/officeDocument/2006/relationships/image" Target="../media/image54.svg"/><Relationship Id="rId21" Type="http://schemas.openxmlformats.org/officeDocument/2006/relationships/image" Target="../media/image60.png"/><Relationship Id="rId7" Type="http://schemas.openxmlformats.org/officeDocument/2006/relationships/image" Target="../media/image27.png"/><Relationship Id="rId12" Type="http://schemas.openxmlformats.org/officeDocument/2006/relationships/image" Target="../media/image42.svg"/><Relationship Id="rId17" Type="http://schemas.openxmlformats.org/officeDocument/2006/relationships/image" Target="../media/image55.png"/><Relationship Id="rId2" Type="http://schemas.openxmlformats.org/officeDocument/2006/relationships/image" Target="../media/image53.png"/><Relationship Id="rId16" Type="http://schemas.openxmlformats.org/officeDocument/2006/relationships/image" Target="../media/image46.svg"/><Relationship Id="rId20" Type="http://schemas.openxmlformats.org/officeDocument/2006/relationships/image" Target="../media/image5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41.png"/><Relationship Id="rId5" Type="http://schemas.openxmlformats.org/officeDocument/2006/relationships/image" Target="../media/image48.svg"/><Relationship Id="rId15" Type="http://schemas.openxmlformats.org/officeDocument/2006/relationships/image" Target="../media/image45.png"/><Relationship Id="rId10" Type="http://schemas.openxmlformats.org/officeDocument/2006/relationships/image" Target="../media/image44.svg"/><Relationship Id="rId19" Type="http://schemas.openxmlformats.org/officeDocument/2006/relationships/image" Target="../media/image51.png"/><Relationship Id="rId4" Type="http://schemas.openxmlformats.org/officeDocument/2006/relationships/image" Target="../media/image47.png"/><Relationship Id="rId9" Type="http://schemas.openxmlformats.org/officeDocument/2006/relationships/image" Target="../media/image43.png"/><Relationship Id="rId14" Type="http://schemas.openxmlformats.org/officeDocument/2006/relationships/image" Target="../media/image30.svg"/><Relationship Id="rId22" Type="http://schemas.openxmlformats.org/officeDocument/2006/relationships/image" Target="../media/image6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18288000" cy="1027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6" name="chimes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012686" y="-476542"/>
            <a:ext cx="3922484" cy="2061087"/>
          </a:xfrm>
          <a:custGeom>
            <a:avLst/>
            <a:gdLst/>
            <a:ahLst/>
            <a:cxnLst/>
            <a:rect l="l" t="t" r="r" b="b"/>
            <a:pathLst>
              <a:path w="3922484" h="2061087">
                <a:moveTo>
                  <a:pt x="0" y="0"/>
                </a:moveTo>
                <a:lnTo>
                  <a:pt x="3922483" y="0"/>
                </a:lnTo>
                <a:lnTo>
                  <a:pt x="3922483" y="2061087"/>
                </a:lnTo>
                <a:lnTo>
                  <a:pt x="0" y="20610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223468" y="742093"/>
            <a:ext cx="11372563" cy="8229600"/>
          </a:xfrm>
          <a:custGeom>
            <a:avLst/>
            <a:gdLst/>
            <a:ahLst/>
            <a:cxnLst/>
            <a:rect l="l" t="t" r="r" b="b"/>
            <a:pathLst>
              <a:path w="11372563" h="8229600">
                <a:moveTo>
                  <a:pt x="0" y="0"/>
                </a:moveTo>
                <a:lnTo>
                  <a:pt x="11372563" y="0"/>
                </a:lnTo>
                <a:lnTo>
                  <a:pt x="1137256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7177736" y="3141139"/>
            <a:ext cx="9648228" cy="4097974"/>
            <a:chOff x="0" y="0"/>
            <a:chExt cx="6002962" cy="254968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002962" cy="2549689"/>
            </a:xfrm>
            <a:custGeom>
              <a:avLst/>
              <a:gdLst/>
              <a:ahLst/>
              <a:cxnLst/>
              <a:rect l="l" t="t" r="r" b="b"/>
              <a:pathLst>
                <a:path w="6002962" h="2549689">
                  <a:moveTo>
                    <a:pt x="0" y="0"/>
                  </a:moveTo>
                  <a:lnTo>
                    <a:pt x="6002962" y="0"/>
                  </a:lnTo>
                  <a:lnTo>
                    <a:pt x="6002962" y="2549689"/>
                  </a:lnTo>
                  <a:lnTo>
                    <a:pt x="0" y="2549689"/>
                  </a:lnTo>
                  <a:close/>
                </a:path>
              </a:pathLst>
            </a:custGeom>
            <a:solidFill>
              <a:srgbClr val="FFFDE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6002962" cy="25782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177736" y="1399400"/>
            <a:ext cx="9648228" cy="1202003"/>
            <a:chOff x="0" y="0"/>
            <a:chExt cx="2541097" cy="31657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541097" cy="316577"/>
            </a:xfrm>
            <a:custGeom>
              <a:avLst/>
              <a:gdLst/>
              <a:ahLst/>
              <a:cxnLst/>
              <a:rect l="l" t="t" r="r" b="b"/>
              <a:pathLst>
                <a:path w="2541097" h="316577">
                  <a:moveTo>
                    <a:pt x="40923" y="0"/>
                  </a:moveTo>
                  <a:lnTo>
                    <a:pt x="2500174" y="0"/>
                  </a:lnTo>
                  <a:cubicBezTo>
                    <a:pt x="2522775" y="0"/>
                    <a:pt x="2541097" y="18322"/>
                    <a:pt x="2541097" y="40923"/>
                  </a:cubicBezTo>
                  <a:lnTo>
                    <a:pt x="2541097" y="275654"/>
                  </a:lnTo>
                  <a:cubicBezTo>
                    <a:pt x="2541097" y="286507"/>
                    <a:pt x="2536786" y="296916"/>
                    <a:pt x="2529111" y="304591"/>
                  </a:cubicBezTo>
                  <a:cubicBezTo>
                    <a:pt x="2521436" y="312265"/>
                    <a:pt x="2511027" y="316577"/>
                    <a:pt x="2500174" y="316577"/>
                  </a:cubicBezTo>
                  <a:lnTo>
                    <a:pt x="40923" y="316577"/>
                  </a:lnTo>
                  <a:cubicBezTo>
                    <a:pt x="30070" y="316577"/>
                    <a:pt x="19661" y="312265"/>
                    <a:pt x="11986" y="304591"/>
                  </a:cubicBezTo>
                  <a:cubicBezTo>
                    <a:pt x="4312" y="296916"/>
                    <a:pt x="0" y="286507"/>
                    <a:pt x="0" y="275654"/>
                  </a:cubicBezTo>
                  <a:lnTo>
                    <a:pt x="0" y="40923"/>
                  </a:lnTo>
                  <a:cubicBezTo>
                    <a:pt x="0" y="30070"/>
                    <a:pt x="4312" y="19661"/>
                    <a:pt x="11986" y="11986"/>
                  </a:cubicBezTo>
                  <a:cubicBezTo>
                    <a:pt x="19661" y="4312"/>
                    <a:pt x="30070" y="0"/>
                    <a:pt x="40923" y="0"/>
                  </a:cubicBezTo>
                  <a:close/>
                </a:path>
              </a:pathLst>
            </a:custGeom>
            <a:solidFill>
              <a:srgbClr val="FFFDE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2541097" cy="3451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3490557" y="5013107"/>
            <a:ext cx="1306368" cy="1286544"/>
            <a:chOff x="0" y="0"/>
            <a:chExt cx="344064" cy="33884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44064" cy="338843"/>
            </a:xfrm>
            <a:custGeom>
              <a:avLst/>
              <a:gdLst/>
              <a:ahLst/>
              <a:cxnLst/>
              <a:rect l="l" t="t" r="r" b="b"/>
              <a:pathLst>
                <a:path w="344064" h="338843">
                  <a:moveTo>
                    <a:pt x="169421" y="0"/>
                  </a:moveTo>
                  <a:lnTo>
                    <a:pt x="174643" y="0"/>
                  </a:lnTo>
                  <a:cubicBezTo>
                    <a:pt x="268212" y="0"/>
                    <a:pt x="344064" y="75853"/>
                    <a:pt x="344064" y="169421"/>
                  </a:cubicBezTo>
                  <a:lnTo>
                    <a:pt x="344064" y="169421"/>
                  </a:lnTo>
                  <a:cubicBezTo>
                    <a:pt x="344064" y="214355"/>
                    <a:pt x="326214" y="257448"/>
                    <a:pt x="294442" y="289221"/>
                  </a:cubicBezTo>
                  <a:cubicBezTo>
                    <a:pt x="262669" y="320993"/>
                    <a:pt x="219576" y="338843"/>
                    <a:pt x="174643" y="338843"/>
                  </a:cubicBezTo>
                  <a:lnTo>
                    <a:pt x="169421" y="338843"/>
                  </a:lnTo>
                  <a:cubicBezTo>
                    <a:pt x="75853" y="338843"/>
                    <a:pt x="0" y="262990"/>
                    <a:pt x="0" y="169421"/>
                  </a:cubicBezTo>
                  <a:lnTo>
                    <a:pt x="0" y="169421"/>
                  </a:lnTo>
                  <a:cubicBezTo>
                    <a:pt x="0" y="75853"/>
                    <a:pt x="75853" y="0"/>
                    <a:pt x="169421" y="0"/>
                  </a:cubicBezTo>
                  <a:close/>
                </a:path>
              </a:pathLst>
            </a:custGeom>
            <a:solidFill>
              <a:srgbClr val="758F5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344064" cy="367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4979884" y="5013107"/>
            <a:ext cx="1306368" cy="1286544"/>
          </a:xfrm>
          <a:custGeom>
            <a:avLst/>
            <a:gdLst/>
            <a:ahLst/>
            <a:cxnLst/>
            <a:rect l="l" t="t" r="r" b="b"/>
            <a:pathLst>
              <a:path w="344064" h="338843">
                <a:moveTo>
                  <a:pt x="169421" y="0"/>
                </a:moveTo>
                <a:lnTo>
                  <a:pt x="174643" y="0"/>
                </a:lnTo>
                <a:cubicBezTo>
                  <a:pt x="268212" y="0"/>
                  <a:pt x="344064" y="75853"/>
                  <a:pt x="344064" y="169421"/>
                </a:cubicBezTo>
                <a:lnTo>
                  <a:pt x="344064" y="169421"/>
                </a:lnTo>
                <a:cubicBezTo>
                  <a:pt x="344064" y="214355"/>
                  <a:pt x="326214" y="257448"/>
                  <a:pt x="294442" y="289221"/>
                </a:cubicBezTo>
                <a:cubicBezTo>
                  <a:pt x="262669" y="320993"/>
                  <a:pt x="219576" y="338843"/>
                  <a:pt x="174643" y="338843"/>
                </a:cubicBezTo>
                <a:lnTo>
                  <a:pt x="169421" y="338843"/>
                </a:lnTo>
                <a:cubicBezTo>
                  <a:pt x="75853" y="338843"/>
                  <a:pt x="0" y="262990"/>
                  <a:pt x="0" y="169421"/>
                </a:cubicBezTo>
                <a:lnTo>
                  <a:pt x="0" y="169421"/>
                </a:lnTo>
                <a:cubicBezTo>
                  <a:pt x="0" y="75853"/>
                  <a:pt x="75853" y="0"/>
                  <a:pt x="169421" y="0"/>
                </a:cubicBezTo>
                <a:close/>
              </a:path>
            </a:pathLst>
          </a:custGeom>
          <a:solidFill>
            <a:srgbClr val="758F53"/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14979884" y="4904611"/>
            <a:ext cx="1306368" cy="139504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241"/>
              </a:lnSpc>
            </a:pPr>
            <a:endParaRPr/>
          </a:p>
        </p:txBody>
      </p:sp>
      <p:sp>
        <p:nvSpPr>
          <p:cNvPr id="16" name="Freeform 16"/>
          <p:cNvSpPr/>
          <p:nvPr/>
        </p:nvSpPr>
        <p:spPr>
          <a:xfrm>
            <a:off x="-588746" y="9588047"/>
            <a:ext cx="19821757" cy="3766134"/>
          </a:xfrm>
          <a:custGeom>
            <a:avLst/>
            <a:gdLst/>
            <a:ahLst/>
            <a:cxnLst/>
            <a:rect l="l" t="t" r="r" b="b"/>
            <a:pathLst>
              <a:path w="19821757" h="3766134">
                <a:moveTo>
                  <a:pt x="0" y="0"/>
                </a:moveTo>
                <a:lnTo>
                  <a:pt x="19821757" y="0"/>
                </a:lnTo>
                <a:lnTo>
                  <a:pt x="19821757" y="3766134"/>
                </a:lnTo>
                <a:lnTo>
                  <a:pt x="0" y="37661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7533246" y="3238500"/>
            <a:ext cx="8753007" cy="9144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5400" b="1" dirty="0">
                <a:solidFill>
                  <a:srgbClr val="414343"/>
                </a:solidFill>
                <a:latin typeface="Comic Sans MS" panose="030F0702030302020204" pitchFamily="66" charset="0"/>
              </a:rPr>
              <a:t>Guess the word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7533246" y="5013107"/>
            <a:ext cx="1306368" cy="1286544"/>
            <a:chOff x="0" y="0"/>
            <a:chExt cx="344064" cy="33884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344064" cy="338843"/>
            </a:xfrm>
            <a:custGeom>
              <a:avLst/>
              <a:gdLst/>
              <a:ahLst/>
              <a:cxnLst/>
              <a:rect l="l" t="t" r="r" b="b"/>
              <a:pathLst>
                <a:path w="344064" h="338843">
                  <a:moveTo>
                    <a:pt x="169421" y="0"/>
                  </a:moveTo>
                  <a:lnTo>
                    <a:pt x="174643" y="0"/>
                  </a:lnTo>
                  <a:cubicBezTo>
                    <a:pt x="268212" y="0"/>
                    <a:pt x="344064" y="75853"/>
                    <a:pt x="344064" y="169421"/>
                  </a:cubicBezTo>
                  <a:lnTo>
                    <a:pt x="344064" y="169421"/>
                  </a:lnTo>
                  <a:cubicBezTo>
                    <a:pt x="344064" y="214355"/>
                    <a:pt x="326214" y="257448"/>
                    <a:pt x="294442" y="289221"/>
                  </a:cubicBezTo>
                  <a:cubicBezTo>
                    <a:pt x="262669" y="320993"/>
                    <a:pt x="219576" y="338843"/>
                    <a:pt x="174643" y="338843"/>
                  </a:cubicBezTo>
                  <a:lnTo>
                    <a:pt x="169421" y="338843"/>
                  </a:lnTo>
                  <a:cubicBezTo>
                    <a:pt x="75853" y="338843"/>
                    <a:pt x="0" y="262990"/>
                    <a:pt x="0" y="169421"/>
                  </a:cubicBezTo>
                  <a:lnTo>
                    <a:pt x="0" y="169421"/>
                  </a:lnTo>
                  <a:cubicBezTo>
                    <a:pt x="0" y="75853"/>
                    <a:pt x="75853" y="0"/>
                    <a:pt x="169421" y="0"/>
                  </a:cubicBezTo>
                  <a:close/>
                </a:path>
              </a:pathLst>
            </a:custGeom>
            <a:solidFill>
              <a:srgbClr val="758F5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28575"/>
              <a:ext cx="344064" cy="367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7533246" y="5244016"/>
            <a:ext cx="1306368" cy="884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864"/>
              </a:lnSpc>
              <a:spcBef>
                <a:spcPct val="0"/>
              </a:spcBef>
            </a:pPr>
            <a:r>
              <a:rPr lang="en-US" sz="4903" b="1" dirty="0">
                <a:solidFill>
                  <a:srgbClr val="FFFDEF"/>
                </a:solidFill>
                <a:latin typeface="Cooper Black" panose="0208090404030B020404" pitchFamily="18" charset="0"/>
              </a:rPr>
              <a:t>D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10513886" y="5013107"/>
            <a:ext cx="1306368" cy="1286544"/>
            <a:chOff x="0" y="0"/>
            <a:chExt cx="344064" cy="338843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344064" cy="338843"/>
            </a:xfrm>
            <a:custGeom>
              <a:avLst/>
              <a:gdLst/>
              <a:ahLst/>
              <a:cxnLst/>
              <a:rect l="l" t="t" r="r" b="b"/>
              <a:pathLst>
                <a:path w="344064" h="338843">
                  <a:moveTo>
                    <a:pt x="169421" y="0"/>
                  </a:moveTo>
                  <a:lnTo>
                    <a:pt x="174643" y="0"/>
                  </a:lnTo>
                  <a:cubicBezTo>
                    <a:pt x="268212" y="0"/>
                    <a:pt x="344064" y="75853"/>
                    <a:pt x="344064" y="169421"/>
                  </a:cubicBezTo>
                  <a:lnTo>
                    <a:pt x="344064" y="169421"/>
                  </a:lnTo>
                  <a:cubicBezTo>
                    <a:pt x="344064" y="214355"/>
                    <a:pt x="326214" y="257448"/>
                    <a:pt x="294442" y="289221"/>
                  </a:cubicBezTo>
                  <a:cubicBezTo>
                    <a:pt x="262669" y="320993"/>
                    <a:pt x="219576" y="338843"/>
                    <a:pt x="174643" y="338843"/>
                  </a:cubicBezTo>
                  <a:lnTo>
                    <a:pt x="169421" y="338843"/>
                  </a:lnTo>
                  <a:cubicBezTo>
                    <a:pt x="75853" y="338843"/>
                    <a:pt x="0" y="262990"/>
                    <a:pt x="0" y="169421"/>
                  </a:cubicBezTo>
                  <a:lnTo>
                    <a:pt x="0" y="169421"/>
                  </a:lnTo>
                  <a:cubicBezTo>
                    <a:pt x="0" y="75853"/>
                    <a:pt x="75853" y="0"/>
                    <a:pt x="169421" y="0"/>
                  </a:cubicBezTo>
                  <a:close/>
                </a:path>
              </a:pathLst>
            </a:custGeom>
            <a:solidFill>
              <a:srgbClr val="758F5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28575"/>
              <a:ext cx="344064" cy="367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2003213" y="5013107"/>
            <a:ext cx="1306368" cy="1286544"/>
            <a:chOff x="0" y="0"/>
            <a:chExt cx="344064" cy="338843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344064" cy="338843"/>
            </a:xfrm>
            <a:custGeom>
              <a:avLst/>
              <a:gdLst/>
              <a:ahLst/>
              <a:cxnLst/>
              <a:rect l="l" t="t" r="r" b="b"/>
              <a:pathLst>
                <a:path w="344064" h="338843">
                  <a:moveTo>
                    <a:pt x="169421" y="0"/>
                  </a:moveTo>
                  <a:lnTo>
                    <a:pt x="174643" y="0"/>
                  </a:lnTo>
                  <a:cubicBezTo>
                    <a:pt x="268212" y="0"/>
                    <a:pt x="344064" y="75853"/>
                    <a:pt x="344064" y="169421"/>
                  </a:cubicBezTo>
                  <a:lnTo>
                    <a:pt x="344064" y="169421"/>
                  </a:lnTo>
                  <a:cubicBezTo>
                    <a:pt x="344064" y="214355"/>
                    <a:pt x="326214" y="257448"/>
                    <a:pt x="294442" y="289221"/>
                  </a:cubicBezTo>
                  <a:cubicBezTo>
                    <a:pt x="262669" y="320993"/>
                    <a:pt x="219576" y="338843"/>
                    <a:pt x="174643" y="338843"/>
                  </a:cubicBezTo>
                  <a:lnTo>
                    <a:pt x="169421" y="338843"/>
                  </a:lnTo>
                  <a:cubicBezTo>
                    <a:pt x="75853" y="338843"/>
                    <a:pt x="0" y="262990"/>
                    <a:pt x="0" y="169421"/>
                  </a:cubicBezTo>
                  <a:lnTo>
                    <a:pt x="0" y="169421"/>
                  </a:lnTo>
                  <a:cubicBezTo>
                    <a:pt x="0" y="75853"/>
                    <a:pt x="75853" y="0"/>
                    <a:pt x="169421" y="0"/>
                  </a:cubicBezTo>
                  <a:close/>
                </a:path>
              </a:pathLst>
            </a:custGeom>
            <a:solidFill>
              <a:srgbClr val="758F5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28575"/>
              <a:ext cx="344064" cy="367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10511901" y="5244016"/>
            <a:ext cx="1306368" cy="884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864"/>
              </a:lnSpc>
              <a:spcBef>
                <a:spcPct val="0"/>
              </a:spcBef>
            </a:pPr>
            <a:r>
              <a:rPr lang="en-US" sz="4903" b="1">
                <a:solidFill>
                  <a:srgbClr val="FFFDEF"/>
                </a:solidFill>
                <a:latin typeface="Cooper Black" panose="0208090404030B020404" pitchFamily="18" charset="0"/>
              </a:rPr>
              <a:t>C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2001851" y="5244016"/>
            <a:ext cx="1305747" cy="884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864"/>
              </a:lnSpc>
              <a:spcBef>
                <a:spcPct val="0"/>
              </a:spcBef>
            </a:pPr>
            <a:r>
              <a:rPr lang="en-US" sz="4903" b="1">
                <a:solidFill>
                  <a:srgbClr val="FFFDEF"/>
                </a:solidFill>
                <a:latin typeface="Cooper Black" panose="0208090404030B020404" pitchFamily="18" charset="0"/>
              </a:rPr>
              <a:t>T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979884" y="5244016"/>
            <a:ext cx="1299963" cy="884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864"/>
              </a:lnSpc>
              <a:spcBef>
                <a:spcPct val="0"/>
              </a:spcBef>
            </a:pPr>
            <a:r>
              <a:rPr lang="en-US" sz="4903" b="1" dirty="0">
                <a:solidFill>
                  <a:srgbClr val="FFFDEF"/>
                </a:solidFill>
                <a:latin typeface="Cooper Black" panose="0208090404030B020404" pitchFamily="18" charset="0"/>
              </a:rPr>
              <a:t>R</a:t>
            </a:r>
          </a:p>
        </p:txBody>
      </p:sp>
      <p:sp>
        <p:nvSpPr>
          <p:cNvPr id="31" name="Freeform 31"/>
          <p:cNvSpPr/>
          <p:nvPr/>
        </p:nvSpPr>
        <p:spPr>
          <a:xfrm>
            <a:off x="-3161393" y="-895584"/>
            <a:ext cx="7433630" cy="4960258"/>
          </a:xfrm>
          <a:custGeom>
            <a:avLst/>
            <a:gdLst/>
            <a:ahLst/>
            <a:cxnLst/>
            <a:rect l="l" t="t" r="r" b="b"/>
            <a:pathLst>
              <a:path w="7433630" h="4960258">
                <a:moveTo>
                  <a:pt x="0" y="0"/>
                </a:moveTo>
                <a:lnTo>
                  <a:pt x="7433630" y="0"/>
                </a:lnTo>
                <a:lnTo>
                  <a:pt x="7433630" y="4960258"/>
                </a:lnTo>
                <a:lnTo>
                  <a:pt x="0" y="49602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2"/>
          <p:cNvSpPr/>
          <p:nvPr/>
        </p:nvSpPr>
        <p:spPr>
          <a:xfrm>
            <a:off x="-3421488" y="6103560"/>
            <a:ext cx="5369939" cy="5272304"/>
          </a:xfrm>
          <a:custGeom>
            <a:avLst/>
            <a:gdLst/>
            <a:ahLst/>
            <a:cxnLst/>
            <a:rect l="l" t="t" r="r" b="b"/>
            <a:pathLst>
              <a:path w="5369939" h="5272304">
                <a:moveTo>
                  <a:pt x="0" y="0"/>
                </a:moveTo>
                <a:lnTo>
                  <a:pt x="5369939" y="0"/>
                </a:lnTo>
                <a:lnTo>
                  <a:pt x="5369939" y="5272304"/>
                </a:lnTo>
                <a:lnTo>
                  <a:pt x="0" y="527230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>
            <a:off x="16279848" y="6103560"/>
            <a:ext cx="2008152" cy="4400334"/>
          </a:xfrm>
          <a:custGeom>
            <a:avLst/>
            <a:gdLst/>
            <a:ahLst/>
            <a:cxnLst/>
            <a:rect l="l" t="t" r="r" b="b"/>
            <a:pathLst>
              <a:path w="2008152" h="4400334">
                <a:moveTo>
                  <a:pt x="0" y="0"/>
                </a:moveTo>
                <a:lnTo>
                  <a:pt x="2008152" y="0"/>
                </a:lnTo>
                <a:lnTo>
                  <a:pt x="2008152" y="4400334"/>
                </a:lnTo>
                <a:lnTo>
                  <a:pt x="0" y="440033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34"/>
          <p:cNvSpPr/>
          <p:nvPr/>
        </p:nvSpPr>
        <p:spPr>
          <a:xfrm flipH="1">
            <a:off x="242216" y="1028700"/>
            <a:ext cx="6773458" cy="14111370"/>
          </a:xfrm>
          <a:custGeom>
            <a:avLst/>
            <a:gdLst/>
            <a:ahLst/>
            <a:cxnLst/>
            <a:rect l="l" t="t" r="r" b="b"/>
            <a:pathLst>
              <a:path w="6773458" h="14111370">
                <a:moveTo>
                  <a:pt x="6773458" y="0"/>
                </a:moveTo>
                <a:lnTo>
                  <a:pt x="0" y="0"/>
                </a:lnTo>
                <a:lnTo>
                  <a:pt x="0" y="14111370"/>
                </a:lnTo>
                <a:lnTo>
                  <a:pt x="6773458" y="14111370"/>
                </a:lnTo>
                <a:lnTo>
                  <a:pt x="6773458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35"/>
          <p:cNvSpPr/>
          <p:nvPr/>
        </p:nvSpPr>
        <p:spPr>
          <a:xfrm flipH="1">
            <a:off x="4921137" y="372135"/>
            <a:ext cx="1045729" cy="1313129"/>
          </a:xfrm>
          <a:custGeom>
            <a:avLst/>
            <a:gdLst/>
            <a:ahLst/>
            <a:cxnLst/>
            <a:rect l="l" t="t" r="r" b="b"/>
            <a:pathLst>
              <a:path w="1045729" h="1313129">
                <a:moveTo>
                  <a:pt x="1045728" y="0"/>
                </a:moveTo>
                <a:lnTo>
                  <a:pt x="0" y="0"/>
                </a:lnTo>
                <a:lnTo>
                  <a:pt x="0" y="1313130"/>
                </a:lnTo>
                <a:lnTo>
                  <a:pt x="1045728" y="1313130"/>
                </a:lnTo>
                <a:lnTo>
                  <a:pt x="1045728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TextBox 36"/>
          <p:cNvSpPr txBox="1"/>
          <p:nvPr/>
        </p:nvSpPr>
        <p:spPr>
          <a:xfrm>
            <a:off x="7177736" y="1489050"/>
            <a:ext cx="9648228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703"/>
              </a:lnSpc>
              <a:spcBef>
                <a:spcPct val="0"/>
              </a:spcBef>
            </a:pPr>
            <a:r>
              <a:rPr lang="en-US" sz="7200" b="1" dirty="0">
                <a:solidFill>
                  <a:srgbClr val="758F53"/>
                </a:solidFill>
                <a:latin typeface="Showcard Gothic" panose="04020904020102020604" pitchFamily="82" charset="0"/>
              </a:rPr>
              <a:t>QUESTION 3</a:t>
            </a:r>
          </a:p>
        </p:txBody>
      </p:sp>
      <p:grpSp>
        <p:nvGrpSpPr>
          <p:cNvPr id="37" name="Group 37"/>
          <p:cNvGrpSpPr/>
          <p:nvPr/>
        </p:nvGrpSpPr>
        <p:grpSpPr>
          <a:xfrm>
            <a:off x="9022573" y="5013107"/>
            <a:ext cx="1306368" cy="1286544"/>
            <a:chOff x="0" y="0"/>
            <a:chExt cx="344064" cy="338843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344064" cy="338843"/>
            </a:xfrm>
            <a:custGeom>
              <a:avLst/>
              <a:gdLst/>
              <a:ahLst/>
              <a:cxnLst/>
              <a:rect l="l" t="t" r="r" b="b"/>
              <a:pathLst>
                <a:path w="344064" h="338843">
                  <a:moveTo>
                    <a:pt x="169421" y="0"/>
                  </a:moveTo>
                  <a:lnTo>
                    <a:pt x="174643" y="0"/>
                  </a:lnTo>
                  <a:cubicBezTo>
                    <a:pt x="268212" y="0"/>
                    <a:pt x="344064" y="75853"/>
                    <a:pt x="344064" y="169421"/>
                  </a:cubicBezTo>
                  <a:lnTo>
                    <a:pt x="344064" y="169421"/>
                  </a:lnTo>
                  <a:cubicBezTo>
                    <a:pt x="344064" y="214355"/>
                    <a:pt x="326214" y="257448"/>
                    <a:pt x="294442" y="289221"/>
                  </a:cubicBezTo>
                  <a:cubicBezTo>
                    <a:pt x="262669" y="320993"/>
                    <a:pt x="219576" y="338843"/>
                    <a:pt x="174643" y="338843"/>
                  </a:cubicBezTo>
                  <a:lnTo>
                    <a:pt x="169421" y="338843"/>
                  </a:lnTo>
                  <a:cubicBezTo>
                    <a:pt x="75853" y="338843"/>
                    <a:pt x="0" y="262990"/>
                    <a:pt x="0" y="169421"/>
                  </a:cubicBezTo>
                  <a:lnTo>
                    <a:pt x="0" y="169421"/>
                  </a:lnTo>
                  <a:cubicBezTo>
                    <a:pt x="0" y="75853"/>
                    <a:pt x="75853" y="0"/>
                    <a:pt x="169421" y="0"/>
                  </a:cubicBezTo>
                  <a:close/>
                </a:path>
              </a:pathLst>
            </a:custGeom>
            <a:solidFill>
              <a:srgbClr val="758F5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28575"/>
              <a:ext cx="344064" cy="367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0212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88746" y="9588047"/>
            <a:ext cx="19821757" cy="3766134"/>
          </a:xfrm>
          <a:custGeom>
            <a:avLst/>
            <a:gdLst/>
            <a:ahLst/>
            <a:cxnLst/>
            <a:rect l="l" t="t" r="r" b="b"/>
            <a:pathLst>
              <a:path w="19821757" h="3766134">
                <a:moveTo>
                  <a:pt x="0" y="0"/>
                </a:moveTo>
                <a:lnTo>
                  <a:pt x="19821757" y="0"/>
                </a:lnTo>
                <a:lnTo>
                  <a:pt x="19821757" y="3766134"/>
                </a:lnTo>
                <a:lnTo>
                  <a:pt x="0" y="37661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3716270" y="7239113"/>
            <a:ext cx="5077402" cy="4985086"/>
          </a:xfrm>
          <a:custGeom>
            <a:avLst/>
            <a:gdLst/>
            <a:ahLst/>
            <a:cxnLst/>
            <a:rect l="l" t="t" r="r" b="b"/>
            <a:pathLst>
              <a:path w="5077402" h="4985086">
                <a:moveTo>
                  <a:pt x="0" y="0"/>
                </a:moveTo>
                <a:lnTo>
                  <a:pt x="5077402" y="0"/>
                </a:lnTo>
                <a:lnTo>
                  <a:pt x="5077402" y="4985086"/>
                </a:lnTo>
                <a:lnTo>
                  <a:pt x="0" y="49850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-932542" y="-60685"/>
            <a:ext cx="3922484" cy="2061087"/>
          </a:xfrm>
          <a:custGeom>
            <a:avLst/>
            <a:gdLst/>
            <a:ahLst/>
            <a:cxnLst/>
            <a:rect l="l" t="t" r="r" b="b"/>
            <a:pathLst>
              <a:path w="3922484" h="2061087">
                <a:moveTo>
                  <a:pt x="3922484" y="0"/>
                </a:moveTo>
                <a:lnTo>
                  <a:pt x="0" y="0"/>
                </a:lnTo>
                <a:lnTo>
                  <a:pt x="0" y="2061087"/>
                </a:lnTo>
                <a:lnTo>
                  <a:pt x="3922484" y="2061087"/>
                </a:lnTo>
                <a:lnTo>
                  <a:pt x="392248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696305" y="742093"/>
            <a:ext cx="11372563" cy="8229600"/>
          </a:xfrm>
          <a:custGeom>
            <a:avLst/>
            <a:gdLst/>
            <a:ahLst/>
            <a:cxnLst/>
            <a:rect l="l" t="t" r="r" b="b"/>
            <a:pathLst>
              <a:path w="11372563" h="8229600">
                <a:moveTo>
                  <a:pt x="0" y="0"/>
                </a:moveTo>
                <a:lnTo>
                  <a:pt x="11372563" y="0"/>
                </a:lnTo>
                <a:lnTo>
                  <a:pt x="1137256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1558472" y="3173050"/>
            <a:ext cx="9648228" cy="4097974"/>
            <a:chOff x="0" y="0"/>
            <a:chExt cx="6002962" cy="254968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002962" cy="2549689"/>
            </a:xfrm>
            <a:custGeom>
              <a:avLst/>
              <a:gdLst/>
              <a:ahLst/>
              <a:cxnLst/>
              <a:rect l="l" t="t" r="r" b="b"/>
              <a:pathLst>
                <a:path w="6002962" h="2549689">
                  <a:moveTo>
                    <a:pt x="0" y="0"/>
                  </a:moveTo>
                  <a:lnTo>
                    <a:pt x="6002962" y="0"/>
                  </a:lnTo>
                  <a:lnTo>
                    <a:pt x="6002962" y="2549689"/>
                  </a:lnTo>
                  <a:lnTo>
                    <a:pt x="0" y="2549689"/>
                  </a:lnTo>
                  <a:close/>
                </a:path>
              </a:pathLst>
            </a:custGeom>
            <a:solidFill>
              <a:srgbClr val="FFFDE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6002962" cy="25782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558472" y="1422203"/>
            <a:ext cx="9648228" cy="1202003"/>
            <a:chOff x="0" y="0"/>
            <a:chExt cx="2541097" cy="31657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541097" cy="316577"/>
            </a:xfrm>
            <a:custGeom>
              <a:avLst/>
              <a:gdLst/>
              <a:ahLst/>
              <a:cxnLst/>
              <a:rect l="l" t="t" r="r" b="b"/>
              <a:pathLst>
                <a:path w="2541097" h="316577">
                  <a:moveTo>
                    <a:pt x="40923" y="0"/>
                  </a:moveTo>
                  <a:lnTo>
                    <a:pt x="2500174" y="0"/>
                  </a:lnTo>
                  <a:cubicBezTo>
                    <a:pt x="2522775" y="0"/>
                    <a:pt x="2541097" y="18322"/>
                    <a:pt x="2541097" y="40923"/>
                  </a:cubicBezTo>
                  <a:lnTo>
                    <a:pt x="2541097" y="275654"/>
                  </a:lnTo>
                  <a:cubicBezTo>
                    <a:pt x="2541097" y="286507"/>
                    <a:pt x="2536786" y="296916"/>
                    <a:pt x="2529111" y="304591"/>
                  </a:cubicBezTo>
                  <a:cubicBezTo>
                    <a:pt x="2521436" y="312265"/>
                    <a:pt x="2511027" y="316577"/>
                    <a:pt x="2500174" y="316577"/>
                  </a:cubicBezTo>
                  <a:lnTo>
                    <a:pt x="40923" y="316577"/>
                  </a:lnTo>
                  <a:cubicBezTo>
                    <a:pt x="30070" y="316577"/>
                    <a:pt x="19661" y="312265"/>
                    <a:pt x="11986" y="304591"/>
                  </a:cubicBezTo>
                  <a:cubicBezTo>
                    <a:pt x="4312" y="296916"/>
                    <a:pt x="0" y="286507"/>
                    <a:pt x="0" y="275654"/>
                  </a:cubicBezTo>
                  <a:lnTo>
                    <a:pt x="0" y="40923"/>
                  </a:lnTo>
                  <a:cubicBezTo>
                    <a:pt x="0" y="30070"/>
                    <a:pt x="4312" y="19661"/>
                    <a:pt x="11986" y="11986"/>
                  </a:cubicBezTo>
                  <a:cubicBezTo>
                    <a:pt x="19661" y="4312"/>
                    <a:pt x="30070" y="0"/>
                    <a:pt x="40923" y="0"/>
                  </a:cubicBezTo>
                  <a:close/>
                </a:path>
              </a:pathLst>
            </a:custGeom>
            <a:solidFill>
              <a:srgbClr val="FFFDE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2541097" cy="3451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963394" y="5028934"/>
            <a:ext cx="1306368" cy="1286544"/>
            <a:chOff x="0" y="0"/>
            <a:chExt cx="344064" cy="33884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44064" cy="338843"/>
            </a:xfrm>
            <a:custGeom>
              <a:avLst/>
              <a:gdLst/>
              <a:ahLst/>
              <a:cxnLst/>
              <a:rect l="l" t="t" r="r" b="b"/>
              <a:pathLst>
                <a:path w="344064" h="338843">
                  <a:moveTo>
                    <a:pt x="169421" y="0"/>
                  </a:moveTo>
                  <a:lnTo>
                    <a:pt x="174643" y="0"/>
                  </a:lnTo>
                  <a:cubicBezTo>
                    <a:pt x="268212" y="0"/>
                    <a:pt x="344064" y="75853"/>
                    <a:pt x="344064" y="169421"/>
                  </a:cubicBezTo>
                  <a:lnTo>
                    <a:pt x="344064" y="169421"/>
                  </a:lnTo>
                  <a:cubicBezTo>
                    <a:pt x="344064" y="214355"/>
                    <a:pt x="326214" y="257448"/>
                    <a:pt x="294442" y="289221"/>
                  </a:cubicBezTo>
                  <a:cubicBezTo>
                    <a:pt x="262669" y="320993"/>
                    <a:pt x="219576" y="338843"/>
                    <a:pt x="174643" y="338843"/>
                  </a:cubicBezTo>
                  <a:lnTo>
                    <a:pt x="169421" y="338843"/>
                  </a:lnTo>
                  <a:cubicBezTo>
                    <a:pt x="75853" y="338843"/>
                    <a:pt x="0" y="262990"/>
                    <a:pt x="0" y="169421"/>
                  </a:cubicBezTo>
                  <a:lnTo>
                    <a:pt x="0" y="169421"/>
                  </a:lnTo>
                  <a:cubicBezTo>
                    <a:pt x="0" y="75853"/>
                    <a:pt x="75853" y="0"/>
                    <a:pt x="169421" y="0"/>
                  </a:cubicBezTo>
                  <a:close/>
                </a:path>
              </a:pathLst>
            </a:custGeom>
            <a:solidFill>
              <a:srgbClr val="758F5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344064" cy="367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452722" y="5028934"/>
            <a:ext cx="1306368" cy="1286544"/>
            <a:chOff x="0" y="0"/>
            <a:chExt cx="344064" cy="33884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44064" cy="338843"/>
            </a:xfrm>
            <a:custGeom>
              <a:avLst/>
              <a:gdLst/>
              <a:ahLst/>
              <a:cxnLst/>
              <a:rect l="l" t="t" r="r" b="b"/>
              <a:pathLst>
                <a:path w="344064" h="338843">
                  <a:moveTo>
                    <a:pt x="169421" y="0"/>
                  </a:moveTo>
                  <a:lnTo>
                    <a:pt x="174643" y="0"/>
                  </a:lnTo>
                  <a:cubicBezTo>
                    <a:pt x="268212" y="0"/>
                    <a:pt x="344064" y="75853"/>
                    <a:pt x="344064" y="169421"/>
                  </a:cubicBezTo>
                  <a:lnTo>
                    <a:pt x="344064" y="169421"/>
                  </a:lnTo>
                  <a:cubicBezTo>
                    <a:pt x="344064" y="214355"/>
                    <a:pt x="326214" y="257448"/>
                    <a:pt x="294442" y="289221"/>
                  </a:cubicBezTo>
                  <a:cubicBezTo>
                    <a:pt x="262669" y="320993"/>
                    <a:pt x="219576" y="338843"/>
                    <a:pt x="174643" y="338843"/>
                  </a:cubicBezTo>
                  <a:lnTo>
                    <a:pt x="169421" y="338843"/>
                  </a:lnTo>
                  <a:cubicBezTo>
                    <a:pt x="75853" y="338843"/>
                    <a:pt x="0" y="262990"/>
                    <a:pt x="0" y="169421"/>
                  </a:cubicBezTo>
                  <a:lnTo>
                    <a:pt x="0" y="169421"/>
                  </a:lnTo>
                  <a:cubicBezTo>
                    <a:pt x="0" y="75853"/>
                    <a:pt x="75853" y="0"/>
                    <a:pt x="169421" y="0"/>
                  </a:cubicBezTo>
                  <a:close/>
                </a:path>
              </a:pathLst>
            </a:custGeom>
            <a:solidFill>
              <a:srgbClr val="758F5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344064" cy="367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2006083" y="5028934"/>
            <a:ext cx="1306368" cy="1286544"/>
            <a:chOff x="0" y="0"/>
            <a:chExt cx="344064" cy="33884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344064" cy="338843"/>
            </a:xfrm>
            <a:custGeom>
              <a:avLst/>
              <a:gdLst/>
              <a:ahLst/>
              <a:cxnLst/>
              <a:rect l="l" t="t" r="r" b="b"/>
              <a:pathLst>
                <a:path w="344064" h="338843">
                  <a:moveTo>
                    <a:pt x="169421" y="0"/>
                  </a:moveTo>
                  <a:lnTo>
                    <a:pt x="174643" y="0"/>
                  </a:lnTo>
                  <a:cubicBezTo>
                    <a:pt x="268212" y="0"/>
                    <a:pt x="344064" y="75853"/>
                    <a:pt x="344064" y="169421"/>
                  </a:cubicBezTo>
                  <a:lnTo>
                    <a:pt x="344064" y="169421"/>
                  </a:lnTo>
                  <a:cubicBezTo>
                    <a:pt x="344064" y="214355"/>
                    <a:pt x="326214" y="257448"/>
                    <a:pt x="294442" y="289221"/>
                  </a:cubicBezTo>
                  <a:cubicBezTo>
                    <a:pt x="262669" y="320993"/>
                    <a:pt x="219576" y="338843"/>
                    <a:pt x="174643" y="338843"/>
                  </a:cubicBezTo>
                  <a:lnTo>
                    <a:pt x="169421" y="338843"/>
                  </a:lnTo>
                  <a:cubicBezTo>
                    <a:pt x="75853" y="338843"/>
                    <a:pt x="0" y="262990"/>
                    <a:pt x="0" y="169421"/>
                  </a:cubicBezTo>
                  <a:lnTo>
                    <a:pt x="0" y="169421"/>
                  </a:lnTo>
                  <a:cubicBezTo>
                    <a:pt x="0" y="75853"/>
                    <a:pt x="75853" y="0"/>
                    <a:pt x="169421" y="0"/>
                  </a:cubicBezTo>
                  <a:close/>
                </a:path>
              </a:pathLst>
            </a:custGeom>
            <a:solidFill>
              <a:srgbClr val="758F5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28575"/>
              <a:ext cx="344064" cy="367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4986723" y="5028934"/>
            <a:ext cx="1306368" cy="1286544"/>
            <a:chOff x="0" y="0"/>
            <a:chExt cx="344064" cy="338843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344064" cy="338843"/>
            </a:xfrm>
            <a:custGeom>
              <a:avLst/>
              <a:gdLst/>
              <a:ahLst/>
              <a:cxnLst/>
              <a:rect l="l" t="t" r="r" b="b"/>
              <a:pathLst>
                <a:path w="344064" h="338843">
                  <a:moveTo>
                    <a:pt x="169421" y="0"/>
                  </a:moveTo>
                  <a:lnTo>
                    <a:pt x="174643" y="0"/>
                  </a:lnTo>
                  <a:cubicBezTo>
                    <a:pt x="268212" y="0"/>
                    <a:pt x="344064" y="75853"/>
                    <a:pt x="344064" y="169421"/>
                  </a:cubicBezTo>
                  <a:lnTo>
                    <a:pt x="344064" y="169421"/>
                  </a:lnTo>
                  <a:cubicBezTo>
                    <a:pt x="344064" y="214355"/>
                    <a:pt x="326214" y="257448"/>
                    <a:pt x="294442" y="289221"/>
                  </a:cubicBezTo>
                  <a:cubicBezTo>
                    <a:pt x="262669" y="320993"/>
                    <a:pt x="219576" y="338843"/>
                    <a:pt x="174643" y="338843"/>
                  </a:cubicBezTo>
                  <a:lnTo>
                    <a:pt x="169421" y="338843"/>
                  </a:lnTo>
                  <a:cubicBezTo>
                    <a:pt x="75853" y="338843"/>
                    <a:pt x="0" y="262990"/>
                    <a:pt x="0" y="169421"/>
                  </a:cubicBezTo>
                  <a:lnTo>
                    <a:pt x="0" y="169421"/>
                  </a:lnTo>
                  <a:cubicBezTo>
                    <a:pt x="0" y="75853"/>
                    <a:pt x="75853" y="0"/>
                    <a:pt x="169421" y="0"/>
                  </a:cubicBezTo>
                  <a:close/>
                </a:path>
              </a:pathLst>
            </a:custGeom>
            <a:solidFill>
              <a:srgbClr val="758F5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28575"/>
              <a:ext cx="344064" cy="367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6476050" y="5028934"/>
            <a:ext cx="1306368" cy="1286544"/>
            <a:chOff x="0" y="0"/>
            <a:chExt cx="344064" cy="338843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344064" cy="338843"/>
            </a:xfrm>
            <a:custGeom>
              <a:avLst/>
              <a:gdLst/>
              <a:ahLst/>
              <a:cxnLst/>
              <a:rect l="l" t="t" r="r" b="b"/>
              <a:pathLst>
                <a:path w="344064" h="338843">
                  <a:moveTo>
                    <a:pt x="169421" y="0"/>
                  </a:moveTo>
                  <a:lnTo>
                    <a:pt x="174643" y="0"/>
                  </a:lnTo>
                  <a:cubicBezTo>
                    <a:pt x="268212" y="0"/>
                    <a:pt x="344064" y="75853"/>
                    <a:pt x="344064" y="169421"/>
                  </a:cubicBezTo>
                  <a:lnTo>
                    <a:pt x="344064" y="169421"/>
                  </a:lnTo>
                  <a:cubicBezTo>
                    <a:pt x="344064" y="214355"/>
                    <a:pt x="326214" y="257448"/>
                    <a:pt x="294442" y="289221"/>
                  </a:cubicBezTo>
                  <a:cubicBezTo>
                    <a:pt x="262669" y="320993"/>
                    <a:pt x="219576" y="338843"/>
                    <a:pt x="174643" y="338843"/>
                  </a:cubicBezTo>
                  <a:lnTo>
                    <a:pt x="169421" y="338843"/>
                  </a:lnTo>
                  <a:cubicBezTo>
                    <a:pt x="75853" y="338843"/>
                    <a:pt x="0" y="262990"/>
                    <a:pt x="0" y="169421"/>
                  </a:cubicBezTo>
                  <a:lnTo>
                    <a:pt x="0" y="169421"/>
                  </a:lnTo>
                  <a:cubicBezTo>
                    <a:pt x="0" y="75853"/>
                    <a:pt x="75853" y="0"/>
                    <a:pt x="169421" y="0"/>
                  </a:cubicBezTo>
                  <a:close/>
                </a:path>
              </a:pathLst>
            </a:custGeom>
            <a:solidFill>
              <a:srgbClr val="758F5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28575"/>
              <a:ext cx="344064" cy="367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3495410" y="5028934"/>
            <a:ext cx="1306368" cy="1286544"/>
            <a:chOff x="0" y="0"/>
            <a:chExt cx="344064" cy="338843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344064" cy="338843"/>
            </a:xfrm>
            <a:custGeom>
              <a:avLst/>
              <a:gdLst/>
              <a:ahLst/>
              <a:cxnLst/>
              <a:rect l="l" t="t" r="r" b="b"/>
              <a:pathLst>
                <a:path w="344064" h="338843">
                  <a:moveTo>
                    <a:pt x="169421" y="0"/>
                  </a:moveTo>
                  <a:lnTo>
                    <a:pt x="174643" y="0"/>
                  </a:lnTo>
                  <a:cubicBezTo>
                    <a:pt x="268212" y="0"/>
                    <a:pt x="344064" y="75853"/>
                    <a:pt x="344064" y="169421"/>
                  </a:cubicBezTo>
                  <a:lnTo>
                    <a:pt x="344064" y="169421"/>
                  </a:lnTo>
                  <a:cubicBezTo>
                    <a:pt x="344064" y="214355"/>
                    <a:pt x="326214" y="257448"/>
                    <a:pt x="294442" y="289221"/>
                  </a:cubicBezTo>
                  <a:cubicBezTo>
                    <a:pt x="262669" y="320993"/>
                    <a:pt x="219576" y="338843"/>
                    <a:pt x="174643" y="338843"/>
                  </a:cubicBezTo>
                  <a:lnTo>
                    <a:pt x="169421" y="338843"/>
                  </a:lnTo>
                  <a:cubicBezTo>
                    <a:pt x="75853" y="338843"/>
                    <a:pt x="0" y="262990"/>
                    <a:pt x="0" y="169421"/>
                  </a:cubicBezTo>
                  <a:lnTo>
                    <a:pt x="0" y="169421"/>
                  </a:lnTo>
                  <a:cubicBezTo>
                    <a:pt x="0" y="75853"/>
                    <a:pt x="75853" y="0"/>
                    <a:pt x="169421" y="0"/>
                  </a:cubicBezTo>
                  <a:close/>
                </a:path>
              </a:pathLst>
            </a:custGeom>
            <a:solidFill>
              <a:srgbClr val="758F5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28575"/>
              <a:ext cx="344064" cy="367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1537874" y="1485900"/>
            <a:ext cx="9689424" cy="1015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6600" b="1" dirty="0">
                <a:solidFill>
                  <a:srgbClr val="758F53"/>
                </a:solidFill>
                <a:latin typeface="Comic Sans MS" panose="030F0702030302020204" pitchFamily="66" charset="0"/>
              </a:rPr>
              <a:t>THE ANSWER IS...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2006083" y="5244016"/>
            <a:ext cx="1306368" cy="884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864"/>
              </a:lnSpc>
              <a:spcBef>
                <a:spcPct val="0"/>
              </a:spcBef>
            </a:pPr>
            <a:r>
              <a:rPr lang="en-US" sz="4903" b="1" dirty="0">
                <a:solidFill>
                  <a:srgbClr val="FFFD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D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495410" y="5244016"/>
            <a:ext cx="1306368" cy="884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864"/>
              </a:lnSpc>
              <a:spcBef>
                <a:spcPct val="0"/>
              </a:spcBef>
            </a:pPr>
            <a:r>
              <a:rPr lang="en-US" sz="4903" b="1">
                <a:solidFill>
                  <a:srgbClr val="FFFD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O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984738" y="5244016"/>
            <a:ext cx="1306368" cy="884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864"/>
              </a:lnSpc>
              <a:spcBef>
                <a:spcPct val="0"/>
              </a:spcBef>
            </a:pPr>
            <a:r>
              <a:rPr lang="en-US" sz="4903" b="1">
                <a:solidFill>
                  <a:srgbClr val="FFFD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C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6474688" y="5244016"/>
            <a:ext cx="1305747" cy="884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864"/>
              </a:lnSpc>
              <a:spcBef>
                <a:spcPct val="0"/>
              </a:spcBef>
            </a:pPr>
            <a:r>
              <a:rPr lang="en-US" sz="4903" b="1">
                <a:solidFill>
                  <a:srgbClr val="FFFD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T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7963394" y="5244016"/>
            <a:ext cx="1306368" cy="884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864"/>
              </a:lnSpc>
              <a:spcBef>
                <a:spcPct val="0"/>
              </a:spcBef>
            </a:pPr>
            <a:r>
              <a:rPr lang="en-US" sz="4903" b="1">
                <a:solidFill>
                  <a:srgbClr val="FFFD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O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9452722" y="5244016"/>
            <a:ext cx="1306368" cy="884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864"/>
              </a:lnSpc>
              <a:spcBef>
                <a:spcPct val="0"/>
              </a:spcBef>
            </a:pPr>
            <a:r>
              <a:rPr lang="en-US" sz="4903" b="1">
                <a:solidFill>
                  <a:srgbClr val="FFFD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R</a:t>
            </a:r>
          </a:p>
        </p:txBody>
      </p:sp>
      <p:sp>
        <p:nvSpPr>
          <p:cNvPr id="38" name="Freeform 38"/>
          <p:cNvSpPr/>
          <p:nvPr/>
        </p:nvSpPr>
        <p:spPr>
          <a:xfrm>
            <a:off x="14009660" y="-1080729"/>
            <a:ext cx="7433630" cy="4960258"/>
          </a:xfrm>
          <a:custGeom>
            <a:avLst/>
            <a:gdLst/>
            <a:ahLst/>
            <a:cxnLst/>
            <a:rect l="l" t="t" r="r" b="b"/>
            <a:pathLst>
              <a:path w="7433630" h="4960258">
                <a:moveTo>
                  <a:pt x="0" y="0"/>
                </a:moveTo>
                <a:lnTo>
                  <a:pt x="7433630" y="0"/>
                </a:lnTo>
                <a:lnTo>
                  <a:pt x="7433630" y="4960258"/>
                </a:lnTo>
                <a:lnTo>
                  <a:pt x="0" y="496025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Freeform 40"/>
          <p:cNvSpPr/>
          <p:nvPr/>
        </p:nvSpPr>
        <p:spPr>
          <a:xfrm>
            <a:off x="15717526" y="6418201"/>
            <a:ext cx="3390739" cy="4721283"/>
          </a:xfrm>
          <a:custGeom>
            <a:avLst/>
            <a:gdLst/>
            <a:ahLst/>
            <a:cxnLst/>
            <a:rect l="l" t="t" r="r" b="b"/>
            <a:pathLst>
              <a:path w="3390739" h="4721283">
                <a:moveTo>
                  <a:pt x="0" y="0"/>
                </a:moveTo>
                <a:lnTo>
                  <a:pt x="3390739" y="0"/>
                </a:lnTo>
                <a:lnTo>
                  <a:pt x="3390739" y="4721283"/>
                </a:lnTo>
                <a:lnTo>
                  <a:pt x="0" y="472128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1" name="Freeform 41"/>
          <p:cNvSpPr/>
          <p:nvPr/>
        </p:nvSpPr>
        <p:spPr>
          <a:xfrm>
            <a:off x="12276889" y="372135"/>
            <a:ext cx="1045729" cy="1313129"/>
          </a:xfrm>
          <a:custGeom>
            <a:avLst/>
            <a:gdLst/>
            <a:ahLst/>
            <a:cxnLst/>
            <a:rect l="l" t="t" r="r" b="b"/>
            <a:pathLst>
              <a:path w="1045729" h="1313129">
                <a:moveTo>
                  <a:pt x="0" y="0"/>
                </a:moveTo>
                <a:lnTo>
                  <a:pt x="1045729" y="0"/>
                </a:lnTo>
                <a:lnTo>
                  <a:pt x="1045729" y="1313130"/>
                </a:lnTo>
                <a:lnTo>
                  <a:pt x="0" y="131313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6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012686" y="-476542"/>
            <a:ext cx="3922484" cy="2061087"/>
          </a:xfrm>
          <a:custGeom>
            <a:avLst/>
            <a:gdLst/>
            <a:ahLst/>
            <a:cxnLst/>
            <a:rect l="l" t="t" r="r" b="b"/>
            <a:pathLst>
              <a:path w="3922484" h="2061087">
                <a:moveTo>
                  <a:pt x="0" y="0"/>
                </a:moveTo>
                <a:lnTo>
                  <a:pt x="3922483" y="0"/>
                </a:lnTo>
                <a:lnTo>
                  <a:pt x="3922483" y="2061087"/>
                </a:lnTo>
                <a:lnTo>
                  <a:pt x="0" y="20610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223468" y="742093"/>
            <a:ext cx="11372563" cy="8229600"/>
          </a:xfrm>
          <a:custGeom>
            <a:avLst/>
            <a:gdLst/>
            <a:ahLst/>
            <a:cxnLst/>
            <a:rect l="l" t="t" r="r" b="b"/>
            <a:pathLst>
              <a:path w="11372563" h="8229600">
                <a:moveTo>
                  <a:pt x="0" y="0"/>
                </a:moveTo>
                <a:lnTo>
                  <a:pt x="11372563" y="0"/>
                </a:lnTo>
                <a:lnTo>
                  <a:pt x="1137256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7177736" y="3141139"/>
            <a:ext cx="9648228" cy="4097974"/>
          </a:xfrm>
          <a:custGeom>
            <a:avLst/>
            <a:gdLst/>
            <a:ahLst/>
            <a:cxnLst/>
            <a:rect l="l" t="t" r="r" b="b"/>
            <a:pathLst>
              <a:path w="6002962" h="2549689">
                <a:moveTo>
                  <a:pt x="0" y="0"/>
                </a:moveTo>
                <a:lnTo>
                  <a:pt x="6002962" y="0"/>
                </a:lnTo>
                <a:lnTo>
                  <a:pt x="6002962" y="2549689"/>
                </a:lnTo>
                <a:lnTo>
                  <a:pt x="0" y="2549689"/>
                </a:lnTo>
                <a:close/>
              </a:path>
            </a:pathLst>
          </a:custGeom>
          <a:solidFill>
            <a:srgbClr val="FFFDEF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7177736" y="3095212"/>
            <a:ext cx="9648228" cy="414390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241"/>
              </a:lnSpc>
            </a:pPr>
            <a:endParaRPr/>
          </a:p>
        </p:txBody>
      </p:sp>
      <p:grpSp>
        <p:nvGrpSpPr>
          <p:cNvPr id="7" name="Group 7"/>
          <p:cNvGrpSpPr/>
          <p:nvPr/>
        </p:nvGrpSpPr>
        <p:grpSpPr>
          <a:xfrm>
            <a:off x="7177736" y="1399400"/>
            <a:ext cx="9648228" cy="1202003"/>
            <a:chOff x="0" y="0"/>
            <a:chExt cx="2541097" cy="31657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541097" cy="316577"/>
            </a:xfrm>
            <a:custGeom>
              <a:avLst/>
              <a:gdLst/>
              <a:ahLst/>
              <a:cxnLst/>
              <a:rect l="l" t="t" r="r" b="b"/>
              <a:pathLst>
                <a:path w="2541097" h="316577">
                  <a:moveTo>
                    <a:pt x="40923" y="0"/>
                  </a:moveTo>
                  <a:lnTo>
                    <a:pt x="2500174" y="0"/>
                  </a:lnTo>
                  <a:cubicBezTo>
                    <a:pt x="2522775" y="0"/>
                    <a:pt x="2541097" y="18322"/>
                    <a:pt x="2541097" y="40923"/>
                  </a:cubicBezTo>
                  <a:lnTo>
                    <a:pt x="2541097" y="275654"/>
                  </a:lnTo>
                  <a:cubicBezTo>
                    <a:pt x="2541097" y="286507"/>
                    <a:pt x="2536786" y="296916"/>
                    <a:pt x="2529111" y="304591"/>
                  </a:cubicBezTo>
                  <a:cubicBezTo>
                    <a:pt x="2521436" y="312265"/>
                    <a:pt x="2511027" y="316577"/>
                    <a:pt x="2500174" y="316577"/>
                  </a:cubicBezTo>
                  <a:lnTo>
                    <a:pt x="40923" y="316577"/>
                  </a:lnTo>
                  <a:cubicBezTo>
                    <a:pt x="30070" y="316577"/>
                    <a:pt x="19661" y="312265"/>
                    <a:pt x="11986" y="304591"/>
                  </a:cubicBezTo>
                  <a:cubicBezTo>
                    <a:pt x="4312" y="296916"/>
                    <a:pt x="0" y="286507"/>
                    <a:pt x="0" y="275654"/>
                  </a:cubicBezTo>
                  <a:lnTo>
                    <a:pt x="0" y="40923"/>
                  </a:lnTo>
                  <a:cubicBezTo>
                    <a:pt x="0" y="30070"/>
                    <a:pt x="4312" y="19661"/>
                    <a:pt x="11986" y="11986"/>
                  </a:cubicBezTo>
                  <a:cubicBezTo>
                    <a:pt x="19661" y="4312"/>
                    <a:pt x="30070" y="0"/>
                    <a:pt x="40923" y="0"/>
                  </a:cubicBezTo>
                  <a:close/>
                </a:path>
              </a:pathLst>
            </a:custGeom>
            <a:solidFill>
              <a:srgbClr val="FFFDE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2541097" cy="3451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4979884" y="4904611"/>
            <a:ext cx="1306368" cy="139504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241"/>
              </a:lnSpc>
            </a:pPr>
            <a:endParaRPr/>
          </a:p>
        </p:txBody>
      </p:sp>
      <p:sp>
        <p:nvSpPr>
          <p:cNvPr id="16" name="Freeform 16"/>
          <p:cNvSpPr/>
          <p:nvPr/>
        </p:nvSpPr>
        <p:spPr>
          <a:xfrm>
            <a:off x="-588746" y="9588047"/>
            <a:ext cx="19821757" cy="3766134"/>
          </a:xfrm>
          <a:custGeom>
            <a:avLst/>
            <a:gdLst/>
            <a:ahLst/>
            <a:cxnLst/>
            <a:rect l="l" t="t" r="r" b="b"/>
            <a:pathLst>
              <a:path w="19821757" h="3766134">
                <a:moveTo>
                  <a:pt x="0" y="0"/>
                </a:moveTo>
                <a:lnTo>
                  <a:pt x="19821757" y="0"/>
                </a:lnTo>
                <a:lnTo>
                  <a:pt x="19821757" y="3766134"/>
                </a:lnTo>
                <a:lnTo>
                  <a:pt x="0" y="37661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7533246" y="3238500"/>
            <a:ext cx="8753007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5400" b="1" dirty="0">
                <a:solidFill>
                  <a:srgbClr val="414343"/>
                </a:solidFill>
                <a:latin typeface="Comic Sans MS" panose="030F0702030302020204" pitchFamily="66" charset="0"/>
              </a:rPr>
              <a:t>Guess the word</a:t>
            </a:r>
          </a:p>
        </p:txBody>
      </p:sp>
      <p:sp>
        <p:nvSpPr>
          <p:cNvPr id="31" name="Freeform 31"/>
          <p:cNvSpPr/>
          <p:nvPr/>
        </p:nvSpPr>
        <p:spPr>
          <a:xfrm>
            <a:off x="-3161393" y="-895584"/>
            <a:ext cx="7433630" cy="4960258"/>
          </a:xfrm>
          <a:custGeom>
            <a:avLst/>
            <a:gdLst/>
            <a:ahLst/>
            <a:cxnLst/>
            <a:rect l="l" t="t" r="r" b="b"/>
            <a:pathLst>
              <a:path w="7433630" h="4960258">
                <a:moveTo>
                  <a:pt x="0" y="0"/>
                </a:moveTo>
                <a:lnTo>
                  <a:pt x="7433630" y="0"/>
                </a:lnTo>
                <a:lnTo>
                  <a:pt x="7433630" y="4960258"/>
                </a:lnTo>
                <a:lnTo>
                  <a:pt x="0" y="49602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2"/>
          <p:cNvSpPr/>
          <p:nvPr/>
        </p:nvSpPr>
        <p:spPr>
          <a:xfrm>
            <a:off x="-3421488" y="6103560"/>
            <a:ext cx="5369939" cy="5272304"/>
          </a:xfrm>
          <a:custGeom>
            <a:avLst/>
            <a:gdLst/>
            <a:ahLst/>
            <a:cxnLst/>
            <a:rect l="l" t="t" r="r" b="b"/>
            <a:pathLst>
              <a:path w="5369939" h="5272304">
                <a:moveTo>
                  <a:pt x="0" y="0"/>
                </a:moveTo>
                <a:lnTo>
                  <a:pt x="5369939" y="0"/>
                </a:lnTo>
                <a:lnTo>
                  <a:pt x="5369939" y="5272304"/>
                </a:lnTo>
                <a:lnTo>
                  <a:pt x="0" y="527230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>
            <a:off x="16279848" y="6103560"/>
            <a:ext cx="2008152" cy="4400334"/>
          </a:xfrm>
          <a:custGeom>
            <a:avLst/>
            <a:gdLst/>
            <a:ahLst/>
            <a:cxnLst/>
            <a:rect l="l" t="t" r="r" b="b"/>
            <a:pathLst>
              <a:path w="2008152" h="4400334">
                <a:moveTo>
                  <a:pt x="0" y="0"/>
                </a:moveTo>
                <a:lnTo>
                  <a:pt x="2008152" y="0"/>
                </a:lnTo>
                <a:lnTo>
                  <a:pt x="2008152" y="4400334"/>
                </a:lnTo>
                <a:lnTo>
                  <a:pt x="0" y="440033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35"/>
          <p:cNvSpPr/>
          <p:nvPr/>
        </p:nvSpPr>
        <p:spPr>
          <a:xfrm flipH="1">
            <a:off x="4921137" y="372135"/>
            <a:ext cx="1045729" cy="1313129"/>
          </a:xfrm>
          <a:custGeom>
            <a:avLst/>
            <a:gdLst/>
            <a:ahLst/>
            <a:cxnLst/>
            <a:rect l="l" t="t" r="r" b="b"/>
            <a:pathLst>
              <a:path w="1045729" h="1313129">
                <a:moveTo>
                  <a:pt x="1045728" y="0"/>
                </a:moveTo>
                <a:lnTo>
                  <a:pt x="0" y="0"/>
                </a:lnTo>
                <a:lnTo>
                  <a:pt x="0" y="1313130"/>
                </a:lnTo>
                <a:lnTo>
                  <a:pt x="1045728" y="1313130"/>
                </a:lnTo>
                <a:lnTo>
                  <a:pt x="1045728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TextBox 36"/>
          <p:cNvSpPr txBox="1"/>
          <p:nvPr/>
        </p:nvSpPr>
        <p:spPr>
          <a:xfrm>
            <a:off x="7177736" y="1489050"/>
            <a:ext cx="9648228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703"/>
              </a:lnSpc>
              <a:spcBef>
                <a:spcPct val="0"/>
              </a:spcBef>
            </a:pPr>
            <a:r>
              <a:rPr lang="en-US" sz="7200" b="1" dirty="0">
                <a:solidFill>
                  <a:srgbClr val="758F53"/>
                </a:solidFill>
                <a:latin typeface="Showcard Gothic" panose="04020904020102020604" pitchFamily="82" charset="0"/>
              </a:rPr>
              <a:t>QUESTION 4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2038255" y="5161547"/>
            <a:ext cx="1079643" cy="1063259"/>
            <a:chOff x="0" y="0"/>
            <a:chExt cx="344064" cy="33884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44064" cy="338843"/>
            </a:xfrm>
            <a:custGeom>
              <a:avLst/>
              <a:gdLst/>
              <a:ahLst/>
              <a:cxnLst/>
              <a:rect l="l" t="t" r="r" b="b"/>
              <a:pathLst>
                <a:path w="344064" h="338843">
                  <a:moveTo>
                    <a:pt x="169421" y="0"/>
                  </a:moveTo>
                  <a:lnTo>
                    <a:pt x="174643" y="0"/>
                  </a:lnTo>
                  <a:cubicBezTo>
                    <a:pt x="268212" y="0"/>
                    <a:pt x="344064" y="75853"/>
                    <a:pt x="344064" y="169421"/>
                  </a:cubicBezTo>
                  <a:lnTo>
                    <a:pt x="344064" y="169421"/>
                  </a:lnTo>
                  <a:cubicBezTo>
                    <a:pt x="344064" y="214355"/>
                    <a:pt x="326214" y="257448"/>
                    <a:pt x="294442" y="289221"/>
                  </a:cubicBezTo>
                  <a:cubicBezTo>
                    <a:pt x="262669" y="320993"/>
                    <a:pt x="219576" y="338843"/>
                    <a:pt x="174643" y="338843"/>
                  </a:cubicBezTo>
                  <a:lnTo>
                    <a:pt x="169421" y="338843"/>
                  </a:lnTo>
                  <a:cubicBezTo>
                    <a:pt x="75853" y="338843"/>
                    <a:pt x="0" y="262990"/>
                    <a:pt x="0" y="169421"/>
                  </a:cubicBezTo>
                  <a:lnTo>
                    <a:pt x="0" y="169421"/>
                  </a:lnTo>
                  <a:cubicBezTo>
                    <a:pt x="0" y="75853"/>
                    <a:pt x="75853" y="0"/>
                    <a:pt x="169421" y="0"/>
                  </a:cubicBezTo>
                  <a:close/>
                </a:path>
              </a:pathLst>
            </a:custGeom>
            <a:solidFill>
              <a:srgbClr val="758F5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344064" cy="367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7436733" y="5161547"/>
            <a:ext cx="1079643" cy="1063259"/>
            <a:chOff x="0" y="0"/>
            <a:chExt cx="344064" cy="33884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344064" cy="338843"/>
            </a:xfrm>
            <a:custGeom>
              <a:avLst/>
              <a:gdLst/>
              <a:ahLst/>
              <a:cxnLst/>
              <a:rect l="l" t="t" r="r" b="b"/>
              <a:pathLst>
                <a:path w="344064" h="338843">
                  <a:moveTo>
                    <a:pt x="169421" y="0"/>
                  </a:moveTo>
                  <a:lnTo>
                    <a:pt x="174643" y="0"/>
                  </a:lnTo>
                  <a:cubicBezTo>
                    <a:pt x="268212" y="0"/>
                    <a:pt x="344064" y="75853"/>
                    <a:pt x="344064" y="169421"/>
                  </a:cubicBezTo>
                  <a:lnTo>
                    <a:pt x="344064" y="169421"/>
                  </a:lnTo>
                  <a:cubicBezTo>
                    <a:pt x="344064" y="214355"/>
                    <a:pt x="326214" y="257448"/>
                    <a:pt x="294442" y="289221"/>
                  </a:cubicBezTo>
                  <a:cubicBezTo>
                    <a:pt x="262669" y="320993"/>
                    <a:pt x="219576" y="338843"/>
                    <a:pt x="174643" y="338843"/>
                  </a:cubicBezTo>
                  <a:lnTo>
                    <a:pt x="169421" y="338843"/>
                  </a:lnTo>
                  <a:cubicBezTo>
                    <a:pt x="75853" y="338843"/>
                    <a:pt x="0" y="262990"/>
                    <a:pt x="0" y="169421"/>
                  </a:cubicBezTo>
                  <a:lnTo>
                    <a:pt x="0" y="169421"/>
                  </a:lnTo>
                  <a:cubicBezTo>
                    <a:pt x="0" y="75853"/>
                    <a:pt x="75853" y="0"/>
                    <a:pt x="169421" y="0"/>
                  </a:cubicBezTo>
                  <a:close/>
                </a:path>
              </a:pathLst>
            </a:custGeom>
            <a:solidFill>
              <a:srgbClr val="758F5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28575"/>
              <a:ext cx="344064" cy="367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7436733" y="5219700"/>
            <a:ext cx="1079643" cy="81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864"/>
              </a:lnSpc>
              <a:spcBef>
                <a:spcPct val="0"/>
              </a:spcBef>
            </a:pPr>
            <a:r>
              <a:rPr lang="en-US" sz="4903" b="1" dirty="0">
                <a:solidFill>
                  <a:srgbClr val="FFFDEF"/>
                </a:solidFill>
                <a:latin typeface="Cooper Black" panose="0208090404030B020404" pitchFamily="18" charset="0"/>
              </a:rPr>
              <a:t>G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9737751" y="5161547"/>
            <a:ext cx="1079644" cy="1063259"/>
            <a:chOff x="0" y="0"/>
            <a:chExt cx="344064" cy="338843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344064" cy="338843"/>
            </a:xfrm>
            <a:custGeom>
              <a:avLst/>
              <a:gdLst/>
              <a:ahLst/>
              <a:cxnLst/>
              <a:rect l="l" t="t" r="r" b="b"/>
              <a:pathLst>
                <a:path w="344064" h="338843">
                  <a:moveTo>
                    <a:pt x="169421" y="0"/>
                  </a:moveTo>
                  <a:lnTo>
                    <a:pt x="174643" y="0"/>
                  </a:lnTo>
                  <a:cubicBezTo>
                    <a:pt x="268212" y="0"/>
                    <a:pt x="344064" y="75853"/>
                    <a:pt x="344064" y="169421"/>
                  </a:cubicBezTo>
                  <a:lnTo>
                    <a:pt x="344064" y="169421"/>
                  </a:lnTo>
                  <a:cubicBezTo>
                    <a:pt x="344064" y="214355"/>
                    <a:pt x="326214" y="257448"/>
                    <a:pt x="294442" y="289221"/>
                  </a:cubicBezTo>
                  <a:cubicBezTo>
                    <a:pt x="262669" y="320993"/>
                    <a:pt x="219576" y="338843"/>
                    <a:pt x="174643" y="338843"/>
                  </a:cubicBezTo>
                  <a:lnTo>
                    <a:pt x="169421" y="338843"/>
                  </a:lnTo>
                  <a:cubicBezTo>
                    <a:pt x="75853" y="338843"/>
                    <a:pt x="0" y="262990"/>
                    <a:pt x="0" y="169421"/>
                  </a:cubicBezTo>
                  <a:lnTo>
                    <a:pt x="0" y="169421"/>
                  </a:lnTo>
                  <a:cubicBezTo>
                    <a:pt x="0" y="75853"/>
                    <a:pt x="75853" y="0"/>
                    <a:pt x="169421" y="0"/>
                  </a:cubicBezTo>
                  <a:close/>
                </a:path>
              </a:pathLst>
            </a:custGeom>
            <a:solidFill>
              <a:srgbClr val="758F5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28575"/>
              <a:ext cx="344064" cy="367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9736111" y="5219700"/>
            <a:ext cx="1079644" cy="81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864"/>
              </a:lnSpc>
              <a:spcBef>
                <a:spcPct val="0"/>
              </a:spcBef>
            </a:pPr>
            <a:r>
              <a:rPr lang="en-US" sz="4903" b="1" dirty="0">
                <a:solidFill>
                  <a:srgbClr val="FFFDEF"/>
                </a:solidFill>
                <a:latin typeface="Cooper Black" panose="0208090404030B020404" pitchFamily="18" charset="0"/>
              </a:rPr>
              <a:t>R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10888567" y="5161547"/>
            <a:ext cx="1079642" cy="1063259"/>
            <a:chOff x="0" y="0"/>
            <a:chExt cx="344064" cy="338843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344064" cy="338843"/>
            </a:xfrm>
            <a:custGeom>
              <a:avLst/>
              <a:gdLst/>
              <a:ahLst/>
              <a:cxnLst/>
              <a:rect l="l" t="t" r="r" b="b"/>
              <a:pathLst>
                <a:path w="344064" h="338843">
                  <a:moveTo>
                    <a:pt x="169421" y="0"/>
                  </a:moveTo>
                  <a:lnTo>
                    <a:pt x="174643" y="0"/>
                  </a:lnTo>
                  <a:cubicBezTo>
                    <a:pt x="268212" y="0"/>
                    <a:pt x="344064" y="75853"/>
                    <a:pt x="344064" y="169421"/>
                  </a:cubicBezTo>
                  <a:lnTo>
                    <a:pt x="344064" y="169421"/>
                  </a:lnTo>
                  <a:cubicBezTo>
                    <a:pt x="344064" y="214355"/>
                    <a:pt x="326214" y="257448"/>
                    <a:pt x="294442" y="289221"/>
                  </a:cubicBezTo>
                  <a:cubicBezTo>
                    <a:pt x="262669" y="320993"/>
                    <a:pt x="219576" y="338843"/>
                    <a:pt x="174643" y="338843"/>
                  </a:cubicBezTo>
                  <a:lnTo>
                    <a:pt x="169421" y="338843"/>
                  </a:lnTo>
                  <a:cubicBezTo>
                    <a:pt x="75853" y="338843"/>
                    <a:pt x="0" y="262990"/>
                    <a:pt x="0" y="169421"/>
                  </a:cubicBezTo>
                  <a:lnTo>
                    <a:pt x="0" y="169421"/>
                  </a:lnTo>
                  <a:cubicBezTo>
                    <a:pt x="0" y="75853"/>
                    <a:pt x="75853" y="0"/>
                    <a:pt x="169421" y="0"/>
                  </a:cubicBezTo>
                  <a:close/>
                </a:path>
              </a:pathLst>
            </a:custGeom>
            <a:solidFill>
              <a:srgbClr val="758F5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28575"/>
              <a:ext cx="344064" cy="367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10887441" y="5219700"/>
            <a:ext cx="1079129" cy="81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864"/>
              </a:lnSpc>
              <a:spcBef>
                <a:spcPct val="0"/>
              </a:spcBef>
            </a:pPr>
            <a:r>
              <a:rPr lang="en-US" sz="4903" b="1" dirty="0">
                <a:solidFill>
                  <a:srgbClr val="FFFDEF"/>
                </a:solidFill>
                <a:latin typeface="Cooper Black" panose="0208090404030B020404" pitchFamily="18" charset="0"/>
              </a:rPr>
              <a:t>D</a:t>
            </a:r>
          </a:p>
        </p:txBody>
      </p:sp>
      <p:sp>
        <p:nvSpPr>
          <p:cNvPr id="14" name="Freeform 14"/>
          <p:cNvSpPr/>
          <p:nvPr/>
        </p:nvSpPr>
        <p:spPr>
          <a:xfrm>
            <a:off x="13187944" y="5161547"/>
            <a:ext cx="1079643" cy="1063259"/>
          </a:xfrm>
          <a:custGeom>
            <a:avLst/>
            <a:gdLst/>
            <a:ahLst/>
            <a:cxnLst/>
            <a:rect l="l" t="t" r="r" b="b"/>
            <a:pathLst>
              <a:path w="344064" h="338843">
                <a:moveTo>
                  <a:pt x="169421" y="0"/>
                </a:moveTo>
                <a:lnTo>
                  <a:pt x="174643" y="0"/>
                </a:lnTo>
                <a:cubicBezTo>
                  <a:pt x="268212" y="0"/>
                  <a:pt x="344064" y="75853"/>
                  <a:pt x="344064" y="169421"/>
                </a:cubicBezTo>
                <a:lnTo>
                  <a:pt x="344064" y="169421"/>
                </a:lnTo>
                <a:cubicBezTo>
                  <a:pt x="344064" y="214355"/>
                  <a:pt x="326214" y="257448"/>
                  <a:pt x="294442" y="289221"/>
                </a:cubicBezTo>
                <a:cubicBezTo>
                  <a:pt x="262669" y="320993"/>
                  <a:pt x="219576" y="338843"/>
                  <a:pt x="174643" y="338843"/>
                </a:cubicBezTo>
                <a:lnTo>
                  <a:pt x="169421" y="338843"/>
                </a:lnTo>
                <a:cubicBezTo>
                  <a:pt x="75853" y="338843"/>
                  <a:pt x="0" y="262990"/>
                  <a:pt x="0" y="169421"/>
                </a:cubicBezTo>
                <a:lnTo>
                  <a:pt x="0" y="169421"/>
                </a:lnTo>
                <a:cubicBezTo>
                  <a:pt x="0" y="75853"/>
                  <a:pt x="75853" y="0"/>
                  <a:pt x="169421" y="0"/>
                </a:cubicBezTo>
                <a:close/>
              </a:path>
            </a:pathLst>
          </a:custGeom>
          <a:solidFill>
            <a:srgbClr val="758F53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37" name="Group 37"/>
          <p:cNvGrpSpPr/>
          <p:nvPr/>
        </p:nvGrpSpPr>
        <p:grpSpPr>
          <a:xfrm>
            <a:off x="8586422" y="5161547"/>
            <a:ext cx="1079643" cy="1063259"/>
            <a:chOff x="0" y="0"/>
            <a:chExt cx="344064" cy="338843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344064" cy="338843"/>
            </a:xfrm>
            <a:custGeom>
              <a:avLst/>
              <a:gdLst/>
              <a:ahLst/>
              <a:cxnLst/>
              <a:rect l="l" t="t" r="r" b="b"/>
              <a:pathLst>
                <a:path w="344064" h="338843">
                  <a:moveTo>
                    <a:pt x="169421" y="0"/>
                  </a:moveTo>
                  <a:lnTo>
                    <a:pt x="174643" y="0"/>
                  </a:lnTo>
                  <a:cubicBezTo>
                    <a:pt x="268212" y="0"/>
                    <a:pt x="344064" y="75853"/>
                    <a:pt x="344064" y="169421"/>
                  </a:cubicBezTo>
                  <a:lnTo>
                    <a:pt x="344064" y="169421"/>
                  </a:lnTo>
                  <a:cubicBezTo>
                    <a:pt x="344064" y="214355"/>
                    <a:pt x="326214" y="257448"/>
                    <a:pt x="294442" y="289221"/>
                  </a:cubicBezTo>
                  <a:cubicBezTo>
                    <a:pt x="262669" y="320993"/>
                    <a:pt x="219576" y="338843"/>
                    <a:pt x="174643" y="338843"/>
                  </a:cubicBezTo>
                  <a:lnTo>
                    <a:pt x="169421" y="338843"/>
                  </a:lnTo>
                  <a:cubicBezTo>
                    <a:pt x="75853" y="338843"/>
                    <a:pt x="0" y="262990"/>
                    <a:pt x="0" y="169421"/>
                  </a:cubicBezTo>
                  <a:lnTo>
                    <a:pt x="0" y="169421"/>
                  </a:lnTo>
                  <a:cubicBezTo>
                    <a:pt x="0" y="75853"/>
                    <a:pt x="75853" y="0"/>
                    <a:pt x="169421" y="0"/>
                  </a:cubicBezTo>
                  <a:close/>
                </a:path>
              </a:pathLst>
            </a:custGeom>
            <a:solidFill>
              <a:srgbClr val="758F5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28575"/>
              <a:ext cx="344064" cy="367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grpSp>
        <p:nvGrpSpPr>
          <p:cNvPr id="40" name="Group 18"/>
          <p:cNvGrpSpPr/>
          <p:nvPr/>
        </p:nvGrpSpPr>
        <p:grpSpPr>
          <a:xfrm>
            <a:off x="14337633" y="5161547"/>
            <a:ext cx="1079643" cy="1063259"/>
            <a:chOff x="0" y="0"/>
            <a:chExt cx="344064" cy="338843"/>
          </a:xfrm>
        </p:grpSpPr>
        <p:sp>
          <p:nvSpPr>
            <p:cNvPr id="41" name="Freeform 19"/>
            <p:cNvSpPr/>
            <p:nvPr/>
          </p:nvSpPr>
          <p:spPr>
            <a:xfrm>
              <a:off x="0" y="0"/>
              <a:ext cx="344064" cy="338843"/>
            </a:xfrm>
            <a:custGeom>
              <a:avLst/>
              <a:gdLst/>
              <a:ahLst/>
              <a:cxnLst/>
              <a:rect l="l" t="t" r="r" b="b"/>
              <a:pathLst>
                <a:path w="344064" h="338843">
                  <a:moveTo>
                    <a:pt x="169421" y="0"/>
                  </a:moveTo>
                  <a:lnTo>
                    <a:pt x="174643" y="0"/>
                  </a:lnTo>
                  <a:cubicBezTo>
                    <a:pt x="268212" y="0"/>
                    <a:pt x="344064" y="75853"/>
                    <a:pt x="344064" y="169421"/>
                  </a:cubicBezTo>
                  <a:lnTo>
                    <a:pt x="344064" y="169421"/>
                  </a:lnTo>
                  <a:cubicBezTo>
                    <a:pt x="344064" y="214355"/>
                    <a:pt x="326214" y="257448"/>
                    <a:pt x="294442" y="289221"/>
                  </a:cubicBezTo>
                  <a:cubicBezTo>
                    <a:pt x="262669" y="320993"/>
                    <a:pt x="219576" y="338843"/>
                    <a:pt x="174643" y="338843"/>
                  </a:cubicBezTo>
                  <a:lnTo>
                    <a:pt x="169421" y="338843"/>
                  </a:lnTo>
                  <a:cubicBezTo>
                    <a:pt x="75853" y="338843"/>
                    <a:pt x="0" y="262990"/>
                    <a:pt x="0" y="169421"/>
                  </a:cubicBezTo>
                  <a:lnTo>
                    <a:pt x="0" y="169421"/>
                  </a:lnTo>
                  <a:cubicBezTo>
                    <a:pt x="0" y="75853"/>
                    <a:pt x="75853" y="0"/>
                    <a:pt x="169421" y="0"/>
                  </a:cubicBezTo>
                  <a:close/>
                </a:path>
              </a:pathLst>
            </a:custGeom>
            <a:solidFill>
              <a:srgbClr val="758F5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TextBox 20"/>
            <p:cNvSpPr txBox="1"/>
            <p:nvPr/>
          </p:nvSpPr>
          <p:spPr>
            <a:xfrm>
              <a:off x="0" y="-28575"/>
              <a:ext cx="344064" cy="367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grpSp>
        <p:nvGrpSpPr>
          <p:cNvPr id="43" name="Group 37"/>
          <p:cNvGrpSpPr/>
          <p:nvPr/>
        </p:nvGrpSpPr>
        <p:grpSpPr>
          <a:xfrm>
            <a:off x="15487324" y="5161547"/>
            <a:ext cx="1079643" cy="1063259"/>
            <a:chOff x="0" y="0"/>
            <a:chExt cx="344064" cy="338843"/>
          </a:xfrm>
        </p:grpSpPr>
        <p:sp>
          <p:nvSpPr>
            <p:cNvPr id="44" name="Freeform 38"/>
            <p:cNvSpPr/>
            <p:nvPr/>
          </p:nvSpPr>
          <p:spPr>
            <a:xfrm>
              <a:off x="0" y="0"/>
              <a:ext cx="344064" cy="338843"/>
            </a:xfrm>
            <a:custGeom>
              <a:avLst/>
              <a:gdLst/>
              <a:ahLst/>
              <a:cxnLst/>
              <a:rect l="l" t="t" r="r" b="b"/>
              <a:pathLst>
                <a:path w="344064" h="338843">
                  <a:moveTo>
                    <a:pt x="169421" y="0"/>
                  </a:moveTo>
                  <a:lnTo>
                    <a:pt x="174643" y="0"/>
                  </a:lnTo>
                  <a:cubicBezTo>
                    <a:pt x="268212" y="0"/>
                    <a:pt x="344064" y="75853"/>
                    <a:pt x="344064" y="169421"/>
                  </a:cubicBezTo>
                  <a:lnTo>
                    <a:pt x="344064" y="169421"/>
                  </a:lnTo>
                  <a:cubicBezTo>
                    <a:pt x="344064" y="214355"/>
                    <a:pt x="326214" y="257448"/>
                    <a:pt x="294442" y="289221"/>
                  </a:cubicBezTo>
                  <a:cubicBezTo>
                    <a:pt x="262669" y="320993"/>
                    <a:pt x="219576" y="338843"/>
                    <a:pt x="174643" y="338843"/>
                  </a:cubicBezTo>
                  <a:lnTo>
                    <a:pt x="169421" y="338843"/>
                  </a:lnTo>
                  <a:cubicBezTo>
                    <a:pt x="75853" y="338843"/>
                    <a:pt x="0" y="262990"/>
                    <a:pt x="0" y="169421"/>
                  </a:cubicBezTo>
                  <a:lnTo>
                    <a:pt x="0" y="169421"/>
                  </a:lnTo>
                  <a:cubicBezTo>
                    <a:pt x="0" y="75853"/>
                    <a:pt x="75853" y="0"/>
                    <a:pt x="169421" y="0"/>
                  </a:cubicBezTo>
                  <a:close/>
                </a:path>
              </a:pathLst>
            </a:custGeom>
            <a:solidFill>
              <a:srgbClr val="758F5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TextBox 39"/>
            <p:cNvSpPr txBox="1"/>
            <p:nvPr/>
          </p:nvSpPr>
          <p:spPr>
            <a:xfrm>
              <a:off x="0" y="-28575"/>
              <a:ext cx="344064" cy="367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15468600" y="5219700"/>
            <a:ext cx="1074350" cy="81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864"/>
              </a:lnSpc>
              <a:spcBef>
                <a:spcPct val="0"/>
              </a:spcBef>
            </a:pPr>
            <a:r>
              <a:rPr lang="en-US" sz="4903" b="1" dirty="0">
                <a:solidFill>
                  <a:srgbClr val="FFFDEF"/>
                </a:solidFill>
                <a:latin typeface="Cooper Black" panose="0208090404030B020404" pitchFamily="18" charset="0"/>
              </a:rPr>
              <a:t>R</a:t>
            </a:r>
          </a:p>
        </p:txBody>
      </p:sp>
      <p:sp>
        <p:nvSpPr>
          <p:cNvPr id="50" name="Freeform 4"/>
          <p:cNvSpPr/>
          <p:nvPr/>
        </p:nvSpPr>
        <p:spPr>
          <a:xfrm flipH="1">
            <a:off x="1078269" y="2234075"/>
            <a:ext cx="6349102" cy="10545646"/>
          </a:xfrm>
          <a:custGeom>
            <a:avLst/>
            <a:gdLst/>
            <a:ahLst/>
            <a:cxnLst/>
            <a:rect l="l" t="t" r="r" b="b"/>
            <a:pathLst>
              <a:path w="2612898" h="4114800">
                <a:moveTo>
                  <a:pt x="0" y="0"/>
                </a:moveTo>
                <a:lnTo>
                  <a:pt x="2612898" y="0"/>
                </a:lnTo>
                <a:lnTo>
                  <a:pt x="261289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85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88746" y="9588047"/>
            <a:ext cx="19821757" cy="3766134"/>
          </a:xfrm>
          <a:custGeom>
            <a:avLst/>
            <a:gdLst/>
            <a:ahLst/>
            <a:cxnLst/>
            <a:rect l="l" t="t" r="r" b="b"/>
            <a:pathLst>
              <a:path w="19821757" h="3766134">
                <a:moveTo>
                  <a:pt x="0" y="0"/>
                </a:moveTo>
                <a:lnTo>
                  <a:pt x="19821757" y="0"/>
                </a:lnTo>
                <a:lnTo>
                  <a:pt x="19821757" y="3766134"/>
                </a:lnTo>
                <a:lnTo>
                  <a:pt x="0" y="37661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3716270" y="7239113"/>
            <a:ext cx="5077402" cy="4985086"/>
          </a:xfrm>
          <a:custGeom>
            <a:avLst/>
            <a:gdLst/>
            <a:ahLst/>
            <a:cxnLst/>
            <a:rect l="l" t="t" r="r" b="b"/>
            <a:pathLst>
              <a:path w="5077402" h="4985086">
                <a:moveTo>
                  <a:pt x="0" y="0"/>
                </a:moveTo>
                <a:lnTo>
                  <a:pt x="5077402" y="0"/>
                </a:lnTo>
                <a:lnTo>
                  <a:pt x="5077402" y="4985086"/>
                </a:lnTo>
                <a:lnTo>
                  <a:pt x="0" y="49850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-932542" y="-60685"/>
            <a:ext cx="3922484" cy="2061087"/>
          </a:xfrm>
          <a:custGeom>
            <a:avLst/>
            <a:gdLst/>
            <a:ahLst/>
            <a:cxnLst/>
            <a:rect l="l" t="t" r="r" b="b"/>
            <a:pathLst>
              <a:path w="3922484" h="2061087">
                <a:moveTo>
                  <a:pt x="3922484" y="0"/>
                </a:moveTo>
                <a:lnTo>
                  <a:pt x="0" y="0"/>
                </a:lnTo>
                <a:lnTo>
                  <a:pt x="0" y="2061087"/>
                </a:lnTo>
                <a:lnTo>
                  <a:pt x="3922484" y="2061087"/>
                </a:lnTo>
                <a:lnTo>
                  <a:pt x="392248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696305" y="742093"/>
            <a:ext cx="11372563" cy="8229600"/>
          </a:xfrm>
          <a:custGeom>
            <a:avLst/>
            <a:gdLst/>
            <a:ahLst/>
            <a:cxnLst/>
            <a:rect l="l" t="t" r="r" b="b"/>
            <a:pathLst>
              <a:path w="11372563" h="8229600">
                <a:moveTo>
                  <a:pt x="0" y="0"/>
                </a:moveTo>
                <a:lnTo>
                  <a:pt x="11372563" y="0"/>
                </a:lnTo>
                <a:lnTo>
                  <a:pt x="1137256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58472" y="3173050"/>
            <a:ext cx="9648228" cy="4097974"/>
          </a:xfrm>
          <a:custGeom>
            <a:avLst/>
            <a:gdLst/>
            <a:ahLst/>
            <a:cxnLst/>
            <a:rect l="l" t="t" r="r" b="b"/>
            <a:pathLst>
              <a:path w="6002962" h="2549689">
                <a:moveTo>
                  <a:pt x="0" y="0"/>
                </a:moveTo>
                <a:lnTo>
                  <a:pt x="6002962" y="0"/>
                </a:lnTo>
                <a:lnTo>
                  <a:pt x="6002962" y="2549689"/>
                </a:lnTo>
                <a:lnTo>
                  <a:pt x="0" y="2549689"/>
                </a:lnTo>
                <a:close/>
              </a:path>
            </a:pathLst>
          </a:custGeom>
          <a:solidFill>
            <a:srgbClr val="FFFDEF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558472" y="3127123"/>
            <a:ext cx="9648228" cy="414390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241"/>
              </a:lnSpc>
            </a:pPr>
            <a:endParaRPr/>
          </a:p>
        </p:txBody>
      </p:sp>
      <p:grpSp>
        <p:nvGrpSpPr>
          <p:cNvPr id="9" name="Group 9"/>
          <p:cNvGrpSpPr/>
          <p:nvPr/>
        </p:nvGrpSpPr>
        <p:grpSpPr>
          <a:xfrm>
            <a:off x="1558472" y="1422203"/>
            <a:ext cx="9648228" cy="1202003"/>
            <a:chOff x="0" y="0"/>
            <a:chExt cx="2541097" cy="31657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541097" cy="316577"/>
            </a:xfrm>
            <a:custGeom>
              <a:avLst/>
              <a:gdLst/>
              <a:ahLst/>
              <a:cxnLst/>
              <a:rect l="l" t="t" r="r" b="b"/>
              <a:pathLst>
                <a:path w="2541097" h="316577">
                  <a:moveTo>
                    <a:pt x="40923" y="0"/>
                  </a:moveTo>
                  <a:lnTo>
                    <a:pt x="2500174" y="0"/>
                  </a:lnTo>
                  <a:cubicBezTo>
                    <a:pt x="2522775" y="0"/>
                    <a:pt x="2541097" y="18322"/>
                    <a:pt x="2541097" y="40923"/>
                  </a:cubicBezTo>
                  <a:lnTo>
                    <a:pt x="2541097" y="275654"/>
                  </a:lnTo>
                  <a:cubicBezTo>
                    <a:pt x="2541097" y="286507"/>
                    <a:pt x="2536786" y="296916"/>
                    <a:pt x="2529111" y="304591"/>
                  </a:cubicBezTo>
                  <a:cubicBezTo>
                    <a:pt x="2521436" y="312265"/>
                    <a:pt x="2511027" y="316577"/>
                    <a:pt x="2500174" y="316577"/>
                  </a:cubicBezTo>
                  <a:lnTo>
                    <a:pt x="40923" y="316577"/>
                  </a:lnTo>
                  <a:cubicBezTo>
                    <a:pt x="30070" y="316577"/>
                    <a:pt x="19661" y="312265"/>
                    <a:pt x="11986" y="304591"/>
                  </a:cubicBezTo>
                  <a:cubicBezTo>
                    <a:pt x="4312" y="296916"/>
                    <a:pt x="0" y="286507"/>
                    <a:pt x="0" y="275654"/>
                  </a:cubicBezTo>
                  <a:lnTo>
                    <a:pt x="0" y="40923"/>
                  </a:lnTo>
                  <a:cubicBezTo>
                    <a:pt x="0" y="30070"/>
                    <a:pt x="4312" y="19661"/>
                    <a:pt x="11986" y="11986"/>
                  </a:cubicBezTo>
                  <a:cubicBezTo>
                    <a:pt x="19661" y="4312"/>
                    <a:pt x="30070" y="0"/>
                    <a:pt x="40923" y="0"/>
                  </a:cubicBezTo>
                  <a:close/>
                </a:path>
              </a:pathLst>
            </a:custGeom>
            <a:solidFill>
              <a:srgbClr val="FFFDE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2541097" cy="3451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1537874" y="1485900"/>
            <a:ext cx="9689424" cy="197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703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758F53"/>
                </a:solidFill>
                <a:latin typeface="Comic Sans MS" panose="030F0702030302020204" pitchFamily="66" charset="0"/>
              </a:rPr>
              <a:t>THE ANSWER IS...</a:t>
            </a:r>
          </a:p>
        </p:txBody>
      </p:sp>
      <p:sp>
        <p:nvSpPr>
          <p:cNvPr id="38" name="Freeform 38"/>
          <p:cNvSpPr/>
          <p:nvPr/>
        </p:nvSpPr>
        <p:spPr>
          <a:xfrm>
            <a:off x="14009660" y="-1080729"/>
            <a:ext cx="7433630" cy="4960258"/>
          </a:xfrm>
          <a:custGeom>
            <a:avLst/>
            <a:gdLst/>
            <a:ahLst/>
            <a:cxnLst/>
            <a:rect l="l" t="t" r="r" b="b"/>
            <a:pathLst>
              <a:path w="7433630" h="4960258">
                <a:moveTo>
                  <a:pt x="0" y="0"/>
                </a:moveTo>
                <a:lnTo>
                  <a:pt x="7433630" y="0"/>
                </a:lnTo>
                <a:lnTo>
                  <a:pt x="7433630" y="4960258"/>
                </a:lnTo>
                <a:lnTo>
                  <a:pt x="0" y="496025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Freeform 40"/>
          <p:cNvSpPr/>
          <p:nvPr/>
        </p:nvSpPr>
        <p:spPr>
          <a:xfrm>
            <a:off x="15717526" y="6418201"/>
            <a:ext cx="3390739" cy="4721283"/>
          </a:xfrm>
          <a:custGeom>
            <a:avLst/>
            <a:gdLst/>
            <a:ahLst/>
            <a:cxnLst/>
            <a:rect l="l" t="t" r="r" b="b"/>
            <a:pathLst>
              <a:path w="3390739" h="4721283">
                <a:moveTo>
                  <a:pt x="0" y="0"/>
                </a:moveTo>
                <a:lnTo>
                  <a:pt x="3390739" y="0"/>
                </a:lnTo>
                <a:lnTo>
                  <a:pt x="3390739" y="4721283"/>
                </a:lnTo>
                <a:lnTo>
                  <a:pt x="0" y="472128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1" name="Freeform 41"/>
          <p:cNvSpPr/>
          <p:nvPr/>
        </p:nvSpPr>
        <p:spPr>
          <a:xfrm>
            <a:off x="12276889" y="372135"/>
            <a:ext cx="1045729" cy="1313129"/>
          </a:xfrm>
          <a:custGeom>
            <a:avLst/>
            <a:gdLst/>
            <a:ahLst/>
            <a:cxnLst/>
            <a:rect l="l" t="t" r="r" b="b"/>
            <a:pathLst>
              <a:path w="1045729" h="1313129">
                <a:moveTo>
                  <a:pt x="0" y="0"/>
                </a:moveTo>
                <a:lnTo>
                  <a:pt x="1045729" y="0"/>
                </a:lnTo>
                <a:lnTo>
                  <a:pt x="1045729" y="1313130"/>
                </a:lnTo>
                <a:lnTo>
                  <a:pt x="0" y="131313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2" name="Group 10"/>
          <p:cNvGrpSpPr/>
          <p:nvPr/>
        </p:nvGrpSpPr>
        <p:grpSpPr>
          <a:xfrm>
            <a:off x="6430322" y="4914900"/>
            <a:ext cx="1079643" cy="1063259"/>
            <a:chOff x="0" y="0"/>
            <a:chExt cx="344064" cy="338843"/>
          </a:xfrm>
        </p:grpSpPr>
        <p:sp>
          <p:nvSpPr>
            <p:cNvPr id="43" name="Freeform 11"/>
            <p:cNvSpPr/>
            <p:nvPr/>
          </p:nvSpPr>
          <p:spPr>
            <a:xfrm>
              <a:off x="0" y="0"/>
              <a:ext cx="344064" cy="338843"/>
            </a:xfrm>
            <a:custGeom>
              <a:avLst/>
              <a:gdLst/>
              <a:ahLst/>
              <a:cxnLst/>
              <a:rect l="l" t="t" r="r" b="b"/>
              <a:pathLst>
                <a:path w="344064" h="338843">
                  <a:moveTo>
                    <a:pt x="169421" y="0"/>
                  </a:moveTo>
                  <a:lnTo>
                    <a:pt x="174643" y="0"/>
                  </a:lnTo>
                  <a:cubicBezTo>
                    <a:pt x="268212" y="0"/>
                    <a:pt x="344064" y="75853"/>
                    <a:pt x="344064" y="169421"/>
                  </a:cubicBezTo>
                  <a:lnTo>
                    <a:pt x="344064" y="169421"/>
                  </a:lnTo>
                  <a:cubicBezTo>
                    <a:pt x="344064" y="214355"/>
                    <a:pt x="326214" y="257448"/>
                    <a:pt x="294442" y="289221"/>
                  </a:cubicBezTo>
                  <a:cubicBezTo>
                    <a:pt x="262669" y="320993"/>
                    <a:pt x="219576" y="338843"/>
                    <a:pt x="174643" y="338843"/>
                  </a:cubicBezTo>
                  <a:lnTo>
                    <a:pt x="169421" y="338843"/>
                  </a:lnTo>
                  <a:cubicBezTo>
                    <a:pt x="75853" y="338843"/>
                    <a:pt x="0" y="262990"/>
                    <a:pt x="0" y="169421"/>
                  </a:cubicBezTo>
                  <a:lnTo>
                    <a:pt x="0" y="169421"/>
                  </a:lnTo>
                  <a:cubicBezTo>
                    <a:pt x="0" y="75853"/>
                    <a:pt x="75853" y="0"/>
                    <a:pt x="169421" y="0"/>
                  </a:cubicBezTo>
                  <a:close/>
                </a:path>
              </a:pathLst>
            </a:custGeom>
            <a:solidFill>
              <a:srgbClr val="758F5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TextBox 12"/>
            <p:cNvSpPr txBox="1"/>
            <p:nvPr/>
          </p:nvSpPr>
          <p:spPr>
            <a:xfrm>
              <a:off x="0" y="-28575"/>
              <a:ext cx="344064" cy="367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grpSp>
        <p:nvGrpSpPr>
          <p:cNvPr id="45" name="Group 18"/>
          <p:cNvGrpSpPr/>
          <p:nvPr/>
        </p:nvGrpSpPr>
        <p:grpSpPr>
          <a:xfrm>
            <a:off x="1828800" y="4914900"/>
            <a:ext cx="1079643" cy="1063259"/>
            <a:chOff x="0" y="0"/>
            <a:chExt cx="344064" cy="338843"/>
          </a:xfrm>
        </p:grpSpPr>
        <p:sp>
          <p:nvSpPr>
            <p:cNvPr id="46" name="Freeform 19"/>
            <p:cNvSpPr/>
            <p:nvPr/>
          </p:nvSpPr>
          <p:spPr>
            <a:xfrm>
              <a:off x="0" y="0"/>
              <a:ext cx="344064" cy="338843"/>
            </a:xfrm>
            <a:custGeom>
              <a:avLst/>
              <a:gdLst/>
              <a:ahLst/>
              <a:cxnLst/>
              <a:rect l="l" t="t" r="r" b="b"/>
              <a:pathLst>
                <a:path w="344064" h="338843">
                  <a:moveTo>
                    <a:pt x="169421" y="0"/>
                  </a:moveTo>
                  <a:lnTo>
                    <a:pt x="174643" y="0"/>
                  </a:lnTo>
                  <a:cubicBezTo>
                    <a:pt x="268212" y="0"/>
                    <a:pt x="344064" y="75853"/>
                    <a:pt x="344064" y="169421"/>
                  </a:cubicBezTo>
                  <a:lnTo>
                    <a:pt x="344064" y="169421"/>
                  </a:lnTo>
                  <a:cubicBezTo>
                    <a:pt x="344064" y="214355"/>
                    <a:pt x="326214" y="257448"/>
                    <a:pt x="294442" y="289221"/>
                  </a:cubicBezTo>
                  <a:cubicBezTo>
                    <a:pt x="262669" y="320993"/>
                    <a:pt x="219576" y="338843"/>
                    <a:pt x="174643" y="338843"/>
                  </a:cubicBezTo>
                  <a:lnTo>
                    <a:pt x="169421" y="338843"/>
                  </a:lnTo>
                  <a:cubicBezTo>
                    <a:pt x="75853" y="338843"/>
                    <a:pt x="0" y="262990"/>
                    <a:pt x="0" y="169421"/>
                  </a:cubicBezTo>
                  <a:lnTo>
                    <a:pt x="0" y="169421"/>
                  </a:lnTo>
                  <a:cubicBezTo>
                    <a:pt x="0" y="75853"/>
                    <a:pt x="75853" y="0"/>
                    <a:pt x="169421" y="0"/>
                  </a:cubicBezTo>
                  <a:close/>
                </a:path>
              </a:pathLst>
            </a:custGeom>
            <a:solidFill>
              <a:srgbClr val="758F5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TextBox 20"/>
            <p:cNvSpPr txBox="1"/>
            <p:nvPr/>
          </p:nvSpPr>
          <p:spPr>
            <a:xfrm>
              <a:off x="0" y="-28575"/>
              <a:ext cx="344064" cy="367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48" name="TextBox 21"/>
          <p:cNvSpPr txBox="1"/>
          <p:nvPr/>
        </p:nvSpPr>
        <p:spPr>
          <a:xfrm>
            <a:off x="1828800" y="5000766"/>
            <a:ext cx="1079643" cy="81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864"/>
              </a:lnSpc>
              <a:spcBef>
                <a:spcPct val="0"/>
              </a:spcBef>
            </a:pPr>
            <a:r>
              <a:rPr lang="en-US" sz="4903" b="1" dirty="0">
                <a:solidFill>
                  <a:srgbClr val="FFFDEF"/>
                </a:solidFill>
                <a:latin typeface="Cooper Black" panose="0208090404030B020404" pitchFamily="18" charset="0"/>
              </a:rPr>
              <a:t>G</a:t>
            </a:r>
          </a:p>
        </p:txBody>
      </p:sp>
      <p:grpSp>
        <p:nvGrpSpPr>
          <p:cNvPr id="49" name="Group 22"/>
          <p:cNvGrpSpPr/>
          <p:nvPr/>
        </p:nvGrpSpPr>
        <p:grpSpPr>
          <a:xfrm>
            <a:off x="4129818" y="4914900"/>
            <a:ext cx="1079644" cy="1063259"/>
            <a:chOff x="0" y="0"/>
            <a:chExt cx="344064" cy="338843"/>
          </a:xfrm>
        </p:grpSpPr>
        <p:sp>
          <p:nvSpPr>
            <p:cNvPr id="50" name="Freeform 23"/>
            <p:cNvSpPr/>
            <p:nvPr/>
          </p:nvSpPr>
          <p:spPr>
            <a:xfrm>
              <a:off x="0" y="0"/>
              <a:ext cx="344064" cy="338843"/>
            </a:xfrm>
            <a:custGeom>
              <a:avLst/>
              <a:gdLst/>
              <a:ahLst/>
              <a:cxnLst/>
              <a:rect l="l" t="t" r="r" b="b"/>
              <a:pathLst>
                <a:path w="344064" h="338843">
                  <a:moveTo>
                    <a:pt x="169421" y="0"/>
                  </a:moveTo>
                  <a:lnTo>
                    <a:pt x="174643" y="0"/>
                  </a:lnTo>
                  <a:cubicBezTo>
                    <a:pt x="268212" y="0"/>
                    <a:pt x="344064" y="75853"/>
                    <a:pt x="344064" y="169421"/>
                  </a:cubicBezTo>
                  <a:lnTo>
                    <a:pt x="344064" y="169421"/>
                  </a:lnTo>
                  <a:cubicBezTo>
                    <a:pt x="344064" y="214355"/>
                    <a:pt x="326214" y="257448"/>
                    <a:pt x="294442" y="289221"/>
                  </a:cubicBezTo>
                  <a:cubicBezTo>
                    <a:pt x="262669" y="320993"/>
                    <a:pt x="219576" y="338843"/>
                    <a:pt x="174643" y="338843"/>
                  </a:cubicBezTo>
                  <a:lnTo>
                    <a:pt x="169421" y="338843"/>
                  </a:lnTo>
                  <a:cubicBezTo>
                    <a:pt x="75853" y="338843"/>
                    <a:pt x="0" y="262990"/>
                    <a:pt x="0" y="169421"/>
                  </a:cubicBezTo>
                  <a:lnTo>
                    <a:pt x="0" y="169421"/>
                  </a:lnTo>
                  <a:cubicBezTo>
                    <a:pt x="0" y="75853"/>
                    <a:pt x="75853" y="0"/>
                    <a:pt x="169421" y="0"/>
                  </a:cubicBezTo>
                  <a:close/>
                </a:path>
              </a:pathLst>
            </a:custGeom>
            <a:solidFill>
              <a:srgbClr val="758F5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TextBox 24"/>
            <p:cNvSpPr txBox="1"/>
            <p:nvPr/>
          </p:nvSpPr>
          <p:spPr>
            <a:xfrm>
              <a:off x="0" y="-28575"/>
              <a:ext cx="344064" cy="367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52" name="TextBox 28"/>
          <p:cNvSpPr txBox="1"/>
          <p:nvPr/>
        </p:nvSpPr>
        <p:spPr>
          <a:xfrm>
            <a:off x="4128178" y="5000766"/>
            <a:ext cx="1079644" cy="81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864"/>
              </a:lnSpc>
              <a:spcBef>
                <a:spcPct val="0"/>
              </a:spcBef>
            </a:pPr>
            <a:r>
              <a:rPr lang="en-US" sz="4903" b="1" dirty="0">
                <a:solidFill>
                  <a:srgbClr val="FFFDEF"/>
                </a:solidFill>
                <a:latin typeface="Cooper Black" panose="0208090404030B020404" pitchFamily="18" charset="0"/>
              </a:rPr>
              <a:t>R</a:t>
            </a:r>
          </a:p>
        </p:txBody>
      </p:sp>
      <p:grpSp>
        <p:nvGrpSpPr>
          <p:cNvPr id="53" name="Group 25"/>
          <p:cNvGrpSpPr/>
          <p:nvPr/>
        </p:nvGrpSpPr>
        <p:grpSpPr>
          <a:xfrm>
            <a:off x="5280634" y="4914900"/>
            <a:ext cx="1079642" cy="1063259"/>
            <a:chOff x="0" y="0"/>
            <a:chExt cx="344064" cy="338843"/>
          </a:xfrm>
        </p:grpSpPr>
        <p:sp>
          <p:nvSpPr>
            <p:cNvPr id="54" name="Freeform 26"/>
            <p:cNvSpPr/>
            <p:nvPr/>
          </p:nvSpPr>
          <p:spPr>
            <a:xfrm>
              <a:off x="0" y="0"/>
              <a:ext cx="344064" cy="338843"/>
            </a:xfrm>
            <a:custGeom>
              <a:avLst/>
              <a:gdLst/>
              <a:ahLst/>
              <a:cxnLst/>
              <a:rect l="l" t="t" r="r" b="b"/>
              <a:pathLst>
                <a:path w="344064" h="338843">
                  <a:moveTo>
                    <a:pt x="169421" y="0"/>
                  </a:moveTo>
                  <a:lnTo>
                    <a:pt x="174643" y="0"/>
                  </a:lnTo>
                  <a:cubicBezTo>
                    <a:pt x="268212" y="0"/>
                    <a:pt x="344064" y="75853"/>
                    <a:pt x="344064" y="169421"/>
                  </a:cubicBezTo>
                  <a:lnTo>
                    <a:pt x="344064" y="169421"/>
                  </a:lnTo>
                  <a:cubicBezTo>
                    <a:pt x="344064" y="214355"/>
                    <a:pt x="326214" y="257448"/>
                    <a:pt x="294442" y="289221"/>
                  </a:cubicBezTo>
                  <a:cubicBezTo>
                    <a:pt x="262669" y="320993"/>
                    <a:pt x="219576" y="338843"/>
                    <a:pt x="174643" y="338843"/>
                  </a:cubicBezTo>
                  <a:lnTo>
                    <a:pt x="169421" y="338843"/>
                  </a:lnTo>
                  <a:cubicBezTo>
                    <a:pt x="75853" y="338843"/>
                    <a:pt x="0" y="262990"/>
                    <a:pt x="0" y="169421"/>
                  </a:cubicBezTo>
                  <a:lnTo>
                    <a:pt x="0" y="169421"/>
                  </a:lnTo>
                  <a:cubicBezTo>
                    <a:pt x="0" y="75853"/>
                    <a:pt x="75853" y="0"/>
                    <a:pt x="169421" y="0"/>
                  </a:cubicBezTo>
                  <a:close/>
                </a:path>
              </a:pathLst>
            </a:custGeom>
            <a:solidFill>
              <a:srgbClr val="758F5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TextBox 27"/>
            <p:cNvSpPr txBox="1"/>
            <p:nvPr/>
          </p:nvSpPr>
          <p:spPr>
            <a:xfrm>
              <a:off x="0" y="-28575"/>
              <a:ext cx="344064" cy="367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56" name="TextBox 29"/>
          <p:cNvSpPr txBox="1"/>
          <p:nvPr/>
        </p:nvSpPr>
        <p:spPr>
          <a:xfrm>
            <a:off x="5279508" y="5000766"/>
            <a:ext cx="1079129" cy="81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864"/>
              </a:lnSpc>
              <a:spcBef>
                <a:spcPct val="0"/>
              </a:spcBef>
            </a:pPr>
            <a:r>
              <a:rPr lang="en-US" sz="4903" b="1" dirty="0">
                <a:solidFill>
                  <a:srgbClr val="FFFDEF"/>
                </a:solidFill>
                <a:latin typeface="Cooper Black" panose="0208090404030B020404" pitchFamily="18" charset="0"/>
              </a:rPr>
              <a:t>D</a:t>
            </a:r>
          </a:p>
        </p:txBody>
      </p:sp>
      <p:sp>
        <p:nvSpPr>
          <p:cNvPr id="57" name="Freeform 14"/>
          <p:cNvSpPr/>
          <p:nvPr/>
        </p:nvSpPr>
        <p:spPr>
          <a:xfrm>
            <a:off x="7580011" y="4914900"/>
            <a:ext cx="1079643" cy="1063259"/>
          </a:xfrm>
          <a:custGeom>
            <a:avLst/>
            <a:gdLst/>
            <a:ahLst/>
            <a:cxnLst/>
            <a:rect l="l" t="t" r="r" b="b"/>
            <a:pathLst>
              <a:path w="344064" h="338843">
                <a:moveTo>
                  <a:pt x="169421" y="0"/>
                </a:moveTo>
                <a:lnTo>
                  <a:pt x="174643" y="0"/>
                </a:lnTo>
                <a:cubicBezTo>
                  <a:pt x="268212" y="0"/>
                  <a:pt x="344064" y="75853"/>
                  <a:pt x="344064" y="169421"/>
                </a:cubicBezTo>
                <a:lnTo>
                  <a:pt x="344064" y="169421"/>
                </a:lnTo>
                <a:cubicBezTo>
                  <a:pt x="344064" y="214355"/>
                  <a:pt x="326214" y="257448"/>
                  <a:pt x="294442" y="289221"/>
                </a:cubicBezTo>
                <a:cubicBezTo>
                  <a:pt x="262669" y="320993"/>
                  <a:pt x="219576" y="338843"/>
                  <a:pt x="174643" y="338843"/>
                </a:cubicBezTo>
                <a:lnTo>
                  <a:pt x="169421" y="338843"/>
                </a:lnTo>
                <a:cubicBezTo>
                  <a:pt x="75853" y="338843"/>
                  <a:pt x="0" y="262990"/>
                  <a:pt x="0" y="169421"/>
                </a:cubicBezTo>
                <a:lnTo>
                  <a:pt x="0" y="169421"/>
                </a:lnTo>
                <a:cubicBezTo>
                  <a:pt x="0" y="75853"/>
                  <a:pt x="75853" y="0"/>
                  <a:pt x="169421" y="0"/>
                </a:cubicBezTo>
                <a:close/>
              </a:path>
            </a:pathLst>
          </a:custGeom>
          <a:solidFill>
            <a:srgbClr val="758F53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58" name="Group 37"/>
          <p:cNvGrpSpPr/>
          <p:nvPr/>
        </p:nvGrpSpPr>
        <p:grpSpPr>
          <a:xfrm>
            <a:off x="2978489" y="4914900"/>
            <a:ext cx="1079643" cy="1063259"/>
            <a:chOff x="0" y="0"/>
            <a:chExt cx="344064" cy="338843"/>
          </a:xfrm>
        </p:grpSpPr>
        <p:sp>
          <p:nvSpPr>
            <p:cNvPr id="59" name="Freeform 38"/>
            <p:cNvSpPr/>
            <p:nvPr/>
          </p:nvSpPr>
          <p:spPr>
            <a:xfrm>
              <a:off x="0" y="0"/>
              <a:ext cx="344064" cy="338843"/>
            </a:xfrm>
            <a:custGeom>
              <a:avLst/>
              <a:gdLst/>
              <a:ahLst/>
              <a:cxnLst/>
              <a:rect l="l" t="t" r="r" b="b"/>
              <a:pathLst>
                <a:path w="344064" h="338843">
                  <a:moveTo>
                    <a:pt x="169421" y="0"/>
                  </a:moveTo>
                  <a:lnTo>
                    <a:pt x="174643" y="0"/>
                  </a:lnTo>
                  <a:cubicBezTo>
                    <a:pt x="268212" y="0"/>
                    <a:pt x="344064" y="75853"/>
                    <a:pt x="344064" y="169421"/>
                  </a:cubicBezTo>
                  <a:lnTo>
                    <a:pt x="344064" y="169421"/>
                  </a:lnTo>
                  <a:cubicBezTo>
                    <a:pt x="344064" y="214355"/>
                    <a:pt x="326214" y="257448"/>
                    <a:pt x="294442" y="289221"/>
                  </a:cubicBezTo>
                  <a:cubicBezTo>
                    <a:pt x="262669" y="320993"/>
                    <a:pt x="219576" y="338843"/>
                    <a:pt x="174643" y="338843"/>
                  </a:cubicBezTo>
                  <a:lnTo>
                    <a:pt x="169421" y="338843"/>
                  </a:lnTo>
                  <a:cubicBezTo>
                    <a:pt x="75853" y="338843"/>
                    <a:pt x="0" y="262990"/>
                    <a:pt x="0" y="169421"/>
                  </a:cubicBezTo>
                  <a:lnTo>
                    <a:pt x="0" y="169421"/>
                  </a:lnTo>
                  <a:cubicBezTo>
                    <a:pt x="0" y="75853"/>
                    <a:pt x="75853" y="0"/>
                    <a:pt x="169421" y="0"/>
                  </a:cubicBezTo>
                  <a:close/>
                </a:path>
              </a:pathLst>
            </a:custGeom>
            <a:solidFill>
              <a:srgbClr val="758F5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TextBox 39"/>
            <p:cNvSpPr txBox="1"/>
            <p:nvPr/>
          </p:nvSpPr>
          <p:spPr>
            <a:xfrm>
              <a:off x="0" y="-28575"/>
              <a:ext cx="344064" cy="367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grpSp>
        <p:nvGrpSpPr>
          <p:cNvPr id="61" name="Group 18"/>
          <p:cNvGrpSpPr/>
          <p:nvPr/>
        </p:nvGrpSpPr>
        <p:grpSpPr>
          <a:xfrm>
            <a:off x="8729700" y="4914900"/>
            <a:ext cx="1079643" cy="1063259"/>
            <a:chOff x="0" y="0"/>
            <a:chExt cx="344064" cy="338843"/>
          </a:xfrm>
        </p:grpSpPr>
        <p:sp>
          <p:nvSpPr>
            <p:cNvPr id="62" name="Freeform 19"/>
            <p:cNvSpPr/>
            <p:nvPr/>
          </p:nvSpPr>
          <p:spPr>
            <a:xfrm>
              <a:off x="0" y="0"/>
              <a:ext cx="344064" cy="338843"/>
            </a:xfrm>
            <a:custGeom>
              <a:avLst/>
              <a:gdLst/>
              <a:ahLst/>
              <a:cxnLst/>
              <a:rect l="l" t="t" r="r" b="b"/>
              <a:pathLst>
                <a:path w="344064" h="338843">
                  <a:moveTo>
                    <a:pt x="169421" y="0"/>
                  </a:moveTo>
                  <a:lnTo>
                    <a:pt x="174643" y="0"/>
                  </a:lnTo>
                  <a:cubicBezTo>
                    <a:pt x="268212" y="0"/>
                    <a:pt x="344064" y="75853"/>
                    <a:pt x="344064" y="169421"/>
                  </a:cubicBezTo>
                  <a:lnTo>
                    <a:pt x="344064" y="169421"/>
                  </a:lnTo>
                  <a:cubicBezTo>
                    <a:pt x="344064" y="214355"/>
                    <a:pt x="326214" y="257448"/>
                    <a:pt x="294442" y="289221"/>
                  </a:cubicBezTo>
                  <a:cubicBezTo>
                    <a:pt x="262669" y="320993"/>
                    <a:pt x="219576" y="338843"/>
                    <a:pt x="174643" y="338843"/>
                  </a:cubicBezTo>
                  <a:lnTo>
                    <a:pt x="169421" y="338843"/>
                  </a:lnTo>
                  <a:cubicBezTo>
                    <a:pt x="75853" y="338843"/>
                    <a:pt x="0" y="262990"/>
                    <a:pt x="0" y="169421"/>
                  </a:cubicBezTo>
                  <a:lnTo>
                    <a:pt x="0" y="169421"/>
                  </a:lnTo>
                  <a:cubicBezTo>
                    <a:pt x="0" y="75853"/>
                    <a:pt x="75853" y="0"/>
                    <a:pt x="169421" y="0"/>
                  </a:cubicBezTo>
                  <a:close/>
                </a:path>
              </a:pathLst>
            </a:custGeom>
            <a:solidFill>
              <a:srgbClr val="758F5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TextBox 20"/>
            <p:cNvSpPr txBox="1"/>
            <p:nvPr/>
          </p:nvSpPr>
          <p:spPr>
            <a:xfrm>
              <a:off x="0" y="-28575"/>
              <a:ext cx="344064" cy="367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grpSp>
        <p:nvGrpSpPr>
          <p:cNvPr id="64" name="Group 37"/>
          <p:cNvGrpSpPr/>
          <p:nvPr/>
        </p:nvGrpSpPr>
        <p:grpSpPr>
          <a:xfrm>
            <a:off x="9879391" y="4914900"/>
            <a:ext cx="1079643" cy="1063259"/>
            <a:chOff x="0" y="0"/>
            <a:chExt cx="344064" cy="338843"/>
          </a:xfrm>
        </p:grpSpPr>
        <p:sp>
          <p:nvSpPr>
            <p:cNvPr id="65" name="Freeform 38"/>
            <p:cNvSpPr/>
            <p:nvPr/>
          </p:nvSpPr>
          <p:spPr>
            <a:xfrm>
              <a:off x="0" y="0"/>
              <a:ext cx="344064" cy="338843"/>
            </a:xfrm>
            <a:custGeom>
              <a:avLst/>
              <a:gdLst/>
              <a:ahLst/>
              <a:cxnLst/>
              <a:rect l="l" t="t" r="r" b="b"/>
              <a:pathLst>
                <a:path w="344064" h="338843">
                  <a:moveTo>
                    <a:pt x="169421" y="0"/>
                  </a:moveTo>
                  <a:lnTo>
                    <a:pt x="174643" y="0"/>
                  </a:lnTo>
                  <a:cubicBezTo>
                    <a:pt x="268212" y="0"/>
                    <a:pt x="344064" y="75853"/>
                    <a:pt x="344064" y="169421"/>
                  </a:cubicBezTo>
                  <a:lnTo>
                    <a:pt x="344064" y="169421"/>
                  </a:lnTo>
                  <a:cubicBezTo>
                    <a:pt x="344064" y="214355"/>
                    <a:pt x="326214" y="257448"/>
                    <a:pt x="294442" y="289221"/>
                  </a:cubicBezTo>
                  <a:cubicBezTo>
                    <a:pt x="262669" y="320993"/>
                    <a:pt x="219576" y="338843"/>
                    <a:pt x="174643" y="338843"/>
                  </a:cubicBezTo>
                  <a:lnTo>
                    <a:pt x="169421" y="338843"/>
                  </a:lnTo>
                  <a:cubicBezTo>
                    <a:pt x="75853" y="338843"/>
                    <a:pt x="0" y="262990"/>
                    <a:pt x="0" y="169421"/>
                  </a:cubicBezTo>
                  <a:lnTo>
                    <a:pt x="0" y="169421"/>
                  </a:lnTo>
                  <a:cubicBezTo>
                    <a:pt x="0" y="75853"/>
                    <a:pt x="75853" y="0"/>
                    <a:pt x="169421" y="0"/>
                  </a:cubicBezTo>
                  <a:close/>
                </a:path>
              </a:pathLst>
            </a:custGeom>
            <a:solidFill>
              <a:srgbClr val="758F5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TextBox 39"/>
            <p:cNvSpPr txBox="1"/>
            <p:nvPr/>
          </p:nvSpPr>
          <p:spPr>
            <a:xfrm>
              <a:off x="0" y="-28575"/>
              <a:ext cx="344064" cy="367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67" name="TextBox 30"/>
          <p:cNvSpPr txBox="1"/>
          <p:nvPr/>
        </p:nvSpPr>
        <p:spPr>
          <a:xfrm>
            <a:off x="9860667" y="5000766"/>
            <a:ext cx="1074350" cy="81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864"/>
              </a:lnSpc>
              <a:spcBef>
                <a:spcPct val="0"/>
              </a:spcBef>
            </a:pPr>
            <a:r>
              <a:rPr lang="en-US" sz="4903" b="1" dirty="0">
                <a:solidFill>
                  <a:srgbClr val="FFFDEF"/>
                </a:solidFill>
                <a:latin typeface="Cooper Black" panose="0208090404030B020404" pitchFamily="18" charset="0"/>
              </a:rPr>
              <a:t>R</a:t>
            </a:r>
          </a:p>
        </p:txBody>
      </p:sp>
      <p:sp>
        <p:nvSpPr>
          <p:cNvPr id="68" name="TextBox 21"/>
          <p:cNvSpPr txBox="1"/>
          <p:nvPr/>
        </p:nvSpPr>
        <p:spPr>
          <a:xfrm>
            <a:off x="3000545" y="5000766"/>
            <a:ext cx="1079643" cy="81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864"/>
              </a:lnSpc>
              <a:spcBef>
                <a:spcPct val="0"/>
              </a:spcBef>
            </a:pPr>
            <a:r>
              <a:rPr lang="en-US" sz="4903" b="1" dirty="0">
                <a:solidFill>
                  <a:srgbClr val="FFFDEF"/>
                </a:solidFill>
                <a:latin typeface="Cooper Black" panose="0208090404030B020404" pitchFamily="18" charset="0"/>
              </a:rPr>
              <a:t>A</a:t>
            </a:r>
          </a:p>
        </p:txBody>
      </p:sp>
      <p:sp>
        <p:nvSpPr>
          <p:cNvPr id="69" name="TextBox 29"/>
          <p:cNvSpPr txBox="1"/>
          <p:nvPr/>
        </p:nvSpPr>
        <p:spPr>
          <a:xfrm>
            <a:off x="6427557" y="5000766"/>
            <a:ext cx="1079129" cy="81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864"/>
              </a:lnSpc>
              <a:spcBef>
                <a:spcPct val="0"/>
              </a:spcBef>
            </a:pPr>
            <a:r>
              <a:rPr lang="en-US" sz="4903" b="1" dirty="0">
                <a:solidFill>
                  <a:srgbClr val="FFFDEF"/>
                </a:solidFill>
                <a:latin typeface="Cooper Black" panose="0208090404030B020404" pitchFamily="18" charset="0"/>
              </a:rPr>
              <a:t>E</a:t>
            </a:r>
          </a:p>
        </p:txBody>
      </p:sp>
      <p:sp>
        <p:nvSpPr>
          <p:cNvPr id="70" name="TextBox 29"/>
          <p:cNvSpPr txBox="1"/>
          <p:nvPr/>
        </p:nvSpPr>
        <p:spPr>
          <a:xfrm>
            <a:off x="7576121" y="5000766"/>
            <a:ext cx="1079129" cy="81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864"/>
              </a:lnSpc>
              <a:spcBef>
                <a:spcPct val="0"/>
              </a:spcBef>
            </a:pPr>
            <a:r>
              <a:rPr lang="en-US" sz="4903" b="1" dirty="0">
                <a:solidFill>
                  <a:srgbClr val="FFFDEF"/>
                </a:solidFill>
                <a:latin typeface="Cooper Black" panose="0208090404030B020404" pitchFamily="18" charset="0"/>
              </a:rPr>
              <a:t>N</a:t>
            </a:r>
          </a:p>
        </p:txBody>
      </p:sp>
      <p:sp>
        <p:nvSpPr>
          <p:cNvPr id="71" name="TextBox 29"/>
          <p:cNvSpPr txBox="1"/>
          <p:nvPr/>
        </p:nvSpPr>
        <p:spPr>
          <a:xfrm>
            <a:off x="8725296" y="5000766"/>
            <a:ext cx="1079129" cy="81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864"/>
              </a:lnSpc>
              <a:spcBef>
                <a:spcPct val="0"/>
              </a:spcBef>
            </a:pPr>
            <a:r>
              <a:rPr lang="en-US" sz="4903" b="1" dirty="0">
                <a:solidFill>
                  <a:srgbClr val="FFFDEF"/>
                </a:solidFill>
                <a:latin typeface="Cooper Black" panose="0208090404030B020404" pitchFamily="18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408917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66878" y="9258300"/>
            <a:ext cx="19821757" cy="3766134"/>
          </a:xfrm>
          <a:custGeom>
            <a:avLst/>
            <a:gdLst/>
            <a:ahLst/>
            <a:cxnLst/>
            <a:rect l="l" t="t" r="r" b="b"/>
            <a:pathLst>
              <a:path w="19821757" h="3766134">
                <a:moveTo>
                  <a:pt x="0" y="0"/>
                </a:moveTo>
                <a:lnTo>
                  <a:pt x="19821756" y="0"/>
                </a:lnTo>
                <a:lnTo>
                  <a:pt x="19821756" y="3766134"/>
                </a:lnTo>
                <a:lnTo>
                  <a:pt x="0" y="37661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990026" y="-1035802"/>
            <a:ext cx="7595808" cy="4792264"/>
          </a:xfrm>
          <a:custGeom>
            <a:avLst/>
            <a:gdLst/>
            <a:ahLst/>
            <a:cxnLst/>
            <a:rect l="l" t="t" r="r" b="b"/>
            <a:pathLst>
              <a:path w="7595808" h="4792264">
                <a:moveTo>
                  <a:pt x="0" y="0"/>
                </a:moveTo>
                <a:lnTo>
                  <a:pt x="7595809" y="0"/>
                </a:lnTo>
                <a:lnTo>
                  <a:pt x="7595809" y="4792264"/>
                </a:lnTo>
                <a:lnTo>
                  <a:pt x="0" y="47922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941839" y="704454"/>
            <a:ext cx="10317461" cy="11326553"/>
          </a:xfrm>
          <a:custGeom>
            <a:avLst/>
            <a:gdLst/>
            <a:ahLst/>
            <a:cxnLst/>
            <a:rect l="l" t="t" r="r" b="b"/>
            <a:pathLst>
              <a:path w="10317461" h="11326553">
                <a:moveTo>
                  <a:pt x="0" y="0"/>
                </a:moveTo>
                <a:lnTo>
                  <a:pt x="10317461" y="0"/>
                </a:lnTo>
                <a:lnTo>
                  <a:pt x="10317461" y="11326553"/>
                </a:lnTo>
                <a:lnTo>
                  <a:pt x="0" y="113265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7353029" y="1333500"/>
            <a:ext cx="9495082" cy="1095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488"/>
              </a:lnSpc>
              <a:spcBef>
                <a:spcPct val="0"/>
              </a:spcBef>
            </a:pPr>
            <a:r>
              <a:rPr lang="en-US" sz="7200" u="none" dirty="0">
                <a:solidFill>
                  <a:srgbClr val="F9DB8A"/>
                </a:solidFill>
                <a:latin typeface="Showcard Gothic" panose="04020904020102020604" pitchFamily="82" charset="0"/>
              </a:rPr>
              <a:t>QUESTION 5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114460" y="2705100"/>
            <a:ext cx="7972220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88"/>
              </a:lnSpc>
            </a:pPr>
            <a:r>
              <a:rPr lang="en-US" sz="5400" b="1" dirty="0">
                <a:solidFill>
                  <a:srgbClr val="FFFFFF"/>
                </a:solidFill>
                <a:latin typeface="Comic Sans MS" panose="030F0702030302020204" pitchFamily="66" charset="0"/>
              </a:rPr>
              <a:t>Where is it?</a:t>
            </a:r>
          </a:p>
        </p:txBody>
      </p:sp>
      <p:sp>
        <p:nvSpPr>
          <p:cNvPr id="7" name="Freeform 7"/>
          <p:cNvSpPr/>
          <p:nvPr/>
        </p:nvSpPr>
        <p:spPr>
          <a:xfrm>
            <a:off x="512831" y="-231296"/>
            <a:ext cx="4868120" cy="5453088"/>
          </a:xfrm>
          <a:custGeom>
            <a:avLst/>
            <a:gdLst/>
            <a:ahLst/>
            <a:cxnLst/>
            <a:rect l="l" t="t" r="r" b="b"/>
            <a:pathLst>
              <a:path w="4868120" h="5453088">
                <a:moveTo>
                  <a:pt x="0" y="0"/>
                </a:moveTo>
                <a:lnTo>
                  <a:pt x="4868120" y="0"/>
                </a:lnTo>
                <a:lnTo>
                  <a:pt x="4868120" y="5453088"/>
                </a:lnTo>
                <a:lnTo>
                  <a:pt x="0" y="545308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544185" y="4067029"/>
            <a:ext cx="5080661" cy="7074338"/>
          </a:xfrm>
          <a:custGeom>
            <a:avLst/>
            <a:gdLst/>
            <a:ahLst/>
            <a:cxnLst/>
            <a:rect l="l" t="t" r="r" b="b"/>
            <a:pathLst>
              <a:path w="5080661" h="7074338">
                <a:moveTo>
                  <a:pt x="0" y="0"/>
                </a:moveTo>
                <a:lnTo>
                  <a:pt x="5080661" y="0"/>
                </a:lnTo>
                <a:lnTo>
                  <a:pt x="5080661" y="7074338"/>
                </a:lnTo>
                <a:lnTo>
                  <a:pt x="0" y="70743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4867646" y="7007911"/>
            <a:ext cx="1026611" cy="1289124"/>
          </a:xfrm>
          <a:custGeom>
            <a:avLst/>
            <a:gdLst/>
            <a:ahLst/>
            <a:cxnLst/>
            <a:rect l="l" t="t" r="r" b="b"/>
            <a:pathLst>
              <a:path w="1026611" h="1289124">
                <a:moveTo>
                  <a:pt x="0" y="0"/>
                </a:moveTo>
                <a:lnTo>
                  <a:pt x="1026611" y="0"/>
                </a:lnTo>
                <a:lnTo>
                  <a:pt x="1026611" y="1289124"/>
                </a:lnTo>
                <a:lnTo>
                  <a:pt x="0" y="12891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>
            <a:off x="17259300" y="8297035"/>
            <a:ext cx="642074" cy="806257"/>
          </a:xfrm>
          <a:custGeom>
            <a:avLst/>
            <a:gdLst/>
            <a:ahLst/>
            <a:cxnLst/>
            <a:rect l="l" t="t" r="r" b="b"/>
            <a:pathLst>
              <a:path w="642074" h="806257">
                <a:moveTo>
                  <a:pt x="642074" y="0"/>
                </a:moveTo>
                <a:lnTo>
                  <a:pt x="0" y="0"/>
                </a:lnTo>
                <a:lnTo>
                  <a:pt x="0" y="806256"/>
                </a:lnTo>
                <a:lnTo>
                  <a:pt x="642074" y="806256"/>
                </a:lnTo>
                <a:lnTo>
                  <a:pt x="642074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>
            <a:off x="5840359" y="704454"/>
            <a:ext cx="642074" cy="806257"/>
          </a:xfrm>
          <a:custGeom>
            <a:avLst/>
            <a:gdLst/>
            <a:ahLst/>
            <a:cxnLst/>
            <a:rect l="l" t="t" r="r" b="b"/>
            <a:pathLst>
              <a:path w="642074" h="806257">
                <a:moveTo>
                  <a:pt x="642073" y="0"/>
                </a:moveTo>
                <a:lnTo>
                  <a:pt x="0" y="0"/>
                </a:lnTo>
                <a:lnTo>
                  <a:pt x="0" y="806257"/>
                </a:lnTo>
                <a:lnTo>
                  <a:pt x="642073" y="806257"/>
                </a:lnTo>
                <a:lnTo>
                  <a:pt x="642073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5"/>
          <p:cNvSpPr/>
          <p:nvPr/>
        </p:nvSpPr>
        <p:spPr>
          <a:xfrm>
            <a:off x="10043169" y="3619500"/>
            <a:ext cx="4114800" cy="3657600"/>
          </a:xfrm>
          <a:custGeom>
            <a:avLst/>
            <a:gdLst/>
            <a:ahLst/>
            <a:cxnLst/>
            <a:rect l="l" t="t" r="r" b="b"/>
            <a:pathLst>
              <a:path w="6596874" h="4114800">
                <a:moveTo>
                  <a:pt x="0" y="0"/>
                </a:moveTo>
                <a:lnTo>
                  <a:pt x="6596874" y="0"/>
                </a:lnTo>
                <a:lnTo>
                  <a:pt x="659687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15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66878" y="9258300"/>
            <a:ext cx="19821757" cy="3766134"/>
          </a:xfrm>
          <a:custGeom>
            <a:avLst/>
            <a:gdLst/>
            <a:ahLst/>
            <a:cxnLst/>
            <a:rect l="l" t="t" r="r" b="b"/>
            <a:pathLst>
              <a:path w="19821757" h="3766134">
                <a:moveTo>
                  <a:pt x="0" y="0"/>
                </a:moveTo>
                <a:lnTo>
                  <a:pt x="19821756" y="0"/>
                </a:lnTo>
                <a:lnTo>
                  <a:pt x="19821756" y="3766134"/>
                </a:lnTo>
                <a:lnTo>
                  <a:pt x="0" y="37661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12476040" y="5143500"/>
            <a:ext cx="3068760" cy="1612494"/>
          </a:xfrm>
          <a:custGeom>
            <a:avLst/>
            <a:gdLst/>
            <a:ahLst/>
            <a:cxnLst/>
            <a:rect l="l" t="t" r="r" b="b"/>
            <a:pathLst>
              <a:path w="3068760" h="1612494">
                <a:moveTo>
                  <a:pt x="3068759" y="0"/>
                </a:moveTo>
                <a:lnTo>
                  <a:pt x="0" y="0"/>
                </a:lnTo>
                <a:lnTo>
                  <a:pt x="0" y="1612494"/>
                </a:lnTo>
                <a:lnTo>
                  <a:pt x="3068759" y="1612494"/>
                </a:lnTo>
                <a:lnTo>
                  <a:pt x="306875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141202" y="-2280567"/>
            <a:ext cx="4868120" cy="5453088"/>
          </a:xfrm>
          <a:custGeom>
            <a:avLst/>
            <a:gdLst/>
            <a:ahLst/>
            <a:cxnLst/>
            <a:rect l="l" t="t" r="r" b="b"/>
            <a:pathLst>
              <a:path w="4868120" h="5453088">
                <a:moveTo>
                  <a:pt x="0" y="0"/>
                </a:moveTo>
                <a:lnTo>
                  <a:pt x="4868120" y="0"/>
                </a:lnTo>
                <a:lnTo>
                  <a:pt x="4868120" y="5453088"/>
                </a:lnTo>
                <a:lnTo>
                  <a:pt x="0" y="54530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183027" y="704454"/>
            <a:ext cx="10317461" cy="11326553"/>
          </a:xfrm>
          <a:custGeom>
            <a:avLst/>
            <a:gdLst/>
            <a:ahLst/>
            <a:cxnLst/>
            <a:rect l="l" t="t" r="r" b="b"/>
            <a:pathLst>
              <a:path w="10317461" h="11326553">
                <a:moveTo>
                  <a:pt x="0" y="0"/>
                </a:moveTo>
                <a:lnTo>
                  <a:pt x="10317461" y="0"/>
                </a:lnTo>
                <a:lnTo>
                  <a:pt x="10317461" y="11326553"/>
                </a:lnTo>
                <a:lnTo>
                  <a:pt x="0" y="113265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4355648" y="1970466"/>
            <a:ext cx="7972220" cy="1106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88"/>
              </a:lnSpc>
            </a:pPr>
            <a:r>
              <a:rPr lang="en-US" sz="6000" b="1" dirty="0">
                <a:solidFill>
                  <a:srgbClr val="F9DB8A"/>
                </a:solidFill>
                <a:latin typeface="Comic Sans MS" panose="030F0702030302020204" pitchFamily="66" charset="0"/>
              </a:rPr>
              <a:t>THE ANSWER IS...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4818038" y="4533900"/>
            <a:ext cx="7033730" cy="1436263"/>
            <a:chOff x="0" y="0"/>
            <a:chExt cx="1852505" cy="3782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852505" cy="378275"/>
            </a:xfrm>
            <a:custGeom>
              <a:avLst/>
              <a:gdLst/>
              <a:ahLst/>
              <a:cxnLst/>
              <a:rect l="l" t="t" r="r" b="b"/>
              <a:pathLst>
                <a:path w="1852505" h="378275">
                  <a:moveTo>
                    <a:pt x="56135" y="0"/>
                  </a:moveTo>
                  <a:lnTo>
                    <a:pt x="1796370" y="0"/>
                  </a:lnTo>
                  <a:cubicBezTo>
                    <a:pt x="1827373" y="0"/>
                    <a:pt x="1852505" y="25132"/>
                    <a:pt x="1852505" y="56135"/>
                  </a:cubicBezTo>
                  <a:lnTo>
                    <a:pt x="1852505" y="322140"/>
                  </a:lnTo>
                  <a:cubicBezTo>
                    <a:pt x="1852505" y="337028"/>
                    <a:pt x="1846591" y="351306"/>
                    <a:pt x="1836063" y="361833"/>
                  </a:cubicBezTo>
                  <a:cubicBezTo>
                    <a:pt x="1825536" y="372361"/>
                    <a:pt x="1811258" y="378275"/>
                    <a:pt x="1796370" y="378275"/>
                  </a:cubicBezTo>
                  <a:lnTo>
                    <a:pt x="56135" y="378275"/>
                  </a:lnTo>
                  <a:cubicBezTo>
                    <a:pt x="41247" y="378275"/>
                    <a:pt x="26969" y="372361"/>
                    <a:pt x="16442" y="361833"/>
                  </a:cubicBezTo>
                  <a:cubicBezTo>
                    <a:pt x="5914" y="351306"/>
                    <a:pt x="0" y="337028"/>
                    <a:pt x="0" y="322140"/>
                  </a:cubicBezTo>
                  <a:lnTo>
                    <a:pt x="0" y="56135"/>
                  </a:lnTo>
                  <a:cubicBezTo>
                    <a:pt x="0" y="41247"/>
                    <a:pt x="5914" y="26969"/>
                    <a:pt x="16442" y="16442"/>
                  </a:cubicBezTo>
                  <a:cubicBezTo>
                    <a:pt x="26969" y="5914"/>
                    <a:pt x="41247" y="0"/>
                    <a:pt x="56135" y="0"/>
                  </a:cubicBezTo>
                  <a:close/>
                </a:path>
              </a:pathLst>
            </a:custGeom>
            <a:solidFill>
              <a:srgbClr val="E4864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1852505" cy="406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348792" y="4744200"/>
            <a:ext cx="5972222" cy="1015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6600" spc="1579" dirty="0">
                <a:solidFill>
                  <a:srgbClr val="FFFDEF"/>
                </a:solidFill>
                <a:latin typeface="Cooper Black" panose="0208090404030B020404" pitchFamily="18" charset="0"/>
              </a:rPr>
              <a:t>THEATRE</a:t>
            </a:r>
          </a:p>
        </p:txBody>
      </p:sp>
      <p:sp>
        <p:nvSpPr>
          <p:cNvPr id="13" name="Freeform 13"/>
          <p:cNvSpPr/>
          <p:nvPr/>
        </p:nvSpPr>
        <p:spPr>
          <a:xfrm>
            <a:off x="-1141202" y="6033840"/>
            <a:ext cx="3930010" cy="4868256"/>
          </a:xfrm>
          <a:custGeom>
            <a:avLst/>
            <a:gdLst/>
            <a:ahLst/>
            <a:cxnLst/>
            <a:rect l="l" t="t" r="r" b="b"/>
            <a:pathLst>
              <a:path w="3930010" h="4868256">
                <a:moveTo>
                  <a:pt x="0" y="0"/>
                </a:moveTo>
                <a:lnTo>
                  <a:pt x="3930010" y="0"/>
                </a:lnTo>
                <a:lnTo>
                  <a:pt x="3930010" y="4868256"/>
                </a:lnTo>
                <a:lnTo>
                  <a:pt x="0" y="486825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4010419" y="1449730"/>
            <a:ext cx="1026611" cy="1289124"/>
          </a:xfrm>
          <a:custGeom>
            <a:avLst/>
            <a:gdLst/>
            <a:ahLst/>
            <a:cxnLst/>
            <a:rect l="l" t="t" r="r" b="b"/>
            <a:pathLst>
              <a:path w="1026611" h="1289124">
                <a:moveTo>
                  <a:pt x="0" y="0"/>
                </a:moveTo>
                <a:lnTo>
                  <a:pt x="1026612" y="0"/>
                </a:lnTo>
                <a:lnTo>
                  <a:pt x="1026612" y="1289123"/>
                </a:lnTo>
                <a:lnTo>
                  <a:pt x="0" y="128912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12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66878" y="9258300"/>
            <a:ext cx="19821757" cy="3766134"/>
          </a:xfrm>
          <a:custGeom>
            <a:avLst/>
            <a:gdLst/>
            <a:ahLst/>
            <a:cxnLst/>
            <a:rect l="l" t="t" r="r" b="b"/>
            <a:pathLst>
              <a:path w="19821757" h="3766134">
                <a:moveTo>
                  <a:pt x="0" y="0"/>
                </a:moveTo>
                <a:lnTo>
                  <a:pt x="19821756" y="0"/>
                </a:lnTo>
                <a:lnTo>
                  <a:pt x="19821756" y="3766134"/>
                </a:lnTo>
                <a:lnTo>
                  <a:pt x="0" y="37661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990026" y="-1035802"/>
            <a:ext cx="7595808" cy="4792264"/>
          </a:xfrm>
          <a:custGeom>
            <a:avLst/>
            <a:gdLst/>
            <a:ahLst/>
            <a:cxnLst/>
            <a:rect l="l" t="t" r="r" b="b"/>
            <a:pathLst>
              <a:path w="7595808" h="4792264">
                <a:moveTo>
                  <a:pt x="0" y="0"/>
                </a:moveTo>
                <a:lnTo>
                  <a:pt x="7595809" y="0"/>
                </a:lnTo>
                <a:lnTo>
                  <a:pt x="7595809" y="4792264"/>
                </a:lnTo>
                <a:lnTo>
                  <a:pt x="0" y="47922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941839" y="704454"/>
            <a:ext cx="10317461" cy="11326553"/>
          </a:xfrm>
          <a:custGeom>
            <a:avLst/>
            <a:gdLst/>
            <a:ahLst/>
            <a:cxnLst/>
            <a:rect l="l" t="t" r="r" b="b"/>
            <a:pathLst>
              <a:path w="10317461" h="11326553">
                <a:moveTo>
                  <a:pt x="0" y="0"/>
                </a:moveTo>
                <a:lnTo>
                  <a:pt x="10317461" y="0"/>
                </a:lnTo>
                <a:lnTo>
                  <a:pt x="10317461" y="11326553"/>
                </a:lnTo>
                <a:lnTo>
                  <a:pt x="0" y="113265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7353029" y="1333500"/>
            <a:ext cx="9495082" cy="1095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488"/>
              </a:lnSpc>
              <a:spcBef>
                <a:spcPct val="0"/>
              </a:spcBef>
            </a:pPr>
            <a:r>
              <a:rPr lang="en-US" sz="7200" u="none" dirty="0">
                <a:solidFill>
                  <a:srgbClr val="F9DB8A"/>
                </a:solidFill>
                <a:latin typeface="Showcard Gothic" panose="04020904020102020604" pitchFamily="82" charset="0"/>
              </a:rPr>
              <a:t>QUESTION 6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114460" y="2705100"/>
            <a:ext cx="7972220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88"/>
              </a:lnSpc>
            </a:pPr>
            <a:r>
              <a:rPr lang="en-US" sz="5400" b="1" dirty="0">
                <a:solidFill>
                  <a:srgbClr val="FFFFFF"/>
                </a:solidFill>
                <a:latin typeface="Comic Sans MS" panose="030F0702030302020204" pitchFamily="66" charset="0"/>
              </a:rPr>
              <a:t>Where is it?</a:t>
            </a:r>
          </a:p>
        </p:txBody>
      </p:sp>
      <p:sp>
        <p:nvSpPr>
          <p:cNvPr id="7" name="Freeform 7"/>
          <p:cNvSpPr/>
          <p:nvPr/>
        </p:nvSpPr>
        <p:spPr>
          <a:xfrm>
            <a:off x="512831" y="-231296"/>
            <a:ext cx="4868120" cy="5453088"/>
          </a:xfrm>
          <a:custGeom>
            <a:avLst/>
            <a:gdLst/>
            <a:ahLst/>
            <a:cxnLst/>
            <a:rect l="l" t="t" r="r" b="b"/>
            <a:pathLst>
              <a:path w="4868120" h="5453088">
                <a:moveTo>
                  <a:pt x="0" y="0"/>
                </a:moveTo>
                <a:lnTo>
                  <a:pt x="4868120" y="0"/>
                </a:lnTo>
                <a:lnTo>
                  <a:pt x="4868120" y="5453088"/>
                </a:lnTo>
                <a:lnTo>
                  <a:pt x="0" y="545308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544185" y="4067029"/>
            <a:ext cx="5080661" cy="7074338"/>
          </a:xfrm>
          <a:custGeom>
            <a:avLst/>
            <a:gdLst/>
            <a:ahLst/>
            <a:cxnLst/>
            <a:rect l="l" t="t" r="r" b="b"/>
            <a:pathLst>
              <a:path w="5080661" h="7074338">
                <a:moveTo>
                  <a:pt x="0" y="0"/>
                </a:moveTo>
                <a:lnTo>
                  <a:pt x="5080661" y="0"/>
                </a:lnTo>
                <a:lnTo>
                  <a:pt x="5080661" y="7074338"/>
                </a:lnTo>
                <a:lnTo>
                  <a:pt x="0" y="70743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4867646" y="7007911"/>
            <a:ext cx="1026611" cy="1289124"/>
          </a:xfrm>
          <a:custGeom>
            <a:avLst/>
            <a:gdLst/>
            <a:ahLst/>
            <a:cxnLst/>
            <a:rect l="l" t="t" r="r" b="b"/>
            <a:pathLst>
              <a:path w="1026611" h="1289124">
                <a:moveTo>
                  <a:pt x="0" y="0"/>
                </a:moveTo>
                <a:lnTo>
                  <a:pt x="1026611" y="0"/>
                </a:lnTo>
                <a:lnTo>
                  <a:pt x="1026611" y="1289124"/>
                </a:lnTo>
                <a:lnTo>
                  <a:pt x="0" y="12891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>
            <a:off x="17259300" y="8297035"/>
            <a:ext cx="642074" cy="806257"/>
          </a:xfrm>
          <a:custGeom>
            <a:avLst/>
            <a:gdLst/>
            <a:ahLst/>
            <a:cxnLst/>
            <a:rect l="l" t="t" r="r" b="b"/>
            <a:pathLst>
              <a:path w="642074" h="806257">
                <a:moveTo>
                  <a:pt x="642074" y="0"/>
                </a:moveTo>
                <a:lnTo>
                  <a:pt x="0" y="0"/>
                </a:lnTo>
                <a:lnTo>
                  <a:pt x="0" y="806256"/>
                </a:lnTo>
                <a:lnTo>
                  <a:pt x="642074" y="806256"/>
                </a:lnTo>
                <a:lnTo>
                  <a:pt x="642074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>
            <a:off x="5840359" y="704454"/>
            <a:ext cx="642074" cy="806257"/>
          </a:xfrm>
          <a:custGeom>
            <a:avLst/>
            <a:gdLst/>
            <a:ahLst/>
            <a:cxnLst/>
            <a:rect l="l" t="t" r="r" b="b"/>
            <a:pathLst>
              <a:path w="642074" h="806257">
                <a:moveTo>
                  <a:pt x="642073" y="0"/>
                </a:moveTo>
                <a:lnTo>
                  <a:pt x="0" y="0"/>
                </a:lnTo>
                <a:lnTo>
                  <a:pt x="0" y="806257"/>
                </a:lnTo>
                <a:lnTo>
                  <a:pt x="642073" y="806257"/>
                </a:lnTo>
                <a:lnTo>
                  <a:pt x="642073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6"/>
          <p:cNvSpPr/>
          <p:nvPr/>
        </p:nvSpPr>
        <p:spPr>
          <a:xfrm>
            <a:off x="10043169" y="3619500"/>
            <a:ext cx="4114800" cy="3657600"/>
          </a:xfrm>
          <a:custGeom>
            <a:avLst/>
            <a:gdLst/>
            <a:ahLst/>
            <a:cxnLst/>
            <a:rect l="l" t="t" r="r" b="b"/>
            <a:pathLst>
              <a:path w="4675909" h="4114800">
                <a:moveTo>
                  <a:pt x="0" y="0"/>
                </a:moveTo>
                <a:lnTo>
                  <a:pt x="4675909" y="0"/>
                </a:lnTo>
                <a:lnTo>
                  <a:pt x="467590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603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66878" y="9258300"/>
            <a:ext cx="19821757" cy="3766134"/>
          </a:xfrm>
          <a:custGeom>
            <a:avLst/>
            <a:gdLst/>
            <a:ahLst/>
            <a:cxnLst/>
            <a:rect l="l" t="t" r="r" b="b"/>
            <a:pathLst>
              <a:path w="19821757" h="3766134">
                <a:moveTo>
                  <a:pt x="0" y="0"/>
                </a:moveTo>
                <a:lnTo>
                  <a:pt x="19821756" y="0"/>
                </a:lnTo>
                <a:lnTo>
                  <a:pt x="19821756" y="3766134"/>
                </a:lnTo>
                <a:lnTo>
                  <a:pt x="0" y="37661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12476040" y="5143500"/>
            <a:ext cx="3068760" cy="1612494"/>
          </a:xfrm>
          <a:custGeom>
            <a:avLst/>
            <a:gdLst/>
            <a:ahLst/>
            <a:cxnLst/>
            <a:rect l="l" t="t" r="r" b="b"/>
            <a:pathLst>
              <a:path w="3068760" h="1612494">
                <a:moveTo>
                  <a:pt x="3068759" y="0"/>
                </a:moveTo>
                <a:lnTo>
                  <a:pt x="0" y="0"/>
                </a:lnTo>
                <a:lnTo>
                  <a:pt x="0" y="1612494"/>
                </a:lnTo>
                <a:lnTo>
                  <a:pt x="3068759" y="1612494"/>
                </a:lnTo>
                <a:lnTo>
                  <a:pt x="306875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141202" y="-2280567"/>
            <a:ext cx="4868120" cy="5453088"/>
          </a:xfrm>
          <a:custGeom>
            <a:avLst/>
            <a:gdLst/>
            <a:ahLst/>
            <a:cxnLst/>
            <a:rect l="l" t="t" r="r" b="b"/>
            <a:pathLst>
              <a:path w="4868120" h="5453088">
                <a:moveTo>
                  <a:pt x="0" y="0"/>
                </a:moveTo>
                <a:lnTo>
                  <a:pt x="4868120" y="0"/>
                </a:lnTo>
                <a:lnTo>
                  <a:pt x="4868120" y="5453088"/>
                </a:lnTo>
                <a:lnTo>
                  <a:pt x="0" y="54530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183027" y="704454"/>
            <a:ext cx="10317461" cy="11326553"/>
          </a:xfrm>
          <a:custGeom>
            <a:avLst/>
            <a:gdLst/>
            <a:ahLst/>
            <a:cxnLst/>
            <a:rect l="l" t="t" r="r" b="b"/>
            <a:pathLst>
              <a:path w="10317461" h="11326553">
                <a:moveTo>
                  <a:pt x="0" y="0"/>
                </a:moveTo>
                <a:lnTo>
                  <a:pt x="10317461" y="0"/>
                </a:lnTo>
                <a:lnTo>
                  <a:pt x="10317461" y="11326553"/>
                </a:lnTo>
                <a:lnTo>
                  <a:pt x="0" y="113265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4355648" y="1970466"/>
            <a:ext cx="7972220" cy="1106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88"/>
              </a:lnSpc>
            </a:pPr>
            <a:r>
              <a:rPr lang="en-US" sz="6000" b="1" dirty="0">
                <a:solidFill>
                  <a:srgbClr val="F9DB8A"/>
                </a:solidFill>
                <a:latin typeface="Comic Sans MS" panose="030F0702030302020204" pitchFamily="66" charset="0"/>
              </a:rPr>
              <a:t>THE ANSWER IS...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4818038" y="4533900"/>
            <a:ext cx="7033730" cy="1436263"/>
            <a:chOff x="0" y="0"/>
            <a:chExt cx="1852505" cy="3782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852505" cy="378275"/>
            </a:xfrm>
            <a:custGeom>
              <a:avLst/>
              <a:gdLst/>
              <a:ahLst/>
              <a:cxnLst/>
              <a:rect l="l" t="t" r="r" b="b"/>
              <a:pathLst>
                <a:path w="1852505" h="378275">
                  <a:moveTo>
                    <a:pt x="56135" y="0"/>
                  </a:moveTo>
                  <a:lnTo>
                    <a:pt x="1796370" y="0"/>
                  </a:lnTo>
                  <a:cubicBezTo>
                    <a:pt x="1827373" y="0"/>
                    <a:pt x="1852505" y="25132"/>
                    <a:pt x="1852505" y="56135"/>
                  </a:cubicBezTo>
                  <a:lnTo>
                    <a:pt x="1852505" y="322140"/>
                  </a:lnTo>
                  <a:cubicBezTo>
                    <a:pt x="1852505" y="337028"/>
                    <a:pt x="1846591" y="351306"/>
                    <a:pt x="1836063" y="361833"/>
                  </a:cubicBezTo>
                  <a:cubicBezTo>
                    <a:pt x="1825536" y="372361"/>
                    <a:pt x="1811258" y="378275"/>
                    <a:pt x="1796370" y="378275"/>
                  </a:cubicBezTo>
                  <a:lnTo>
                    <a:pt x="56135" y="378275"/>
                  </a:lnTo>
                  <a:cubicBezTo>
                    <a:pt x="41247" y="378275"/>
                    <a:pt x="26969" y="372361"/>
                    <a:pt x="16442" y="361833"/>
                  </a:cubicBezTo>
                  <a:cubicBezTo>
                    <a:pt x="5914" y="351306"/>
                    <a:pt x="0" y="337028"/>
                    <a:pt x="0" y="322140"/>
                  </a:cubicBezTo>
                  <a:lnTo>
                    <a:pt x="0" y="56135"/>
                  </a:lnTo>
                  <a:cubicBezTo>
                    <a:pt x="0" y="41247"/>
                    <a:pt x="5914" y="26969"/>
                    <a:pt x="16442" y="16442"/>
                  </a:cubicBezTo>
                  <a:cubicBezTo>
                    <a:pt x="26969" y="5914"/>
                    <a:pt x="41247" y="0"/>
                    <a:pt x="56135" y="0"/>
                  </a:cubicBezTo>
                  <a:close/>
                </a:path>
              </a:pathLst>
            </a:custGeom>
            <a:solidFill>
              <a:srgbClr val="E4864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1852505" cy="406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348792" y="4744200"/>
            <a:ext cx="5972222" cy="1015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6600" spc="1579" dirty="0">
                <a:solidFill>
                  <a:srgbClr val="FFFDEF"/>
                </a:solidFill>
                <a:latin typeface="Cooper Black" panose="0208090404030B020404" pitchFamily="18" charset="0"/>
              </a:rPr>
              <a:t>SCHOOL</a:t>
            </a:r>
          </a:p>
        </p:txBody>
      </p:sp>
      <p:sp>
        <p:nvSpPr>
          <p:cNvPr id="13" name="Freeform 13"/>
          <p:cNvSpPr/>
          <p:nvPr/>
        </p:nvSpPr>
        <p:spPr>
          <a:xfrm>
            <a:off x="-1141202" y="6033840"/>
            <a:ext cx="3930010" cy="4868256"/>
          </a:xfrm>
          <a:custGeom>
            <a:avLst/>
            <a:gdLst/>
            <a:ahLst/>
            <a:cxnLst/>
            <a:rect l="l" t="t" r="r" b="b"/>
            <a:pathLst>
              <a:path w="3930010" h="4868256">
                <a:moveTo>
                  <a:pt x="0" y="0"/>
                </a:moveTo>
                <a:lnTo>
                  <a:pt x="3930010" y="0"/>
                </a:lnTo>
                <a:lnTo>
                  <a:pt x="3930010" y="4868256"/>
                </a:lnTo>
                <a:lnTo>
                  <a:pt x="0" y="486825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4010419" y="1449730"/>
            <a:ext cx="1026611" cy="1289124"/>
          </a:xfrm>
          <a:custGeom>
            <a:avLst/>
            <a:gdLst/>
            <a:ahLst/>
            <a:cxnLst/>
            <a:rect l="l" t="t" r="r" b="b"/>
            <a:pathLst>
              <a:path w="1026611" h="1289124">
                <a:moveTo>
                  <a:pt x="0" y="0"/>
                </a:moveTo>
                <a:lnTo>
                  <a:pt x="1026612" y="0"/>
                </a:lnTo>
                <a:lnTo>
                  <a:pt x="1026612" y="1289123"/>
                </a:lnTo>
                <a:lnTo>
                  <a:pt x="0" y="128912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80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66878" y="9258300"/>
            <a:ext cx="19821757" cy="3766134"/>
          </a:xfrm>
          <a:custGeom>
            <a:avLst/>
            <a:gdLst/>
            <a:ahLst/>
            <a:cxnLst/>
            <a:rect l="l" t="t" r="r" b="b"/>
            <a:pathLst>
              <a:path w="19821757" h="3766134">
                <a:moveTo>
                  <a:pt x="0" y="0"/>
                </a:moveTo>
                <a:lnTo>
                  <a:pt x="19821756" y="0"/>
                </a:lnTo>
                <a:lnTo>
                  <a:pt x="19821756" y="3766134"/>
                </a:lnTo>
                <a:lnTo>
                  <a:pt x="0" y="37661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990026" y="-1035802"/>
            <a:ext cx="7595808" cy="4792264"/>
          </a:xfrm>
          <a:custGeom>
            <a:avLst/>
            <a:gdLst/>
            <a:ahLst/>
            <a:cxnLst/>
            <a:rect l="l" t="t" r="r" b="b"/>
            <a:pathLst>
              <a:path w="7595808" h="4792264">
                <a:moveTo>
                  <a:pt x="0" y="0"/>
                </a:moveTo>
                <a:lnTo>
                  <a:pt x="7595809" y="0"/>
                </a:lnTo>
                <a:lnTo>
                  <a:pt x="7595809" y="4792264"/>
                </a:lnTo>
                <a:lnTo>
                  <a:pt x="0" y="47922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941839" y="704454"/>
            <a:ext cx="10317461" cy="11326553"/>
          </a:xfrm>
          <a:custGeom>
            <a:avLst/>
            <a:gdLst/>
            <a:ahLst/>
            <a:cxnLst/>
            <a:rect l="l" t="t" r="r" b="b"/>
            <a:pathLst>
              <a:path w="10317461" h="11326553">
                <a:moveTo>
                  <a:pt x="0" y="0"/>
                </a:moveTo>
                <a:lnTo>
                  <a:pt x="10317461" y="0"/>
                </a:lnTo>
                <a:lnTo>
                  <a:pt x="10317461" y="11326553"/>
                </a:lnTo>
                <a:lnTo>
                  <a:pt x="0" y="113265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7353029" y="1333500"/>
            <a:ext cx="9495082" cy="1095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488"/>
              </a:lnSpc>
              <a:spcBef>
                <a:spcPct val="0"/>
              </a:spcBef>
            </a:pPr>
            <a:r>
              <a:rPr lang="en-US" sz="7200" u="none" dirty="0">
                <a:solidFill>
                  <a:srgbClr val="F9DB8A"/>
                </a:solidFill>
                <a:latin typeface="Showcard Gothic" panose="04020904020102020604" pitchFamily="82" charset="0"/>
              </a:rPr>
              <a:t>QUESTION 7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114460" y="2705100"/>
            <a:ext cx="7972220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88"/>
              </a:lnSpc>
            </a:pPr>
            <a:r>
              <a:rPr lang="en-US" sz="5400" b="1" dirty="0">
                <a:solidFill>
                  <a:srgbClr val="FFFFFF"/>
                </a:solidFill>
                <a:latin typeface="Comic Sans MS" panose="030F0702030302020204" pitchFamily="66" charset="0"/>
              </a:rPr>
              <a:t>Where is it?</a:t>
            </a:r>
          </a:p>
        </p:txBody>
      </p:sp>
      <p:sp>
        <p:nvSpPr>
          <p:cNvPr id="7" name="Freeform 7"/>
          <p:cNvSpPr/>
          <p:nvPr/>
        </p:nvSpPr>
        <p:spPr>
          <a:xfrm>
            <a:off x="512831" y="-231296"/>
            <a:ext cx="4868120" cy="5453088"/>
          </a:xfrm>
          <a:custGeom>
            <a:avLst/>
            <a:gdLst/>
            <a:ahLst/>
            <a:cxnLst/>
            <a:rect l="l" t="t" r="r" b="b"/>
            <a:pathLst>
              <a:path w="4868120" h="5453088">
                <a:moveTo>
                  <a:pt x="0" y="0"/>
                </a:moveTo>
                <a:lnTo>
                  <a:pt x="4868120" y="0"/>
                </a:lnTo>
                <a:lnTo>
                  <a:pt x="4868120" y="5453088"/>
                </a:lnTo>
                <a:lnTo>
                  <a:pt x="0" y="545308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544185" y="4067029"/>
            <a:ext cx="5080661" cy="7074338"/>
          </a:xfrm>
          <a:custGeom>
            <a:avLst/>
            <a:gdLst/>
            <a:ahLst/>
            <a:cxnLst/>
            <a:rect l="l" t="t" r="r" b="b"/>
            <a:pathLst>
              <a:path w="5080661" h="7074338">
                <a:moveTo>
                  <a:pt x="0" y="0"/>
                </a:moveTo>
                <a:lnTo>
                  <a:pt x="5080661" y="0"/>
                </a:lnTo>
                <a:lnTo>
                  <a:pt x="5080661" y="7074338"/>
                </a:lnTo>
                <a:lnTo>
                  <a:pt x="0" y="70743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4867646" y="7007911"/>
            <a:ext cx="1026611" cy="1289124"/>
          </a:xfrm>
          <a:custGeom>
            <a:avLst/>
            <a:gdLst/>
            <a:ahLst/>
            <a:cxnLst/>
            <a:rect l="l" t="t" r="r" b="b"/>
            <a:pathLst>
              <a:path w="1026611" h="1289124">
                <a:moveTo>
                  <a:pt x="0" y="0"/>
                </a:moveTo>
                <a:lnTo>
                  <a:pt x="1026611" y="0"/>
                </a:lnTo>
                <a:lnTo>
                  <a:pt x="1026611" y="1289124"/>
                </a:lnTo>
                <a:lnTo>
                  <a:pt x="0" y="12891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>
            <a:off x="17259300" y="8297035"/>
            <a:ext cx="642074" cy="806257"/>
          </a:xfrm>
          <a:custGeom>
            <a:avLst/>
            <a:gdLst/>
            <a:ahLst/>
            <a:cxnLst/>
            <a:rect l="l" t="t" r="r" b="b"/>
            <a:pathLst>
              <a:path w="642074" h="806257">
                <a:moveTo>
                  <a:pt x="642074" y="0"/>
                </a:moveTo>
                <a:lnTo>
                  <a:pt x="0" y="0"/>
                </a:lnTo>
                <a:lnTo>
                  <a:pt x="0" y="806256"/>
                </a:lnTo>
                <a:lnTo>
                  <a:pt x="642074" y="806256"/>
                </a:lnTo>
                <a:lnTo>
                  <a:pt x="642074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>
            <a:off x="5840359" y="704454"/>
            <a:ext cx="642074" cy="806257"/>
          </a:xfrm>
          <a:custGeom>
            <a:avLst/>
            <a:gdLst/>
            <a:ahLst/>
            <a:cxnLst/>
            <a:rect l="l" t="t" r="r" b="b"/>
            <a:pathLst>
              <a:path w="642074" h="806257">
                <a:moveTo>
                  <a:pt x="642073" y="0"/>
                </a:moveTo>
                <a:lnTo>
                  <a:pt x="0" y="0"/>
                </a:lnTo>
                <a:lnTo>
                  <a:pt x="0" y="806257"/>
                </a:lnTo>
                <a:lnTo>
                  <a:pt x="642073" y="806257"/>
                </a:lnTo>
                <a:lnTo>
                  <a:pt x="642073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7"/>
          <p:cNvSpPr/>
          <p:nvPr/>
        </p:nvSpPr>
        <p:spPr>
          <a:xfrm>
            <a:off x="10043169" y="3629549"/>
            <a:ext cx="4114800" cy="3657600"/>
          </a:xfrm>
          <a:custGeom>
            <a:avLst/>
            <a:gdLst/>
            <a:ahLst/>
            <a:cxnLst/>
            <a:rect l="l" t="t" r="r" b="b"/>
            <a:pathLst>
              <a:path w="3080957" h="4114800">
                <a:moveTo>
                  <a:pt x="0" y="0"/>
                </a:moveTo>
                <a:lnTo>
                  <a:pt x="3080956" y="0"/>
                </a:lnTo>
                <a:lnTo>
                  <a:pt x="30809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5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66878" y="9258300"/>
            <a:ext cx="19821757" cy="3766134"/>
          </a:xfrm>
          <a:custGeom>
            <a:avLst/>
            <a:gdLst/>
            <a:ahLst/>
            <a:cxnLst/>
            <a:rect l="l" t="t" r="r" b="b"/>
            <a:pathLst>
              <a:path w="19821757" h="3766134">
                <a:moveTo>
                  <a:pt x="0" y="0"/>
                </a:moveTo>
                <a:lnTo>
                  <a:pt x="19821756" y="0"/>
                </a:lnTo>
                <a:lnTo>
                  <a:pt x="19821756" y="3766134"/>
                </a:lnTo>
                <a:lnTo>
                  <a:pt x="0" y="37661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12476040" y="5143500"/>
            <a:ext cx="3068760" cy="1612494"/>
          </a:xfrm>
          <a:custGeom>
            <a:avLst/>
            <a:gdLst/>
            <a:ahLst/>
            <a:cxnLst/>
            <a:rect l="l" t="t" r="r" b="b"/>
            <a:pathLst>
              <a:path w="3068760" h="1612494">
                <a:moveTo>
                  <a:pt x="3068759" y="0"/>
                </a:moveTo>
                <a:lnTo>
                  <a:pt x="0" y="0"/>
                </a:lnTo>
                <a:lnTo>
                  <a:pt x="0" y="1612494"/>
                </a:lnTo>
                <a:lnTo>
                  <a:pt x="3068759" y="1612494"/>
                </a:lnTo>
                <a:lnTo>
                  <a:pt x="306875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141202" y="-2280567"/>
            <a:ext cx="4868120" cy="5453088"/>
          </a:xfrm>
          <a:custGeom>
            <a:avLst/>
            <a:gdLst/>
            <a:ahLst/>
            <a:cxnLst/>
            <a:rect l="l" t="t" r="r" b="b"/>
            <a:pathLst>
              <a:path w="4868120" h="5453088">
                <a:moveTo>
                  <a:pt x="0" y="0"/>
                </a:moveTo>
                <a:lnTo>
                  <a:pt x="4868120" y="0"/>
                </a:lnTo>
                <a:lnTo>
                  <a:pt x="4868120" y="5453088"/>
                </a:lnTo>
                <a:lnTo>
                  <a:pt x="0" y="54530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183027" y="704454"/>
            <a:ext cx="10317461" cy="11326553"/>
          </a:xfrm>
          <a:custGeom>
            <a:avLst/>
            <a:gdLst/>
            <a:ahLst/>
            <a:cxnLst/>
            <a:rect l="l" t="t" r="r" b="b"/>
            <a:pathLst>
              <a:path w="10317461" h="11326553">
                <a:moveTo>
                  <a:pt x="0" y="0"/>
                </a:moveTo>
                <a:lnTo>
                  <a:pt x="10317461" y="0"/>
                </a:lnTo>
                <a:lnTo>
                  <a:pt x="10317461" y="11326553"/>
                </a:lnTo>
                <a:lnTo>
                  <a:pt x="0" y="113265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4355648" y="1970466"/>
            <a:ext cx="7972220" cy="1106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88"/>
              </a:lnSpc>
            </a:pPr>
            <a:r>
              <a:rPr lang="en-US" sz="6000" b="1" dirty="0">
                <a:solidFill>
                  <a:srgbClr val="F9DB8A"/>
                </a:solidFill>
                <a:latin typeface="Comic Sans MS" panose="030F0702030302020204" pitchFamily="66" charset="0"/>
              </a:rPr>
              <a:t>THE ANSWER IS...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4818038" y="4533900"/>
            <a:ext cx="7033730" cy="1436263"/>
            <a:chOff x="0" y="0"/>
            <a:chExt cx="1852505" cy="3782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852505" cy="378275"/>
            </a:xfrm>
            <a:custGeom>
              <a:avLst/>
              <a:gdLst/>
              <a:ahLst/>
              <a:cxnLst/>
              <a:rect l="l" t="t" r="r" b="b"/>
              <a:pathLst>
                <a:path w="1852505" h="378275">
                  <a:moveTo>
                    <a:pt x="56135" y="0"/>
                  </a:moveTo>
                  <a:lnTo>
                    <a:pt x="1796370" y="0"/>
                  </a:lnTo>
                  <a:cubicBezTo>
                    <a:pt x="1827373" y="0"/>
                    <a:pt x="1852505" y="25132"/>
                    <a:pt x="1852505" y="56135"/>
                  </a:cubicBezTo>
                  <a:lnTo>
                    <a:pt x="1852505" y="322140"/>
                  </a:lnTo>
                  <a:cubicBezTo>
                    <a:pt x="1852505" y="337028"/>
                    <a:pt x="1846591" y="351306"/>
                    <a:pt x="1836063" y="361833"/>
                  </a:cubicBezTo>
                  <a:cubicBezTo>
                    <a:pt x="1825536" y="372361"/>
                    <a:pt x="1811258" y="378275"/>
                    <a:pt x="1796370" y="378275"/>
                  </a:cubicBezTo>
                  <a:lnTo>
                    <a:pt x="56135" y="378275"/>
                  </a:lnTo>
                  <a:cubicBezTo>
                    <a:pt x="41247" y="378275"/>
                    <a:pt x="26969" y="372361"/>
                    <a:pt x="16442" y="361833"/>
                  </a:cubicBezTo>
                  <a:cubicBezTo>
                    <a:pt x="5914" y="351306"/>
                    <a:pt x="0" y="337028"/>
                    <a:pt x="0" y="322140"/>
                  </a:cubicBezTo>
                  <a:lnTo>
                    <a:pt x="0" y="56135"/>
                  </a:lnTo>
                  <a:cubicBezTo>
                    <a:pt x="0" y="41247"/>
                    <a:pt x="5914" y="26969"/>
                    <a:pt x="16442" y="16442"/>
                  </a:cubicBezTo>
                  <a:cubicBezTo>
                    <a:pt x="26969" y="5914"/>
                    <a:pt x="41247" y="0"/>
                    <a:pt x="56135" y="0"/>
                  </a:cubicBezTo>
                  <a:close/>
                </a:path>
              </a:pathLst>
            </a:custGeom>
            <a:solidFill>
              <a:srgbClr val="E4864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1852505" cy="406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348792" y="4744200"/>
            <a:ext cx="5972222" cy="1015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6600" spc="1579" dirty="0">
                <a:solidFill>
                  <a:srgbClr val="FFFDEF"/>
                </a:solidFill>
                <a:latin typeface="Cooper Black" panose="0208090404030B020404" pitchFamily="18" charset="0"/>
              </a:rPr>
              <a:t>GARDEN</a:t>
            </a:r>
          </a:p>
        </p:txBody>
      </p:sp>
      <p:sp>
        <p:nvSpPr>
          <p:cNvPr id="13" name="Freeform 13"/>
          <p:cNvSpPr/>
          <p:nvPr/>
        </p:nvSpPr>
        <p:spPr>
          <a:xfrm>
            <a:off x="-1141202" y="6033840"/>
            <a:ext cx="3930010" cy="4868256"/>
          </a:xfrm>
          <a:custGeom>
            <a:avLst/>
            <a:gdLst/>
            <a:ahLst/>
            <a:cxnLst/>
            <a:rect l="l" t="t" r="r" b="b"/>
            <a:pathLst>
              <a:path w="3930010" h="4868256">
                <a:moveTo>
                  <a:pt x="0" y="0"/>
                </a:moveTo>
                <a:lnTo>
                  <a:pt x="3930010" y="0"/>
                </a:lnTo>
                <a:lnTo>
                  <a:pt x="3930010" y="4868256"/>
                </a:lnTo>
                <a:lnTo>
                  <a:pt x="0" y="486825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4010419" y="1449730"/>
            <a:ext cx="1026611" cy="1289124"/>
          </a:xfrm>
          <a:custGeom>
            <a:avLst/>
            <a:gdLst/>
            <a:ahLst/>
            <a:cxnLst/>
            <a:rect l="l" t="t" r="r" b="b"/>
            <a:pathLst>
              <a:path w="1026611" h="1289124">
                <a:moveTo>
                  <a:pt x="0" y="0"/>
                </a:moveTo>
                <a:lnTo>
                  <a:pt x="1026612" y="0"/>
                </a:lnTo>
                <a:lnTo>
                  <a:pt x="1026612" y="1289123"/>
                </a:lnTo>
                <a:lnTo>
                  <a:pt x="0" y="128912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19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65155" y="800100"/>
            <a:ext cx="13757690" cy="8229600"/>
          </a:xfrm>
          <a:custGeom>
            <a:avLst/>
            <a:gdLst/>
            <a:ahLst/>
            <a:cxnLst/>
            <a:rect l="l" t="t" r="r" b="b"/>
            <a:pathLst>
              <a:path w="13757690" h="8229600">
                <a:moveTo>
                  <a:pt x="0" y="0"/>
                </a:moveTo>
                <a:lnTo>
                  <a:pt x="13757690" y="0"/>
                </a:lnTo>
                <a:lnTo>
                  <a:pt x="1375769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043256">
            <a:off x="13806458" y="3023224"/>
            <a:ext cx="3383734" cy="3365277"/>
          </a:xfrm>
          <a:custGeom>
            <a:avLst/>
            <a:gdLst/>
            <a:ahLst/>
            <a:cxnLst/>
            <a:rect l="l" t="t" r="r" b="b"/>
            <a:pathLst>
              <a:path w="3383734" h="3365277">
                <a:moveTo>
                  <a:pt x="0" y="0"/>
                </a:moveTo>
                <a:lnTo>
                  <a:pt x="3383733" y="0"/>
                </a:lnTo>
                <a:lnTo>
                  <a:pt x="3383733" y="3365277"/>
                </a:lnTo>
                <a:lnTo>
                  <a:pt x="0" y="33652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375170">
            <a:off x="1198170" y="5314355"/>
            <a:ext cx="3317246" cy="3293121"/>
          </a:xfrm>
          <a:custGeom>
            <a:avLst/>
            <a:gdLst/>
            <a:ahLst/>
            <a:cxnLst/>
            <a:rect l="l" t="t" r="r" b="b"/>
            <a:pathLst>
              <a:path w="3317246" h="3293121">
                <a:moveTo>
                  <a:pt x="0" y="0"/>
                </a:moveTo>
                <a:lnTo>
                  <a:pt x="3317246" y="0"/>
                </a:lnTo>
                <a:lnTo>
                  <a:pt x="3317246" y="3293121"/>
                </a:lnTo>
                <a:lnTo>
                  <a:pt x="0" y="329312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772663" y="1866900"/>
            <a:ext cx="12742675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8000" b="1" spc="816">
                <a:solidFill>
                  <a:srgbClr val="D60093"/>
                </a:solidFill>
                <a:latin typeface="Congenial Black" panose="02000503040000020004" pitchFamily="2" charset="0"/>
              </a:rPr>
              <a:t>EXTENTION ACTIVITIES</a:t>
            </a:r>
            <a:endParaRPr lang="en-US" sz="8000" b="1" spc="816" dirty="0">
              <a:solidFill>
                <a:srgbClr val="D60093"/>
              </a:solidFill>
              <a:latin typeface="Congenial Black" panose="02000503040000020004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E1719B-3F56-9EEA-B709-3BCDE93C56DB}"/>
              </a:ext>
            </a:extLst>
          </p:cNvPr>
          <p:cNvSpPr txBox="1"/>
          <p:nvPr/>
        </p:nvSpPr>
        <p:spPr>
          <a:xfrm>
            <a:off x="4246032" y="3587487"/>
            <a:ext cx="9573760" cy="946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32"/>
              </a:lnSpc>
            </a:pPr>
            <a:r>
              <a:rPr lang="en-US" sz="8800" b="1" spc="816" dirty="0">
                <a:solidFill>
                  <a:srgbClr val="000000"/>
                </a:solidFill>
                <a:latin typeface="KG Primary Penmanship"/>
              </a:rPr>
              <a:t>Period 3</a:t>
            </a:r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F73BE06D-3139-8109-B780-724B249FD47F}"/>
              </a:ext>
            </a:extLst>
          </p:cNvPr>
          <p:cNvSpPr/>
          <p:nvPr/>
        </p:nvSpPr>
        <p:spPr>
          <a:xfrm>
            <a:off x="9590410" y="5774082"/>
            <a:ext cx="4229381" cy="3096342"/>
          </a:xfrm>
          <a:custGeom>
            <a:avLst/>
            <a:gdLst/>
            <a:ahLst/>
            <a:cxnLst/>
            <a:rect l="l" t="t" r="r" b="b"/>
            <a:pathLst>
              <a:path w="5819396" h="4902841">
                <a:moveTo>
                  <a:pt x="0" y="0"/>
                </a:moveTo>
                <a:lnTo>
                  <a:pt x="5819396" y="0"/>
                </a:lnTo>
                <a:lnTo>
                  <a:pt x="5819396" y="4902841"/>
                </a:lnTo>
                <a:lnTo>
                  <a:pt x="0" y="490284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F33FC5D1-4C89-FE51-429B-ECC9CF58355A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5372584" y="5793561"/>
            <a:ext cx="4083496" cy="27971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12" name="chimes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1" y="-232141"/>
            <a:ext cx="18288143" cy="10751281"/>
            <a:chOff x="0" y="0"/>
            <a:chExt cx="24384191" cy="14335042"/>
          </a:xfrm>
        </p:grpSpPr>
        <p:sp>
          <p:nvSpPr>
            <p:cNvPr id="3" name="Freeform 3"/>
            <p:cNvSpPr/>
            <p:nvPr/>
          </p:nvSpPr>
          <p:spPr>
            <a:xfrm>
              <a:off x="64" y="0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0" y="0"/>
                  </a:moveTo>
                  <a:lnTo>
                    <a:pt x="2250310" y="0"/>
                  </a:lnTo>
                  <a:lnTo>
                    <a:pt x="2250310" y="2250311"/>
                  </a:lnTo>
                  <a:lnTo>
                    <a:pt x="0" y="2250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flipH="1">
              <a:off x="2024407" y="0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2250311" y="0"/>
                  </a:moveTo>
                  <a:lnTo>
                    <a:pt x="0" y="0"/>
                  </a:lnTo>
                  <a:lnTo>
                    <a:pt x="0" y="2250311"/>
                  </a:lnTo>
                  <a:lnTo>
                    <a:pt x="2250311" y="2250311"/>
                  </a:lnTo>
                  <a:lnTo>
                    <a:pt x="2250311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4030356" y="0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0" y="0"/>
                  </a:moveTo>
                  <a:lnTo>
                    <a:pt x="2250311" y="0"/>
                  </a:lnTo>
                  <a:lnTo>
                    <a:pt x="2250311" y="2250311"/>
                  </a:lnTo>
                  <a:lnTo>
                    <a:pt x="0" y="2250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flipH="1">
              <a:off x="6054699" y="0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2250311" y="0"/>
                  </a:moveTo>
                  <a:lnTo>
                    <a:pt x="0" y="0"/>
                  </a:lnTo>
                  <a:lnTo>
                    <a:pt x="0" y="2250311"/>
                  </a:lnTo>
                  <a:lnTo>
                    <a:pt x="2250311" y="2250311"/>
                  </a:lnTo>
                  <a:lnTo>
                    <a:pt x="2250311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8058989" y="0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0" y="0"/>
                  </a:moveTo>
                  <a:lnTo>
                    <a:pt x="2250311" y="0"/>
                  </a:lnTo>
                  <a:lnTo>
                    <a:pt x="2250311" y="2250311"/>
                  </a:lnTo>
                  <a:lnTo>
                    <a:pt x="0" y="2250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flipH="1">
              <a:off x="10083333" y="0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2250311" y="0"/>
                  </a:moveTo>
                  <a:lnTo>
                    <a:pt x="0" y="0"/>
                  </a:lnTo>
                  <a:lnTo>
                    <a:pt x="0" y="2250311"/>
                  </a:lnTo>
                  <a:lnTo>
                    <a:pt x="2250311" y="2250311"/>
                  </a:lnTo>
                  <a:lnTo>
                    <a:pt x="2250311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12089282" y="0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0" y="0"/>
                  </a:moveTo>
                  <a:lnTo>
                    <a:pt x="2250311" y="0"/>
                  </a:lnTo>
                  <a:lnTo>
                    <a:pt x="2250311" y="2250311"/>
                  </a:lnTo>
                  <a:lnTo>
                    <a:pt x="0" y="2250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flipH="1">
              <a:off x="14113625" y="0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2250311" y="0"/>
                  </a:moveTo>
                  <a:lnTo>
                    <a:pt x="0" y="0"/>
                  </a:lnTo>
                  <a:lnTo>
                    <a:pt x="0" y="2250311"/>
                  </a:lnTo>
                  <a:lnTo>
                    <a:pt x="2250311" y="2250311"/>
                  </a:lnTo>
                  <a:lnTo>
                    <a:pt x="2250311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6079117" y="0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0" y="0"/>
                  </a:moveTo>
                  <a:lnTo>
                    <a:pt x="2250311" y="0"/>
                  </a:lnTo>
                  <a:lnTo>
                    <a:pt x="2250311" y="2250311"/>
                  </a:lnTo>
                  <a:lnTo>
                    <a:pt x="0" y="2250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flipH="1">
              <a:off x="18103460" y="0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2250311" y="0"/>
                  </a:moveTo>
                  <a:lnTo>
                    <a:pt x="0" y="0"/>
                  </a:lnTo>
                  <a:lnTo>
                    <a:pt x="0" y="2250311"/>
                  </a:lnTo>
                  <a:lnTo>
                    <a:pt x="2250311" y="2250311"/>
                  </a:lnTo>
                  <a:lnTo>
                    <a:pt x="2250311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20109409" y="0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0" y="0"/>
                  </a:moveTo>
                  <a:lnTo>
                    <a:pt x="2250311" y="0"/>
                  </a:lnTo>
                  <a:lnTo>
                    <a:pt x="2250311" y="2250311"/>
                  </a:lnTo>
                  <a:lnTo>
                    <a:pt x="0" y="2250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flipH="1">
              <a:off x="22133753" y="0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2250311" y="0"/>
                  </a:moveTo>
                  <a:lnTo>
                    <a:pt x="0" y="0"/>
                  </a:lnTo>
                  <a:lnTo>
                    <a:pt x="0" y="2250311"/>
                  </a:lnTo>
                  <a:lnTo>
                    <a:pt x="2250311" y="2250311"/>
                  </a:lnTo>
                  <a:lnTo>
                    <a:pt x="2250311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-10800000">
              <a:off x="22133753" y="2020476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0" y="0"/>
                  </a:moveTo>
                  <a:lnTo>
                    <a:pt x="2250311" y="0"/>
                  </a:lnTo>
                  <a:lnTo>
                    <a:pt x="2250311" y="2250311"/>
                  </a:lnTo>
                  <a:lnTo>
                    <a:pt x="0" y="2250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-10800000" flipH="1">
              <a:off x="20109409" y="2020476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2250311" y="0"/>
                  </a:moveTo>
                  <a:lnTo>
                    <a:pt x="0" y="0"/>
                  </a:lnTo>
                  <a:lnTo>
                    <a:pt x="0" y="2250311"/>
                  </a:lnTo>
                  <a:lnTo>
                    <a:pt x="2250311" y="2250311"/>
                  </a:lnTo>
                  <a:lnTo>
                    <a:pt x="2250311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-10800000" flipH="1">
              <a:off x="16079117" y="2020476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2250311" y="0"/>
                  </a:moveTo>
                  <a:lnTo>
                    <a:pt x="0" y="0"/>
                  </a:lnTo>
                  <a:lnTo>
                    <a:pt x="0" y="2250311"/>
                  </a:lnTo>
                  <a:lnTo>
                    <a:pt x="2250311" y="2250311"/>
                  </a:lnTo>
                  <a:lnTo>
                    <a:pt x="2250311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10800000">
              <a:off x="14126325" y="2020476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0" y="0"/>
                  </a:moveTo>
                  <a:lnTo>
                    <a:pt x="2250311" y="0"/>
                  </a:lnTo>
                  <a:lnTo>
                    <a:pt x="2250311" y="2250311"/>
                  </a:lnTo>
                  <a:lnTo>
                    <a:pt x="0" y="2250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-10800000" flipH="1">
              <a:off x="12101982" y="2020476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2250311" y="0"/>
                  </a:moveTo>
                  <a:lnTo>
                    <a:pt x="0" y="0"/>
                  </a:lnTo>
                  <a:lnTo>
                    <a:pt x="0" y="2250311"/>
                  </a:lnTo>
                  <a:lnTo>
                    <a:pt x="2250311" y="2250311"/>
                  </a:lnTo>
                  <a:lnTo>
                    <a:pt x="2250311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-10800000">
              <a:off x="10083074" y="2020476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0" y="0"/>
                  </a:moveTo>
                  <a:lnTo>
                    <a:pt x="2250311" y="0"/>
                  </a:lnTo>
                  <a:lnTo>
                    <a:pt x="2250311" y="2250311"/>
                  </a:lnTo>
                  <a:lnTo>
                    <a:pt x="0" y="2250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-10800000" flipH="1">
              <a:off x="8058730" y="2020476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2250311" y="0"/>
                  </a:moveTo>
                  <a:lnTo>
                    <a:pt x="0" y="0"/>
                  </a:lnTo>
                  <a:lnTo>
                    <a:pt x="0" y="2250311"/>
                  </a:lnTo>
                  <a:lnTo>
                    <a:pt x="2250311" y="2250311"/>
                  </a:lnTo>
                  <a:lnTo>
                    <a:pt x="2250311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-10800000">
              <a:off x="6054699" y="2020476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0" y="0"/>
                  </a:moveTo>
                  <a:lnTo>
                    <a:pt x="2250311" y="0"/>
                  </a:lnTo>
                  <a:lnTo>
                    <a:pt x="2250311" y="2250311"/>
                  </a:lnTo>
                  <a:lnTo>
                    <a:pt x="0" y="2250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-10800000" flipH="1">
              <a:off x="4030356" y="2020476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2250311" y="0"/>
                  </a:moveTo>
                  <a:lnTo>
                    <a:pt x="0" y="0"/>
                  </a:lnTo>
                  <a:lnTo>
                    <a:pt x="0" y="2250311"/>
                  </a:lnTo>
                  <a:lnTo>
                    <a:pt x="2250311" y="2250311"/>
                  </a:lnTo>
                  <a:lnTo>
                    <a:pt x="2250311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-10800000">
              <a:off x="2024407" y="2020476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0" y="0"/>
                  </a:moveTo>
                  <a:lnTo>
                    <a:pt x="2250311" y="0"/>
                  </a:lnTo>
                  <a:lnTo>
                    <a:pt x="2250311" y="2250311"/>
                  </a:lnTo>
                  <a:lnTo>
                    <a:pt x="0" y="2250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10800000" flipH="1">
              <a:off x="64" y="2020476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2250310" y="0"/>
                  </a:moveTo>
                  <a:lnTo>
                    <a:pt x="0" y="0"/>
                  </a:lnTo>
                  <a:lnTo>
                    <a:pt x="0" y="2250311"/>
                  </a:lnTo>
                  <a:lnTo>
                    <a:pt x="2250310" y="2250311"/>
                  </a:lnTo>
                  <a:lnTo>
                    <a:pt x="2250310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127" y="4010752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0" y="0"/>
                  </a:moveTo>
                  <a:lnTo>
                    <a:pt x="2250311" y="0"/>
                  </a:lnTo>
                  <a:lnTo>
                    <a:pt x="2250311" y="2250311"/>
                  </a:lnTo>
                  <a:lnTo>
                    <a:pt x="0" y="2250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flipH="1">
              <a:off x="2024471" y="4010752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2250311" y="0"/>
                  </a:moveTo>
                  <a:lnTo>
                    <a:pt x="0" y="0"/>
                  </a:lnTo>
                  <a:lnTo>
                    <a:pt x="0" y="2250311"/>
                  </a:lnTo>
                  <a:lnTo>
                    <a:pt x="2250311" y="2250311"/>
                  </a:lnTo>
                  <a:lnTo>
                    <a:pt x="2250311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>
              <a:off x="4030419" y="4010752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0" y="0"/>
                  </a:moveTo>
                  <a:lnTo>
                    <a:pt x="2250311" y="0"/>
                  </a:lnTo>
                  <a:lnTo>
                    <a:pt x="2250311" y="2250311"/>
                  </a:lnTo>
                  <a:lnTo>
                    <a:pt x="0" y="2250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 flipH="1">
              <a:off x="6054763" y="4010752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2250311" y="0"/>
                  </a:moveTo>
                  <a:lnTo>
                    <a:pt x="0" y="0"/>
                  </a:lnTo>
                  <a:lnTo>
                    <a:pt x="0" y="2250311"/>
                  </a:lnTo>
                  <a:lnTo>
                    <a:pt x="2250311" y="2250311"/>
                  </a:lnTo>
                  <a:lnTo>
                    <a:pt x="2250311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8059053" y="4010752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0" y="0"/>
                  </a:moveTo>
                  <a:lnTo>
                    <a:pt x="2250311" y="0"/>
                  </a:lnTo>
                  <a:lnTo>
                    <a:pt x="2250311" y="2250311"/>
                  </a:lnTo>
                  <a:lnTo>
                    <a:pt x="0" y="2250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flipH="1">
              <a:off x="18103524" y="4010752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2250311" y="0"/>
                  </a:moveTo>
                  <a:lnTo>
                    <a:pt x="0" y="0"/>
                  </a:lnTo>
                  <a:lnTo>
                    <a:pt x="0" y="2250311"/>
                  </a:lnTo>
                  <a:lnTo>
                    <a:pt x="2250311" y="2250311"/>
                  </a:lnTo>
                  <a:lnTo>
                    <a:pt x="2250311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>
            <a:xfrm>
              <a:off x="20109472" y="4010752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0" y="0"/>
                  </a:moveTo>
                  <a:lnTo>
                    <a:pt x="2250311" y="0"/>
                  </a:lnTo>
                  <a:lnTo>
                    <a:pt x="2250311" y="2250311"/>
                  </a:lnTo>
                  <a:lnTo>
                    <a:pt x="0" y="2250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3"/>
            <p:cNvSpPr/>
            <p:nvPr/>
          </p:nvSpPr>
          <p:spPr>
            <a:xfrm flipH="1">
              <a:off x="22133816" y="4010752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2250311" y="0"/>
                  </a:moveTo>
                  <a:lnTo>
                    <a:pt x="0" y="0"/>
                  </a:lnTo>
                  <a:lnTo>
                    <a:pt x="0" y="2250311"/>
                  </a:lnTo>
                  <a:lnTo>
                    <a:pt x="2250311" y="2250311"/>
                  </a:lnTo>
                  <a:lnTo>
                    <a:pt x="2250311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/>
            <p:cNvSpPr/>
            <p:nvPr/>
          </p:nvSpPr>
          <p:spPr>
            <a:xfrm rot="-10800000">
              <a:off x="22133689" y="6054287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0" y="0"/>
                  </a:moveTo>
                  <a:lnTo>
                    <a:pt x="2250311" y="0"/>
                  </a:lnTo>
                  <a:lnTo>
                    <a:pt x="2250311" y="2250311"/>
                  </a:lnTo>
                  <a:lnTo>
                    <a:pt x="0" y="2250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5"/>
            <p:cNvSpPr/>
            <p:nvPr/>
          </p:nvSpPr>
          <p:spPr>
            <a:xfrm rot="-10800000" flipH="1">
              <a:off x="20109345" y="6054287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2250311" y="0"/>
                  </a:moveTo>
                  <a:lnTo>
                    <a:pt x="0" y="0"/>
                  </a:lnTo>
                  <a:lnTo>
                    <a:pt x="0" y="2250311"/>
                  </a:lnTo>
                  <a:lnTo>
                    <a:pt x="2250311" y="2250311"/>
                  </a:lnTo>
                  <a:lnTo>
                    <a:pt x="2250311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6"/>
            <p:cNvSpPr/>
            <p:nvPr/>
          </p:nvSpPr>
          <p:spPr>
            <a:xfrm rot="-10800000">
              <a:off x="10083397" y="6054287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0" y="0"/>
                  </a:moveTo>
                  <a:lnTo>
                    <a:pt x="2250311" y="0"/>
                  </a:lnTo>
                  <a:lnTo>
                    <a:pt x="2250311" y="2250311"/>
                  </a:lnTo>
                  <a:lnTo>
                    <a:pt x="0" y="2250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7"/>
            <p:cNvSpPr/>
            <p:nvPr/>
          </p:nvSpPr>
          <p:spPr>
            <a:xfrm rot="-10800000" flipH="1">
              <a:off x="8072908" y="6054287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2250311" y="0"/>
                  </a:moveTo>
                  <a:lnTo>
                    <a:pt x="0" y="0"/>
                  </a:lnTo>
                  <a:lnTo>
                    <a:pt x="0" y="2250311"/>
                  </a:lnTo>
                  <a:lnTo>
                    <a:pt x="2250311" y="2250311"/>
                  </a:lnTo>
                  <a:lnTo>
                    <a:pt x="2250311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38"/>
            <p:cNvSpPr/>
            <p:nvPr/>
          </p:nvSpPr>
          <p:spPr>
            <a:xfrm rot="-10800000">
              <a:off x="6054636" y="6054287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0" y="0"/>
                  </a:moveTo>
                  <a:lnTo>
                    <a:pt x="2250311" y="0"/>
                  </a:lnTo>
                  <a:lnTo>
                    <a:pt x="2250311" y="2250311"/>
                  </a:lnTo>
                  <a:lnTo>
                    <a:pt x="0" y="2250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39"/>
            <p:cNvSpPr/>
            <p:nvPr/>
          </p:nvSpPr>
          <p:spPr>
            <a:xfrm rot="-10800000" flipH="1">
              <a:off x="4030292" y="6054287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2250311" y="0"/>
                  </a:moveTo>
                  <a:lnTo>
                    <a:pt x="0" y="0"/>
                  </a:lnTo>
                  <a:lnTo>
                    <a:pt x="0" y="2250311"/>
                  </a:lnTo>
                  <a:lnTo>
                    <a:pt x="2250311" y="2250311"/>
                  </a:lnTo>
                  <a:lnTo>
                    <a:pt x="2250311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40"/>
            <p:cNvSpPr/>
            <p:nvPr/>
          </p:nvSpPr>
          <p:spPr>
            <a:xfrm rot="-10800000">
              <a:off x="2024344" y="6054287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0" y="0"/>
                  </a:moveTo>
                  <a:lnTo>
                    <a:pt x="2250311" y="0"/>
                  </a:lnTo>
                  <a:lnTo>
                    <a:pt x="2250311" y="2250311"/>
                  </a:lnTo>
                  <a:lnTo>
                    <a:pt x="0" y="2250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41"/>
            <p:cNvSpPr/>
            <p:nvPr/>
          </p:nvSpPr>
          <p:spPr>
            <a:xfrm rot="-10800000" flipH="1">
              <a:off x="0" y="6054287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2250311" y="0"/>
                  </a:moveTo>
                  <a:lnTo>
                    <a:pt x="0" y="0"/>
                  </a:lnTo>
                  <a:lnTo>
                    <a:pt x="0" y="2250311"/>
                  </a:lnTo>
                  <a:lnTo>
                    <a:pt x="2250311" y="2250311"/>
                  </a:lnTo>
                  <a:lnTo>
                    <a:pt x="2250311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42"/>
            <p:cNvSpPr/>
            <p:nvPr/>
          </p:nvSpPr>
          <p:spPr>
            <a:xfrm>
              <a:off x="64" y="8044562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0" y="0"/>
                  </a:moveTo>
                  <a:lnTo>
                    <a:pt x="2250310" y="0"/>
                  </a:lnTo>
                  <a:lnTo>
                    <a:pt x="2250310" y="2250311"/>
                  </a:lnTo>
                  <a:lnTo>
                    <a:pt x="0" y="2250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43"/>
            <p:cNvSpPr/>
            <p:nvPr/>
          </p:nvSpPr>
          <p:spPr>
            <a:xfrm flipH="1">
              <a:off x="2024407" y="8044562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2250311" y="0"/>
                  </a:moveTo>
                  <a:lnTo>
                    <a:pt x="0" y="0"/>
                  </a:lnTo>
                  <a:lnTo>
                    <a:pt x="0" y="2250311"/>
                  </a:lnTo>
                  <a:lnTo>
                    <a:pt x="2250311" y="2250311"/>
                  </a:lnTo>
                  <a:lnTo>
                    <a:pt x="2250311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44"/>
            <p:cNvSpPr/>
            <p:nvPr/>
          </p:nvSpPr>
          <p:spPr>
            <a:xfrm>
              <a:off x="4030356" y="8044562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0" y="0"/>
                  </a:moveTo>
                  <a:lnTo>
                    <a:pt x="2250311" y="0"/>
                  </a:lnTo>
                  <a:lnTo>
                    <a:pt x="2250311" y="2250311"/>
                  </a:lnTo>
                  <a:lnTo>
                    <a:pt x="0" y="2250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45"/>
            <p:cNvSpPr/>
            <p:nvPr/>
          </p:nvSpPr>
          <p:spPr>
            <a:xfrm flipH="1">
              <a:off x="6054699" y="8044562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2250311" y="0"/>
                  </a:moveTo>
                  <a:lnTo>
                    <a:pt x="0" y="0"/>
                  </a:lnTo>
                  <a:lnTo>
                    <a:pt x="0" y="2250311"/>
                  </a:lnTo>
                  <a:lnTo>
                    <a:pt x="2250311" y="2250311"/>
                  </a:lnTo>
                  <a:lnTo>
                    <a:pt x="2250311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46"/>
            <p:cNvSpPr/>
            <p:nvPr/>
          </p:nvSpPr>
          <p:spPr>
            <a:xfrm flipH="1">
              <a:off x="18103460" y="8044562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2250311" y="0"/>
                  </a:moveTo>
                  <a:lnTo>
                    <a:pt x="0" y="0"/>
                  </a:lnTo>
                  <a:lnTo>
                    <a:pt x="0" y="2250311"/>
                  </a:lnTo>
                  <a:lnTo>
                    <a:pt x="2250311" y="2250311"/>
                  </a:lnTo>
                  <a:lnTo>
                    <a:pt x="2250311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47"/>
            <p:cNvSpPr/>
            <p:nvPr/>
          </p:nvSpPr>
          <p:spPr>
            <a:xfrm>
              <a:off x="20109409" y="8044562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0" y="0"/>
                  </a:moveTo>
                  <a:lnTo>
                    <a:pt x="2250311" y="0"/>
                  </a:lnTo>
                  <a:lnTo>
                    <a:pt x="2250311" y="2250311"/>
                  </a:lnTo>
                  <a:lnTo>
                    <a:pt x="0" y="2250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48"/>
            <p:cNvSpPr/>
            <p:nvPr/>
          </p:nvSpPr>
          <p:spPr>
            <a:xfrm flipH="1">
              <a:off x="22133753" y="8044562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2250311" y="0"/>
                  </a:moveTo>
                  <a:lnTo>
                    <a:pt x="0" y="0"/>
                  </a:lnTo>
                  <a:lnTo>
                    <a:pt x="0" y="2250311"/>
                  </a:lnTo>
                  <a:lnTo>
                    <a:pt x="2250311" y="2250311"/>
                  </a:lnTo>
                  <a:lnTo>
                    <a:pt x="2250311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 49"/>
            <p:cNvSpPr/>
            <p:nvPr/>
          </p:nvSpPr>
          <p:spPr>
            <a:xfrm>
              <a:off x="8072908" y="8044562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0" y="0"/>
                  </a:moveTo>
                  <a:lnTo>
                    <a:pt x="2250311" y="0"/>
                  </a:lnTo>
                  <a:lnTo>
                    <a:pt x="2250311" y="2250311"/>
                  </a:lnTo>
                  <a:lnTo>
                    <a:pt x="0" y="2250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50"/>
            <p:cNvSpPr/>
            <p:nvPr/>
          </p:nvSpPr>
          <p:spPr>
            <a:xfrm flipH="1">
              <a:off x="10083397" y="8044562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2250311" y="0"/>
                  </a:moveTo>
                  <a:lnTo>
                    <a:pt x="0" y="0"/>
                  </a:lnTo>
                  <a:lnTo>
                    <a:pt x="0" y="2250311"/>
                  </a:lnTo>
                  <a:lnTo>
                    <a:pt x="2250311" y="2250311"/>
                  </a:lnTo>
                  <a:lnTo>
                    <a:pt x="2250311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51"/>
            <p:cNvSpPr/>
            <p:nvPr/>
          </p:nvSpPr>
          <p:spPr>
            <a:xfrm>
              <a:off x="12089345" y="4010752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0" y="0"/>
                  </a:moveTo>
                  <a:lnTo>
                    <a:pt x="2250311" y="0"/>
                  </a:lnTo>
                  <a:lnTo>
                    <a:pt x="2250311" y="2250311"/>
                  </a:lnTo>
                  <a:lnTo>
                    <a:pt x="0" y="2250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Freeform 52"/>
            <p:cNvSpPr/>
            <p:nvPr/>
          </p:nvSpPr>
          <p:spPr>
            <a:xfrm flipH="1">
              <a:off x="14113689" y="4010752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2250311" y="0"/>
                  </a:moveTo>
                  <a:lnTo>
                    <a:pt x="0" y="0"/>
                  </a:lnTo>
                  <a:lnTo>
                    <a:pt x="0" y="2250311"/>
                  </a:lnTo>
                  <a:lnTo>
                    <a:pt x="2250311" y="2250311"/>
                  </a:lnTo>
                  <a:lnTo>
                    <a:pt x="2250311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53"/>
            <p:cNvSpPr/>
            <p:nvPr/>
          </p:nvSpPr>
          <p:spPr>
            <a:xfrm>
              <a:off x="16079180" y="4010752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0" y="0"/>
                  </a:moveTo>
                  <a:lnTo>
                    <a:pt x="2250311" y="0"/>
                  </a:lnTo>
                  <a:lnTo>
                    <a:pt x="2250311" y="2250311"/>
                  </a:lnTo>
                  <a:lnTo>
                    <a:pt x="0" y="2250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54"/>
            <p:cNvSpPr/>
            <p:nvPr/>
          </p:nvSpPr>
          <p:spPr>
            <a:xfrm rot="-10800000" flipH="1">
              <a:off x="16079053" y="6054287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2250311" y="0"/>
                  </a:moveTo>
                  <a:lnTo>
                    <a:pt x="0" y="0"/>
                  </a:lnTo>
                  <a:lnTo>
                    <a:pt x="0" y="2250311"/>
                  </a:lnTo>
                  <a:lnTo>
                    <a:pt x="2250311" y="2250311"/>
                  </a:lnTo>
                  <a:lnTo>
                    <a:pt x="2250311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Freeform 55"/>
            <p:cNvSpPr/>
            <p:nvPr/>
          </p:nvSpPr>
          <p:spPr>
            <a:xfrm rot="-10800000">
              <a:off x="14113689" y="6054287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0" y="0"/>
                  </a:moveTo>
                  <a:lnTo>
                    <a:pt x="2250311" y="0"/>
                  </a:lnTo>
                  <a:lnTo>
                    <a:pt x="2250311" y="2250311"/>
                  </a:lnTo>
                  <a:lnTo>
                    <a:pt x="0" y="2250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56"/>
            <p:cNvSpPr/>
            <p:nvPr/>
          </p:nvSpPr>
          <p:spPr>
            <a:xfrm rot="-10800000" flipH="1">
              <a:off x="12101982" y="6054287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2250311" y="0"/>
                  </a:moveTo>
                  <a:lnTo>
                    <a:pt x="0" y="0"/>
                  </a:lnTo>
                  <a:lnTo>
                    <a:pt x="0" y="2250311"/>
                  </a:lnTo>
                  <a:lnTo>
                    <a:pt x="2250311" y="2250311"/>
                  </a:lnTo>
                  <a:lnTo>
                    <a:pt x="2250311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Freeform 57"/>
            <p:cNvSpPr/>
            <p:nvPr/>
          </p:nvSpPr>
          <p:spPr>
            <a:xfrm>
              <a:off x="12101982" y="8044562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0" y="0"/>
                  </a:moveTo>
                  <a:lnTo>
                    <a:pt x="2250311" y="0"/>
                  </a:lnTo>
                  <a:lnTo>
                    <a:pt x="2250311" y="2250311"/>
                  </a:lnTo>
                  <a:lnTo>
                    <a:pt x="0" y="2250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58"/>
            <p:cNvSpPr/>
            <p:nvPr/>
          </p:nvSpPr>
          <p:spPr>
            <a:xfrm flipH="1">
              <a:off x="14113689" y="8044562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2250311" y="0"/>
                  </a:moveTo>
                  <a:lnTo>
                    <a:pt x="0" y="0"/>
                  </a:lnTo>
                  <a:lnTo>
                    <a:pt x="0" y="2250311"/>
                  </a:lnTo>
                  <a:lnTo>
                    <a:pt x="2250311" y="2250311"/>
                  </a:lnTo>
                  <a:lnTo>
                    <a:pt x="2250311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Freeform 59"/>
            <p:cNvSpPr/>
            <p:nvPr/>
          </p:nvSpPr>
          <p:spPr>
            <a:xfrm>
              <a:off x="16066157" y="8044562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0" y="0"/>
                  </a:moveTo>
                  <a:lnTo>
                    <a:pt x="2250311" y="0"/>
                  </a:lnTo>
                  <a:lnTo>
                    <a:pt x="2250311" y="2250311"/>
                  </a:lnTo>
                  <a:lnTo>
                    <a:pt x="0" y="2250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60"/>
            <p:cNvSpPr/>
            <p:nvPr/>
          </p:nvSpPr>
          <p:spPr>
            <a:xfrm rot="-10800000">
              <a:off x="18103460" y="2020476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0" y="0"/>
                  </a:moveTo>
                  <a:lnTo>
                    <a:pt x="2250311" y="0"/>
                  </a:lnTo>
                  <a:lnTo>
                    <a:pt x="2250311" y="2250311"/>
                  </a:lnTo>
                  <a:lnTo>
                    <a:pt x="0" y="2250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Freeform 61"/>
            <p:cNvSpPr/>
            <p:nvPr/>
          </p:nvSpPr>
          <p:spPr>
            <a:xfrm rot="-10800000">
              <a:off x="18103397" y="6054287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0" y="0"/>
                  </a:moveTo>
                  <a:lnTo>
                    <a:pt x="2250311" y="0"/>
                  </a:lnTo>
                  <a:lnTo>
                    <a:pt x="2250311" y="2250311"/>
                  </a:lnTo>
                  <a:lnTo>
                    <a:pt x="0" y="2250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Freeform 62"/>
            <p:cNvSpPr/>
            <p:nvPr/>
          </p:nvSpPr>
          <p:spPr>
            <a:xfrm flipH="1">
              <a:off x="10083397" y="4010752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2250311" y="0"/>
                  </a:moveTo>
                  <a:lnTo>
                    <a:pt x="0" y="0"/>
                  </a:lnTo>
                  <a:lnTo>
                    <a:pt x="0" y="2250311"/>
                  </a:lnTo>
                  <a:lnTo>
                    <a:pt x="2250311" y="2250311"/>
                  </a:lnTo>
                  <a:lnTo>
                    <a:pt x="2250311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Freeform 63"/>
            <p:cNvSpPr/>
            <p:nvPr/>
          </p:nvSpPr>
          <p:spPr>
            <a:xfrm rot="-10800000">
              <a:off x="22133816" y="10094455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0" y="0"/>
                  </a:moveTo>
                  <a:lnTo>
                    <a:pt x="2250311" y="0"/>
                  </a:lnTo>
                  <a:lnTo>
                    <a:pt x="2250311" y="2250311"/>
                  </a:lnTo>
                  <a:lnTo>
                    <a:pt x="0" y="2250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Freeform 64"/>
            <p:cNvSpPr/>
            <p:nvPr/>
          </p:nvSpPr>
          <p:spPr>
            <a:xfrm rot="-10800000" flipH="1">
              <a:off x="20109472" y="10094455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2250311" y="0"/>
                  </a:moveTo>
                  <a:lnTo>
                    <a:pt x="0" y="0"/>
                  </a:lnTo>
                  <a:lnTo>
                    <a:pt x="0" y="2250311"/>
                  </a:lnTo>
                  <a:lnTo>
                    <a:pt x="2250311" y="2250311"/>
                  </a:lnTo>
                  <a:lnTo>
                    <a:pt x="2250311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Freeform 65"/>
            <p:cNvSpPr/>
            <p:nvPr/>
          </p:nvSpPr>
          <p:spPr>
            <a:xfrm rot="-10800000">
              <a:off x="10083397" y="10094455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0" y="0"/>
                  </a:moveTo>
                  <a:lnTo>
                    <a:pt x="2250311" y="0"/>
                  </a:lnTo>
                  <a:lnTo>
                    <a:pt x="2250311" y="2250311"/>
                  </a:lnTo>
                  <a:lnTo>
                    <a:pt x="0" y="2250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Freeform 66"/>
            <p:cNvSpPr/>
            <p:nvPr/>
          </p:nvSpPr>
          <p:spPr>
            <a:xfrm rot="-10800000" flipH="1">
              <a:off x="8072908" y="10094455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2250311" y="0"/>
                  </a:moveTo>
                  <a:lnTo>
                    <a:pt x="0" y="0"/>
                  </a:lnTo>
                  <a:lnTo>
                    <a:pt x="0" y="2250311"/>
                  </a:lnTo>
                  <a:lnTo>
                    <a:pt x="2250311" y="2250311"/>
                  </a:lnTo>
                  <a:lnTo>
                    <a:pt x="2250311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Freeform 67"/>
            <p:cNvSpPr/>
            <p:nvPr/>
          </p:nvSpPr>
          <p:spPr>
            <a:xfrm rot="-10800000">
              <a:off x="6054636" y="10094455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0" y="0"/>
                  </a:moveTo>
                  <a:lnTo>
                    <a:pt x="2250311" y="0"/>
                  </a:lnTo>
                  <a:lnTo>
                    <a:pt x="2250311" y="2250311"/>
                  </a:lnTo>
                  <a:lnTo>
                    <a:pt x="0" y="2250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Freeform 68"/>
            <p:cNvSpPr/>
            <p:nvPr/>
          </p:nvSpPr>
          <p:spPr>
            <a:xfrm rot="-10800000" flipH="1">
              <a:off x="4030419" y="10094455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2250311" y="0"/>
                  </a:moveTo>
                  <a:lnTo>
                    <a:pt x="0" y="0"/>
                  </a:lnTo>
                  <a:lnTo>
                    <a:pt x="0" y="2250311"/>
                  </a:lnTo>
                  <a:lnTo>
                    <a:pt x="2250311" y="2250311"/>
                  </a:lnTo>
                  <a:lnTo>
                    <a:pt x="2250311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Freeform 69"/>
            <p:cNvSpPr/>
            <p:nvPr/>
          </p:nvSpPr>
          <p:spPr>
            <a:xfrm rot="-10800000">
              <a:off x="2024471" y="10094455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0" y="0"/>
                  </a:moveTo>
                  <a:lnTo>
                    <a:pt x="2250311" y="0"/>
                  </a:lnTo>
                  <a:lnTo>
                    <a:pt x="2250311" y="2250311"/>
                  </a:lnTo>
                  <a:lnTo>
                    <a:pt x="0" y="2250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Freeform 70"/>
            <p:cNvSpPr/>
            <p:nvPr/>
          </p:nvSpPr>
          <p:spPr>
            <a:xfrm rot="-10800000" flipH="1">
              <a:off x="127" y="10094455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2250311" y="0"/>
                  </a:moveTo>
                  <a:lnTo>
                    <a:pt x="0" y="0"/>
                  </a:lnTo>
                  <a:lnTo>
                    <a:pt x="0" y="2250311"/>
                  </a:lnTo>
                  <a:lnTo>
                    <a:pt x="2250311" y="2250311"/>
                  </a:lnTo>
                  <a:lnTo>
                    <a:pt x="2250311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Freeform 71"/>
            <p:cNvSpPr/>
            <p:nvPr/>
          </p:nvSpPr>
          <p:spPr>
            <a:xfrm>
              <a:off x="191" y="12084731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0" y="0"/>
                  </a:moveTo>
                  <a:lnTo>
                    <a:pt x="2250311" y="0"/>
                  </a:lnTo>
                  <a:lnTo>
                    <a:pt x="2250311" y="2250311"/>
                  </a:lnTo>
                  <a:lnTo>
                    <a:pt x="0" y="2250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72"/>
            <p:cNvSpPr/>
            <p:nvPr/>
          </p:nvSpPr>
          <p:spPr>
            <a:xfrm flipH="1">
              <a:off x="2024534" y="12084731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2250311" y="0"/>
                  </a:moveTo>
                  <a:lnTo>
                    <a:pt x="0" y="0"/>
                  </a:lnTo>
                  <a:lnTo>
                    <a:pt x="0" y="2250311"/>
                  </a:lnTo>
                  <a:lnTo>
                    <a:pt x="2250311" y="2250311"/>
                  </a:lnTo>
                  <a:lnTo>
                    <a:pt x="2250311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Freeform 73"/>
            <p:cNvSpPr/>
            <p:nvPr/>
          </p:nvSpPr>
          <p:spPr>
            <a:xfrm>
              <a:off x="4030483" y="12084731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0" y="0"/>
                  </a:moveTo>
                  <a:lnTo>
                    <a:pt x="2250311" y="0"/>
                  </a:lnTo>
                  <a:lnTo>
                    <a:pt x="2250311" y="2250311"/>
                  </a:lnTo>
                  <a:lnTo>
                    <a:pt x="0" y="2250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Freeform 74"/>
            <p:cNvSpPr/>
            <p:nvPr/>
          </p:nvSpPr>
          <p:spPr>
            <a:xfrm flipH="1">
              <a:off x="6054826" y="12084731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2250311" y="0"/>
                  </a:moveTo>
                  <a:lnTo>
                    <a:pt x="0" y="0"/>
                  </a:lnTo>
                  <a:lnTo>
                    <a:pt x="0" y="2250311"/>
                  </a:lnTo>
                  <a:lnTo>
                    <a:pt x="2250311" y="2250311"/>
                  </a:lnTo>
                  <a:lnTo>
                    <a:pt x="2250311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Freeform 75"/>
            <p:cNvSpPr/>
            <p:nvPr/>
          </p:nvSpPr>
          <p:spPr>
            <a:xfrm flipH="1">
              <a:off x="18090501" y="12084731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2250311" y="0"/>
                  </a:moveTo>
                  <a:lnTo>
                    <a:pt x="0" y="0"/>
                  </a:lnTo>
                  <a:lnTo>
                    <a:pt x="0" y="2250311"/>
                  </a:lnTo>
                  <a:lnTo>
                    <a:pt x="2250311" y="2250311"/>
                  </a:lnTo>
                  <a:lnTo>
                    <a:pt x="2250311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Freeform 76"/>
            <p:cNvSpPr/>
            <p:nvPr/>
          </p:nvSpPr>
          <p:spPr>
            <a:xfrm>
              <a:off x="20109536" y="12084731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0" y="0"/>
                  </a:moveTo>
                  <a:lnTo>
                    <a:pt x="2250311" y="0"/>
                  </a:lnTo>
                  <a:lnTo>
                    <a:pt x="2250311" y="2250311"/>
                  </a:lnTo>
                  <a:lnTo>
                    <a:pt x="0" y="2250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Freeform 77"/>
            <p:cNvSpPr/>
            <p:nvPr/>
          </p:nvSpPr>
          <p:spPr>
            <a:xfrm flipH="1">
              <a:off x="22133880" y="12084731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2250311" y="0"/>
                  </a:moveTo>
                  <a:lnTo>
                    <a:pt x="0" y="0"/>
                  </a:lnTo>
                  <a:lnTo>
                    <a:pt x="0" y="2250311"/>
                  </a:lnTo>
                  <a:lnTo>
                    <a:pt x="2250311" y="2250311"/>
                  </a:lnTo>
                  <a:lnTo>
                    <a:pt x="2250311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Freeform 78"/>
            <p:cNvSpPr/>
            <p:nvPr/>
          </p:nvSpPr>
          <p:spPr>
            <a:xfrm>
              <a:off x="8072908" y="12084731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0" y="0"/>
                  </a:moveTo>
                  <a:lnTo>
                    <a:pt x="2250311" y="0"/>
                  </a:lnTo>
                  <a:lnTo>
                    <a:pt x="2250311" y="2250311"/>
                  </a:lnTo>
                  <a:lnTo>
                    <a:pt x="0" y="2250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Freeform 79"/>
            <p:cNvSpPr/>
            <p:nvPr/>
          </p:nvSpPr>
          <p:spPr>
            <a:xfrm flipH="1">
              <a:off x="10083397" y="12084731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2250311" y="0"/>
                  </a:moveTo>
                  <a:lnTo>
                    <a:pt x="0" y="0"/>
                  </a:lnTo>
                  <a:lnTo>
                    <a:pt x="0" y="2250311"/>
                  </a:lnTo>
                  <a:lnTo>
                    <a:pt x="2250311" y="2250311"/>
                  </a:lnTo>
                  <a:lnTo>
                    <a:pt x="2250311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Freeform 80"/>
            <p:cNvSpPr/>
            <p:nvPr/>
          </p:nvSpPr>
          <p:spPr>
            <a:xfrm rot="-10800000" flipH="1">
              <a:off x="16079180" y="10094455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2250311" y="0"/>
                  </a:moveTo>
                  <a:lnTo>
                    <a:pt x="0" y="0"/>
                  </a:lnTo>
                  <a:lnTo>
                    <a:pt x="0" y="2250311"/>
                  </a:lnTo>
                  <a:lnTo>
                    <a:pt x="2250311" y="2250311"/>
                  </a:lnTo>
                  <a:lnTo>
                    <a:pt x="2250311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Freeform 81"/>
            <p:cNvSpPr/>
            <p:nvPr/>
          </p:nvSpPr>
          <p:spPr>
            <a:xfrm rot="-10800000">
              <a:off x="14111708" y="10094455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0" y="0"/>
                  </a:moveTo>
                  <a:lnTo>
                    <a:pt x="2250311" y="0"/>
                  </a:lnTo>
                  <a:lnTo>
                    <a:pt x="2250311" y="2250311"/>
                  </a:lnTo>
                  <a:lnTo>
                    <a:pt x="0" y="2250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Freeform 82"/>
            <p:cNvSpPr/>
            <p:nvPr/>
          </p:nvSpPr>
          <p:spPr>
            <a:xfrm rot="-10800000" flipH="1">
              <a:off x="12101982" y="10094455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2250311" y="0"/>
                  </a:moveTo>
                  <a:lnTo>
                    <a:pt x="0" y="0"/>
                  </a:lnTo>
                  <a:lnTo>
                    <a:pt x="0" y="2250311"/>
                  </a:lnTo>
                  <a:lnTo>
                    <a:pt x="2250311" y="2250311"/>
                  </a:lnTo>
                  <a:lnTo>
                    <a:pt x="2250311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Freeform 83"/>
            <p:cNvSpPr/>
            <p:nvPr/>
          </p:nvSpPr>
          <p:spPr>
            <a:xfrm>
              <a:off x="12089345" y="12084731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0" y="0"/>
                  </a:moveTo>
                  <a:lnTo>
                    <a:pt x="2250311" y="0"/>
                  </a:lnTo>
                  <a:lnTo>
                    <a:pt x="2250311" y="2250311"/>
                  </a:lnTo>
                  <a:lnTo>
                    <a:pt x="0" y="2250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Freeform 84"/>
            <p:cNvSpPr/>
            <p:nvPr/>
          </p:nvSpPr>
          <p:spPr>
            <a:xfrm flipH="1">
              <a:off x="14111708" y="12084731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2250311" y="0"/>
                  </a:moveTo>
                  <a:lnTo>
                    <a:pt x="0" y="0"/>
                  </a:lnTo>
                  <a:lnTo>
                    <a:pt x="0" y="2250311"/>
                  </a:lnTo>
                  <a:lnTo>
                    <a:pt x="2250311" y="2250311"/>
                  </a:lnTo>
                  <a:lnTo>
                    <a:pt x="2250311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Freeform 85"/>
            <p:cNvSpPr/>
            <p:nvPr/>
          </p:nvSpPr>
          <p:spPr>
            <a:xfrm>
              <a:off x="16066157" y="12084731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0" y="0"/>
                  </a:moveTo>
                  <a:lnTo>
                    <a:pt x="2250311" y="0"/>
                  </a:lnTo>
                  <a:lnTo>
                    <a:pt x="2250311" y="2250311"/>
                  </a:lnTo>
                  <a:lnTo>
                    <a:pt x="0" y="2250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Freeform 86"/>
            <p:cNvSpPr/>
            <p:nvPr/>
          </p:nvSpPr>
          <p:spPr>
            <a:xfrm rot="-10800000">
              <a:off x="18103524" y="10094455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0" y="0"/>
                  </a:moveTo>
                  <a:lnTo>
                    <a:pt x="2250311" y="0"/>
                  </a:lnTo>
                  <a:lnTo>
                    <a:pt x="2250311" y="2250311"/>
                  </a:lnTo>
                  <a:lnTo>
                    <a:pt x="0" y="2250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7" name="Freeform 87"/>
          <p:cNvSpPr/>
          <p:nvPr/>
        </p:nvSpPr>
        <p:spPr>
          <a:xfrm>
            <a:off x="966496" y="1738685"/>
            <a:ext cx="16355008" cy="5409034"/>
          </a:xfrm>
          <a:custGeom>
            <a:avLst/>
            <a:gdLst/>
            <a:ahLst/>
            <a:cxnLst/>
            <a:rect l="l" t="t" r="r" b="b"/>
            <a:pathLst>
              <a:path w="16355008" h="5409034">
                <a:moveTo>
                  <a:pt x="0" y="0"/>
                </a:moveTo>
                <a:lnTo>
                  <a:pt x="16355008" y="0"/>
                </a:lnTo>
                <a:lnTo>
                  <a:pt x="16355008" y="5409033"/>
                </a:lnTo>
                <a:lnTo>
                  <a:pt x="0" y="54090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2589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8" name="Freeform 88"/>
          <p:cNvSpPr/>
          <p:nvPr/>
        </p:nvSpPr>
        <p:spPr>
          <a:xfrm rot="1067888">
            <a:off x="14149384" y="5745969"/>
            <a:ext cx="2809917" cy="2809917"/>
          </a:xfrm>
          <a:custGeom>
            <a:avLst/>
            <a:gdLst/>
            <a:ahLst/>
            <a:cxnLst/>
            <a:rect l="l" t="t" r="r" b="b"/>
            <a:pathLst>
              <a:path w="2809917" h="2809917">
                <a:moveTo>
                  <a:pt x="0" y="0"/>
                </a:moveTo>
                <a:lnTo>
                  <a:pt x="2809917" y="0"/>
                </a:lnTo>
                <a:lnTo>
                  <a:pt x="2809917" y="2809917"/>
                </a:lnTo>
                <a:lnTo>
                  <a:pt x="0" y="28099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0" name="Group 90"/>
          <p:cNvGrpSpPr/>
          <p:nvPr/>
        </p:nvGrpSpPr>
        <p:grpSpPr>
          <a:xfrm>
            <a:off x="-72" y="0"/>
            <a:ext cx="18288072" cy="1422631"/>
            <a:chOff x="0" y="0"/>
            <a:chExt cx="28328722" cy="1896841"/>
          </a:xfrm>
        </p:grpSpPr>
        <p:sp>
          <p:nvSpPr>
            <p:cNvPr id="91" name="Freeform 91"/>
            <p:cNvSpPr/>
            <p:nvPr/>
          </p:nvSpPr>
          <p:spPr>
            <a:xfrm>
              <a:off x="0" y="0"/>
              <a:ext cx="9571216" cy="1896841"/>
            </a:xfrm>
            <a:custGeom>
              <a:avLst/>
              <a:gdLst/>
              <a:ahLst/>
              <a:cxnLst/>
              <a:rect l="l" t="t" r="r" b="b"/>
              <a:pathLst>
                <a:path w="9571216" h="1896841">
                  <a:moveTo>
                    <a:pt x="0" y="0"/>
                  </a:moveTo>
                  <a:lnTo>
                    <a:pt x="9571216" y="0"/>
                  </a:lnTo>
                  <a:lnTo>
                    <a:pt x="9571216" y="1896841"/>
                  </a:lnTo>
                  <a:lnTo>
                    <a:pt x="0" y="18968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Freeform 92"/>
            <p:cNvSpPr/>
            <p:nvPr/>
          </p:nvSpPr>
          <p:spPr>
            <a:xfrm>
              <a:off x="9378753" y="0"/>
              <a:ext cx="9571216" cy="1896841"/>
            </a:xfrm>
            <a:custGeom>
              <a:avLst/>
              <a:gdLst/>
              <a:ahLst/>
              <a:cxnLst/>
              <a:rect l="l" t="t" r="r" b="b"/>
              <a:pathLst>
                <a:path w="9571216" h="1896841">
                  <a:moveTo>
                    <a:pt x="0" y="0"/>
                  </a:moveTo>
                  <a:lnTo>
                    <a:pt x="9571216" y="0"/>
                  </a:lnTo>
                  <a:lnTo>
                    <a:pt x="9571216" y="1896841"/>
                  </a:lnTo>
                  <a:lnTo>
                    <a:pt x="0" y="18968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Freeform 93"/>
            <p:cNvSpPr/>
            <p:nvPr/>
          </p:nvSpPr>
          <p:spPr>
            <a:xfrm>
              <a:off x="18757507" y="0"/>
              <a:ext cx="9571216" cy="1896841"/>
            </a:xfrm>
            <a:custGeom>
              <a:avLst/>
              <a:gdLst/>
              <a:ahLst/>
              <a:cxnLst/>
              <a:rect l="l" t="t" r="r" b="b"/>
              <a:pathLst>
                <a:path w="9571216" h="1896841">
                  <a:moveTo>
                    <a:pt x="0" y="0"/>
                  </a:moveTo>
                  <a:lnTo>
                    <a:pt x="9571215" y="0"/>
                  </a:lnTo>
                  <a:lnTo>
                    <a:pt x="9571215" y="1896841"/>
                  </a:lnTo>
                  <a:lnTo>
                    <a:pt x="0" y="18968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4" name="Group 94"/>
          <p:cNvGrpSpPr/>
          <p:nvPr/>
        </p:nvGrpSpPr>
        <p:grpSpPr>
          <a:xfrm>
            <a:off x="0" y="8864369"/>
            <a:ext cx="18288000" cy="1422631"/>
            <a:chOff x="0" y="0"/>
            <a:chExt cx="28328722" cy="1896841"/>
          </a:xfrm>
        </p:grpSpPr>
        <p:sp>
          <p:nvSpPr>
            <p:cNvPr id="95" name="Freeform 95"/>
            <p:cNvSpPr/>
            <p:nvPr/>
          </p:nvSpPr>
          <p:spPr>
            <a:xfrm>
              <a:off x="0" y="0"/>
              <a:ext cx="9571216" cy="1896841"/>
            </a:xfrm>
            <a:custGeom>
              <a:avLst/>
              <a:gdLst/>
              <a:ahLst/>
              <a:cxnLst/>
              <a:rect l="l" t="t" r="r" b="b"/>
              <a:pathLst>
                <a:path w="9571216" h="1896841">
                  <a:moveTo>
                    <a:pt x="0" y="0"/>
                  </a:moveTo>
                  <a:lnTo>
                    <a:pt x="9571216" y="0"/>
                  </a:lnTo>
                  <a:lnTo>
                    <a:pt x="9571216" y="1896841"/>
                  </a:lnTo>
                  <a:lnTo>
                    <a:pt x="0" y="18968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6" name="Freeform 96"/>
            <p:cNvSpPr/>
            <p:nvPr/>
          </p:nvSpPr>
          <p:spPr>
            <a:xfrm>
              <a:off x="9378753" y="0"/>
              <a:ext cx="9571216" cy="1896841"/>
            </a:xfrm>
            <a:custGeom>
              <a:avLst/>
              <a:gdLst/>
              <a:ahLst/>
              <a:cxnLst/>
              <a:rect l="l" t="t" r="r" b="b"/>
              <a:pathLst>
                <a:path w="9571216" h="1896841">
                  <a:moveTo>
                    <a:pt x="0" y="0"/>
                  </a:moveTo>
                  <a:lnTo>
                    <a:pt x="9571216" y="0"/>
                  </a:lnTo>
                  <a:lnTo>
                    <a:pt x="9571216" y="1896841"/>
                  </a:lnTo>
                  <a:lnTo>
                    <a:pt x="0" y="18968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7" name="Freeform 97"/>
            <p:cNvSpPr/>
            <p:nvPr/>
          </p:nvSpPr>
          <p:spPr>
            <a:xfrm>
              <a:off x="18757507" y="0"/>
              <a:ext cx="9571216" cy="1896841"/>
            </a:xfrm>
            <a:custGeom>
              <a:avLst/>
              <a:gdLst/>
              <a:ahLst/>
              <a:cxnLst/>
              <a:rect l="l" t="t" r="r" b="b"/>
              <a:pathLst>
                <a:path w="9571216" h="1896841">
                  <a:moveTo>
                    <a:pt x="0" y="0"/>
                  </a:moveTo>
                  <a:lnTo>
                    <a:pt x="9571215" y="0"/>
                  </a:lnTo>
                  <a:lnTo>
                    <a:pt x="9571215" y="1896841"/>
                  </a:lnTo>
                  <a:lnTo>
                    <a:pt x="0" y="18968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8" name="Freeform 98"/>
          <p:cNvSpPr/>
          <p:nvPr/>
        </p:nvSpPr>
        <p:spPr>
          <a:xfrm>
            <a:off x="14800397" y="6472377"/>
            <a:ext cx="1507891" cy="1357102"/>
          </a:xfrm>
          <a:custGeom>
            <a:avLst/>
            <a:gdLst/>
            <a:ahLst/>
            <a:cxnLst/>
            <a:rect l="l" t="t" r="r" b="b"/>
            <a:pathLst>
              <a:path w="1507891" h="1357102">
                <a:moveTo>
                  <a:pt x="0" y="0"/>
                </a:moveTo>
                <a:lnTo>
                  <a:pt x="1507890" y="0"/>
                </a:lnTo>
                <a:lnTo>
                  <a:pt x="1507890" y="1357101"/>
                </a:lnTo>
                <a:lnTo>
                  <a:pt x="0" y="135710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2" name="TextBox 102"/>
          <p:cNvSpPr txBox="1"/>
          <p:nvPr/>
        </p:nvSpPr>
        <p:spPr>
          <a:xfrm>
            <a:off x="2463462" y="3508757"/>
            <a:ext cx="13361077" cy="3206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29"/>
              </a:lnSpc>
              <a:spcBef>
                <a:spcPct val="0"/>
              </a:spcBef>
            </a:pPr>
            <a:r>
              <a:rPr lang="en-US" sz="8949" dirty="0">
                <a:solidFill>
                  <a:srgbClr val="605D5D"/>
                </a:solidFill>
                <a:latin typeface="Copperplate Gothic Bold" panose="020E0705020206020404" pitchFamily="34" charset="0"/>
              </a:rPr>
              <a:t>THANK YOU FOR YOUR PLAYING!</a:t>
            </a:r>
          </a:p>
        </p:txBody>
      </p:sp>
    </p:spTree>
    <p:extLst>
      <p:ext uri="{BB962C8B-B14F-4D97-AF65-F5344CB8AC3E}">
        <p14:creationId xmlns:p14="http://schemas.microsoft.com/office/powerpoint/2010/main" val="380972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0ADEBD7-E0C1-C3A2-543B-06F60CA3B7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8288001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1261493" y="-1256737"/>
            <a:ext cx="7881365" cy="5545615"/>
          </a:xfrm>
          <a:custGeom>
            <a:avLst/>
            <a:gdLst/>
            <a:ahLst/>
            <a:cxnLst/>
            <a:rect l="l" t="t" r="r" b="b"/>
            <a:pathLst>
              <a:path w="7881365" h="5545615">
                <a:moveTo>
                  <a:pt x="0" y="0"/>
                </a:moveTo>
                <a:lnTo>
                  <a:pt x="7881365" y="0"/>
                </a:lnTo>
                <a:lnTo>
                  <a:pt x="7881365" y="5545615"/>
                </a:lnTo>
                <a:lnTo>
                  <a:pt x="0" y="55456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0706984">
            <a:off x="-1896040" y="5998122"/>
            <a:ext cx="7881365" cy="5545615"/>
          </a:xfrm>
          <a:custGeom>
            <a:avLst/>
            <a:gdLst/>
            <a:ahLst/>
            <a:cxnLst/>
            <a:rect l="l" t="t" r="r" b="b"/>
            <a:pathLst>
              <a:path w="7881365" h="5545615">
                <a:moveTo>
                  <a:pt x="0" y="0"/>
                </a:moveTo>
                <a:lnTo>
                  <a:pt x="7881365" y="0"/>
                </a:lnTo>
                <a:lnTo>
                  <a:pt x="7881365" y="5545615"/>
                </a:lnTo>
                <a:lnTo>
                  <a:pt x="0" y="55456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03351" y="1516071"/>
            <a:ext cx="16081298" cy="7254859"/>
          </a:xfrm>
          <a:custGeom>
            <a:avLst/>
            <a:gdLst/>
            <a:ahLst/>
            <a:cxnLst/>
            <a:rect l="l" t="t" r="r" b="b"/>
            <a:pathLst>
              <a:path w="16081298" h="7254859">
                <a:moveTo>
                  <a:pt x="0" y="0"/>
                </a:moveTo>
                <a:lnTo>
                  <a:pt x="16081298" y="0"/>
                </a:lnTo>
                <a:lnTo>
                  <a:pt x="16081298" y="7254858"/>
                </a:lnTo>
                <a:lnTo>
                  <a:pt x="0" y="72548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2016456" y="2358640"/>
            <a:ext cx="14255087" cy="5315140"/>
            <a:chOff x="0" y="-38100"/>
            <a:chExt cx="3102832" cy="139987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102832" cy="1361772"/>
            </a:xfrm>
            <a:custGeom>
              <a:avLst/>
              <a:gdLst/>
              <a:ahLst/>
              <a:cxnLst/>
              <a:rect l="l" t="t" r="r" b="b"/>
              <a:pathLst>
                <a:path w="3102832" h="1361772">
                  <a:moveTo>
                    <a:pt x="33515" y="0"/>
                  </a:moveTo>
                  <a:lnTo>
                    <a:pt x="3069317" y="0"/>
                  </a:lnTo>
                  <a:cubicBezTo>
                    <a:pt x="3078206" y="0"/>
                    <a:pt x="3086730" y="3531"/>
                    <a:pt x="3093015" y="9816"/>
                  </a:cubicBezTo>
                  <a:cubicBezTo>
                    <a:pt x="3099301" y="16101"/>
                    <a:pt x="3102832" y="24626"/>
                    <a:pt x="3102832" y="33515"/>
                  </a:cubicBezTo>
                  <a:lnTo>
                    <a:pt x="3102832" y="1328258"/>
                  </a:lnTo>
                  <a:cubicBezTo>
                    <a:pt x="3102832" y="1346767"/>
                    <a:pt x="3087827" y="1361772"/>
                    <a:pt x="3069317" y="1361772"/>
                  </a:cubicBezTo>
                  <a:lnTo>
                    <a:pt x="33515" y="1361772"/>
                  </a:lnTo>
                  <a:cubicBezTo>
                    <a:pt x="24626" y="1361772"/>
                    <a:pt x="16101" y="1358241"/>
                    <a:pt x="9816" y="1351956"/>
                  </a:cubicBezTo>
                  <a:cubicBezTo>
                    <a:pt x="3531" y="1345671"/>
                    <a:pt x="0" y="1337146"/>
                    <a:pt x="0" y="1328258"/>
                  </a:cubicBezTo>
                  <a:lnTo>
                    <a:pt x="0" y="33515"/>
                  </a:lnTo>
                  <a:cubicBezTo>
                    <a:pt x="0" y="15005"/>
                    <a:pt x="15005" y="0"/>
                    <a:pt x="33515" y="0"/>
                  </a:cubicBezTo>
                  <a:close/>
                </a:path>
              </a:pathLst>
            </a:custGeom>
            <a:solidFill>
              <a:srgbClr val="F4EAD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102832" cy="13998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6663749" y="699843"/>
            <a:ext cx="4960502" cy="1632456"/>
          </a:xfrm>
          <a:custGeom>
            <a:avLst/>
            <a:gdLst/>
            <a:ahLst/>
            <a:cxnLst/>
            <a:rect l="l" t="t" r="r" b="b"/>
            <a:pathLst>
              <a:path w="4960502" h="1632456">
                <a:moveTo>
                  <a:pt x="4960502" y="0"/>
                </a:moveTo>
                <a:lnTo>
                  <a:pt x="0" y="0"/>
                </a:lnTo>
                <a:lnTo>
                  <a:pt x="0" y="1632456"/>
                </a:lnTo>
                <a:lnTo>
                  <a:pt x="4960502" y="1632456"/>
                </a:lnTo>
                <a:lnTo>
                  <a:pt x="496050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1">
            <a:extLst>
              <a:ext uri="{FF2B5EF4-FFF2-40B4-BE49-F238E27FC236}">
                <a16:creationId xmlns:a16="http://schemas.microsoft.com/office/drawing/2014/main" id="{7B16FD30-A044-782D-7EFC-A5B67D96EC75}"/>
              </a:ext>
            </a:extLst>
          </p:cNvPr>
          <p:cNvSpPr txBox="1"/>
          <p:nvPr/>
        </p:nvSpPr>
        <p:spPr>
          <a:xfrm>
            <a:off x="3182643" y="4171326"/>
            <a:ext cx="12019532" cy="3323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dirty="0">
                <a:solidFill>
                  <a:srgbClr val="0000FF"/>
                </a:solidFill>
                <a:latin typeface="Berlin Sans FB Demi" panose="020E0802020502020306" pitchFamily="34" charset="0"/>
              </a:rPr>
              <a:t>Activity 1 </a:t>
            </a:r>
          </a:p>
          <a:p>
            <a:pPr algn="ctr"/>
            <a:r>
              <a:rPr lang="en-US" sz="7200" dirty="0">
                <a:solidFill>
                  <a:srgbClr val="000000"/>
                </a:solidFill>
                <a:latin typeface="Berlin Sans FB Demi" panose="020E0802020502020306" pitchFamily="34" charset="0"/>
              </a:rPr>
              <a:t>Choose and write the correct words on the lines.</a:t>
            </a:r>
          </a:p>
        </p:txBody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F705E5FD-214D-6F05-817C-EE15022AFE29}"/>
              </a:ext>
            </a:extLst>
          </p:cNvPr>
          <p:cNvSpPr/>
          <p:nvPr/>
        </p:nvSpPr>
        <p:spPr>
          <a:xfrm>
            <a:off x="5659039" y="8059855"/>
            <a:ext cx="7315200" cy="247973"/>
          </a:xfrm>
          <a:custGeom>
            <a:avLst/>
            <a:gdLst/>
            <a:ahLst/>
            <a:cxnLst/>
            <a:rect l="l" t="t" r="r" b="b"/>
            <a:pathLst>
              <a:path w="7315200" h="247973">
                <a:moveTo>
                  <a:pt x="0" y="0"/>
                </a:moveTo>
                <a:lnTo>
                  <a:pt x="7315200" y="0"/>
                </a:lnTo>
                <a:lnTo>
                  <a:pt x="7315200" y="247973"/>
                </a:lnTo>
                <a:lnTo>
                  <a:pt x="0" y="24797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19"/>
          <p:cNvSpPr/>
          <p:nvPr/>
        </p:nvSpPr>
        <p:spPr>
          <a:xfrm rot="-886202">
            <a:off x="343768" y="6009591"/>
            <a:ext cx="3581592" cy="3714454"/>
          </a:xfrm>
          <a:custGeom>
            <a:avLst/>
            <a:gdLst/>
            <a:ahLst/>
            <a:cxnLst/>
            <a:rect l="l" t="t" r="r" b="b"/>
            <a:pathLst>
              <a:path w="6459814" h="6107460">
                <a:moveTo>
                  <a:pt x="0" y="0"/>
                </a:moveTo>
                <a:lnTo>
                  <a:pt x="6459814" y="0"/>
                </a:lnTo>
                <a:lnTo>
                  <a:pt x="6459814" y="6107461"/>
                </a:lnTo>
                <a:lnTo>
                  <a:pt x="0" y="610746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2">
            <a:extLst>
              <a:ext uri="{FF2B5EF4-FFF2-40B4-BE49-F238E27FC236}">
                <a16:creationId xmlns:a16="http://schemas.microsoft.com/office/drawing/2014/main" id="{97B63E3A-4942-4A9C-20A2-CAF6062801E4}"/>
              </a:ext>
            </a:extLst>
          </p:cNvPr>
          <p:cNvSpPr txBox="1"/>
          <p:nvPr/>
        </p:nvSpPr>
        <p:spPr>
          <a:xfrm>
            <a:off x="8044305" y="539312"/>
            <a:ext cx="2199390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500" b="1" dirty="0">
                <a:solidFill>
                  <a:srgbClr val="C00000"/>
                </a:solidFill>
                <a:latin typeface="Berlin Sans FB Demi" panose="020E0802020502020306" pitchFamily="34" charset="0"/>
              </a:rPr>
              <a:t>02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20" name="chimes.wav"/>
          </p:stSnd>
        </p:sndAc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4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5"/>
          <p:cNvSpPr txBox="1"/>
          <p:nvPr/>
        </p:nvSpPr>
        <p:spPr>
          <a:xfrm>
            <a:off x="1333500" y="266700"/>
            <a:ext cx="15621000" cy="795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92"/>
              </a:lnSpc>
            </a:pPr>
            <a:r>
              <a:rPr lang="en-US" sz="4800" dirty="0">
                <a:solidFill>
                  <a:srgbClr val="C00000"/>
                </a:solidFill>
                <a:latin typeface="Gliker"/>
              </a:rPr>
              <a:t>Choose and write the correct words on the lines.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6894499" y="1313418"/>
            <a:ext cx="10479101" cy="8704124"/>
            <a:chOff x="6894499" y="1313418"/>
            <a:chExt cx="10479101" cy="8704124"/>
          </a:xfrm>
        </p:grpSpPr>
        <p:grpSp>
          <p:nvGrpSpPr>
            <p:cNvPr id="4" name="Group 3"/>
            <p:cNvGrpSpPr/>
            <p:nvPr/>
          </p:nvGrpSpPr>
          <p:grpSpPr>
            <a:xfrm>
              <a:off x="6894499" y="1313418"/>
              <a:ext cx="10479101" cy="1163082"/>
              <a:chOff x="6894499" y="1792704"/>
              <a:chExt cx="10479101" cy="1163082"/>
            </a:xfrm>
          </p:grpSpPr>
          <p:grpSp>
            <p:nvGrpSpPr>
              <p:cNvPr id="29" name="Group 28"/>
              <p:cNvGrpSpPr/>
              <p:nvPr/>
            </p:nvGrpSpPr>
            <p:grpSpPr>
              <a:xfrm>
                <a:off x="6894499" y="1792704"/>
                <a:ext cx="10479101" cy="549287"/>
                <a:chOff x="1400445" y="5281904"/>
                <a:chExt cx="10479101" cy="549287"/>
              </a:xfrm>
            </p:grpSpPr>
            <p:pic>
              <p:nvPicPr>
                <p:cNvPr id="18" name="Picture 17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400445" y="5281904"/>
                  <a:ext cx="10479101" cy="549287"/>
                </a:xfrm>
                <a:prstGeom prst="rect">
                  <a:avLst/>
                </a:prstGeom>
              </p:spPr>
            </p:pic>
            <p:sp>
              <p:nvSpPr>
                <p:cNvPr id="20" name="Rectangle 19"/>
                <p:cNvSpPr/>
                <p:nvPr/>
              </p:nvSpPr>
              <p:spPr>
                <a:xfrm>
                  <a:off x="1400445" y="5294937"/>
                  <a:ext cx="9865200" cy="52322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2800" b="1" cap="none" spc="0" dirty="0">
                      <a:ln w="0"/>
                      <a:solidFill>
                        <a:srgbClr val="0000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1. </a:t>
                  </a:r>
                  <a:r>
                    <a:rPr lang="en-US" sz="2800" b="1" cap="none" spc="0" dirty="0">
                      <a:ln w="0"/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I teach English. I have lots of pupils. Where do I work?</a:t>
                  </a:r>
                </a:p>
              </p:txBody>
            </p:sp>
          </p:grpSp>
          <p:grpSp>
            <p:nvGrpSpPr>
              <p:cNvPr id="26" name="Group 25"/>
              <p:cNvGrpSpPr/>
              <p:nvPr/>
            </p:nvGrpSpPr>
            <p:grpSpPr>
              <a:xfrm>
                <a:off x="13950005" y="2247900"/>
                <a:ext cx="3423595" cy="707886"/>
                <a:chOff x="12536214" y="5582635"/>
                <a:chExt cx="3423595" cy="707886"/>
              </a:xfrm>
            </p:grpSpPr>
            <p:pic>
              <p:nvPicPr>
                <p:cNvPr id="13" name="Picture 12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2536214" y="5735035"/>
                  <a:ext cx="3423595" cy="548640"/>
                </a:xfrm>
                <a:prstGeom prst="rect">
                  <a:avLst/>
                </a:prstGeom>
              </p:spPr>
            </p:pic>
            <p:sp>
              <p:nvSpPr>
                <p:cNvPr id="30" name="Rectangle 29"/>
                <p:cNvSpPr/>
                <p:nvPr/>
              </p:nvSpPr>
              <p:spPr>
                <a:xfrm>
                  <a:off x="12881291" y="5582635"/>
                  <a:ext cx="2733441" cy="707886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4000" cap="none" spc="0" dirty="0">
                      <a:ln w="0"/>
                      <a:solidFill>
                        <a:schemeClr val="tx1"/>
                      </a:solidFill>
                    </a:rPr>
                    <a:t>__________</a:t>
                  </a:r>
                </a:p>
              </p:txBody>
            </p:sp>
          </p:grpSp>
        </p:grpSp>
        <p:grpSp>
          <p:nvGrpSpPr>
            <p:cNvPr id="6" name="Group 5"/>
            <p:cNvGrpSpPr/>
            <p:nvPr/>
          </p:nvGrpSpPr>
          <p:grpSpPr>
            <a:xfrm>
              <a:off x="6894499" y="2728857"/>
              <a:ext cx="10479101" cy="1163082"/>
              <a:chOff x="6894499" y="3113960"/>
              <a:chExt cx="10479101" cy="1163082"/>
            </a:xfrm>
          </p:grpSpPr>
          <p:grpSp>
            <p:nvGrpSpPr>
              <p:cNvPr id="42" name="Group 41"/>
              <p:cNvGrpSpPr/>
              <p:nvPr/>
            </p:nvGrpSpPr>
            <p:grpSpPr>
              <a:xfrm>
                <a:off x="6894499" y="3113960"/>
                <a:ext cx="10479101" cy="549287"/>
                <a:chOff x="1400445" y="5281904"/>
                <a:chExt cx="10479101" cy="549287"/>
              </a:xfrm>
            </p:grpSpPr>
            <p:pic>
              <p:nvPicPr>
                <p:cNvPr id="46" name="Picture 45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400445" y="5281904"/>
                  <a:ext cx="10479101" cy="549287"/>
                </a:xfrm>
                <a:prstGeom prst="rect">
                  <a:avLst/>
                </a:prstGeom>
              </p:spPr>
            </p:pic>
            <p:sp>
              <p:nvSpPr>
                <p:cNvPr id="47" name="Rectangle 46"/>
                <p:cNvSpPr/>
                <p:nvPr/>
              </p:nvSpPr>
              <p:spPr>
                <a:xfrm>
                  <a:off x="1400445" y="5294937"/>
                  <a:ext cx="9345828" cy="52322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2800" b="1" cap="none" spc="0" dirty="0">
                      <a:ln w="0"/>
                      <a:solidFill>
                        <a:srgbClr val="0000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2. </a:t>
                  </a:r>
                  <a:r>
                    <a:rPr lang="en-US" sz="2800" b="1" cap="none" spc="0" dirty="0">
                      <a:ln w="0"/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I help sick people. I work in a hospital. What am I?</a:t>
                  </a:r>
                </a:p>
              </p:txBody>
            </p:sp>
          </p:grpSp>
          <p:grpSp>
            <p:nvGrpSpPr>
              <p:cNvPr id="43" name="Group 42"/>
              <p:cNvGrpSpPr/>
              <p:nvPr/>
            </p:nvGrpSpPr>
            <p:grpSpPr>
              <a:xfrm>
                <a:off x="13950005" y="3569156"/>
                <a:ext cx="3423595" cy="707886"/>
                <a:chOff x="12536214" y="5582635"/>
                <a:chExt cx="3423595" cy="707886"/>
              </a:xfrm>
            </p:grpSpPr>
            <p:pic>
              <p:nvPicPr>
                <p:cNvPr id="44" name="Picture 43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2536214" y="5735035"/>
                  <a:ext cx="3423595" cy="548640"/>
                </a:xfrm>
                <a:prstGeom prst="rect">
                  <a:avLst/>
                </a:prstGeom>
              </p:spPr>
            </p:pic>
            <p:sp>
              <p:nvSpPr>
                <p:cNvPr id="45" name="Rectangle 44"/>
                <p:cNvSpPr/>
                <p:nvPr/>
              </p:nvSpPr>
              <p:spPr>
                <a:xfrm>
                  <a:off x="12881291" y="5582635"/>
                  <a:ext cx="2733441" cy="707886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4000" cap="none" spc="0" dirty="0">
                      <a:ln w="0"/>
                      <a:solidFill>
                        <a:schemeClr val="tx1"/>
                      </a:solidFill>
                    </a:rPr>
                    <a:t>__________</a:t>
                  </a:r>
                </a:p>
              </p:txBody>
            </p:sp>
          </p:grpSp>
        </p:grpSp>
        <p:grpSp>
          <p:nvGrpSpPr>
            <p:cNvPr id="7" name="Group 6"/>
            <p:cNvGrpSpPr/>
            <p:nvPr/>
          </p:nvGrpSpPr>
          <p:grpSpPr>
            <a:xfrm>
              <a:off x="6894499" y="4144296"/>
              <a:ext cx="10479101" cy="1163082"/>
              <a:chOff x="6894499" y="4435216"/>
              <a:chExt cx="10479101" cy="1163082"/>
            </a:xfrm>
          </p:grpSpPr>
          <p:grpSp>
            <p:nvGrpSpPr>
              <p:cNvPr id="49" name="Group 48"/>
              <p:cNvGrpSpPr/>
              <p:nvPr/>
            </p:nvGrpSpPr>
            <p:grpSpPr>
              <a:xfrm>
                <a:off x="6894499" y="4435216"/>
                <a:ext cx="10479101" cy="549287"/>
                <a:chOff x="1329121" y="5281904"/>
                <a:chExt cx="10479101" cy="549287"/>
              </a:xfrm>
            </p:grpSpPr>
            <p:pic>
              <p:nvPicPr>
                <p:cNvPr id="53" name="Picture 52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329121" y="5281904"/>
                  <a:ext cx="10479101" cy="549287"/>
                </a:xfrm>
                <a:prstGeom prst="rect">
                  <a:avLst/>
                </a:prstGeom>
              </p:spPr>
            </p:pic>
            <p:sp>
              <p:nvSpPr>
                <p:cNvPr id="54" name="Rectangle 53"/>
                <p:cNvSpPr/>
                <p:nvPr/>
              </p:nvSpPr>
              <p:spPr>
                <a:xfrm>
                  <a:off x="1329121" y="5294937"/>
                  <a:ext cx="10007869" cy="52322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2800" b="1" cap="none" spc="0" dirty="0">
                      <a:ln w="0"/>
                      <a:solidFill>
                        <a:srgbClr val="0000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3. </a:t>
                  </a:r>
                  <a:r>
                    <a:rPr lang="en-US" sz="2800" b="1" cap="none" spc="0" dirty="0">
                      <a:ln w="0"/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I act and tell stories to lots of people. Where do I work?</a:t>
                  </a:r>
                </a:p>
              </p:txBody>
            </p:sp>
          </p:grpSp>
          <p:grpSp>
            <p:nvGrpSpPr>
              <p:cNvPr id="50" name="Group 49"/>
              <p:cNvGrpSpPr/>
              <p:nvPr/>
            </p:nvGrpSpPr>
            <p:grpSpPr>
              <a:xfrm>
                <a:off x="13950005" y="4890412"/>
                <a:ext cx="3423595" cy="707886"/>
                <a:chOff x="12536214" y="5582635"/>
                <a:chExt cx="3423595" cy="707886"/>
              </a:xfrm>
            </p:grpSpPr>
            <p:pic>
              <p:nvPicPr>
                <p:cNvPr id="51" name="Picture 50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2536214" y="5735035"/>
                  <a:ext cx="3423595" cy="548640"/>
                </a:xfrm>
                <a:prstGeom prst="rect">
                  <a:avLst/>
                </a:prstGeom>
              </p:spPr>
            </p:pic>
            <p:sp>
              <p:nvSpPr>
                <p:cNvPr id="52" name="Rectangle 51"/>
                <p:cNvSpPr/>
                <p:nvPr/>
              </p:nvSpPr>
              <p:spPr>
                <a:xfrm>
                  <a:off x="12881291" y="5582635"/>
                  <a:ext cx="2733441" cy="707886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4000" cap="none" spc="0" dirty="0">
                      <a:ln w="0"/>
                      <a:solidFill>
                        <a:schemeClr val="tx1"/>
                      </a:solidFill>
                    </a:rPr>
                    <a:t>__________</a:t>
                  </a:r>
                </a:p>
              </p:txBody>
            </p:sp>
          </p:grpSp>
        </p:grpSp>
        <p:grpSp>
          <p:nvGrpSpPr>
            <p:cNvPr id="8" name="Group 7"/>
            <p:cNvGrpSpPr/>
            <p:nvPr/>
          </p:nvGrpSpPr>
          <p:grpSpPr>
            <a:xfrm>
              <a:off x="6894499" y="5559735"/>
              <a:ext cx="10479101" cy="1626929"/>
              <a:chOff x="6894499" y="5748101"/>
              <a:chExt cx="10479101" cy="1626929"/>
            </a:xfrm>
          </p:grpSpPr>
          <p:grpSp>
            <p:nvGrpSpPr>
              <p:cNvPr id="56" name="Group 55"/>
              <p:cNvGrpSpPr/>
              <p:nvPr/>
            </p:nvGrpSpPr>
            <p:grpSpPr>
              <a:xfrm>
                <a:off x="6894499" y="5748101"/>
                <a:ext cx="10479101" cy="975948"/>
                <a:chOff x="1400445" y="5273533"/>
                <a:chExt cx="10479101" cy="975948"/>
              </a:xfrm>
            </p:grpSpPr>
            <p:pic>
              <p:nvPicPr>
                <p:cNvPr id="60" name="Picture 59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400445" y="5273533"/>
                  <a:ext cx="10479101" cy="975948"/>
                </a:xfrm>
                <a:prstGeom prst="rect">
                  <a:avLst/>
                </a:prstGeom>
              </p:spPr>
            </p:pic>
            <p:sp>
              <p:nvSpPr>
                <p:cNvPr id="61" name="Rectangle 60"/>
                <p:cNvSpPr/>
                <p:nvPr/>
              </p:nvSpPr>
              <p:spPr>
                <a:xfrm>
                  <a:off x="1400445" y="5284454"/>
                  <a:ext cx="10386177" cy="954107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2800" b="1" cap="none" spc="0" dirty="0">
                      <a:ln w="0"/>
                      <a:solidFill>
                        <a:srgbClr val="0000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4. </a:t>
                  </a:r>
                  <a:r>
                    <a:rPr lang="en-US" sz="2800" b="1" cap="none" spc="0" dirty="0">
                      <a:ln w="0"/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I report news stories. I work in an office, but I travel a lot. </a:t>
                  </a:r>
                </a:p>
                <a:p>
                  <a:r>
                    <a:rPr lang="en-US" sz="2800" b="1" cap="none" spc="0" dirty="0">
                      <a:ln w="0"/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What am I?</a:t>
                  </a:r>
                </a:p>
              </p:txBody>
            </p:sp>
          </p:grpSp>
          <p:grpSp>
            <p:nvGrpSpPr>
              <p:cNvPr id="57" name="Group 56"/>
              <p:cNvGrpSpPr/>
              <p:nvPr/>
            </p:nvGrpSpPr>
            <p:grpSpPr>
              <a:xfrm>
                <a:off x="13950005" y="6667144"/>
                <a:ext cx="3423595" cy="707886"/>
                <a:chOff x="12536214" y="6038111"/>
                <a:chExt cx="3423595" cy="707886"/>
              </a:xfrm>
            </p:grpSpPr>
            <p:pic>
              <p:nvPicPr>
                <p:cNvPr id="58" name="Picture 57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2536214" y="6190511"/>
                  <a:ext cx="3423595" cy="548640"/>
                </a:xfrm>
                <a:prstGeom prst="rect">
                  <a:avLst/>
                </a:prstGeom>
              </p:spPr>
            </p:pic>
            <p:sp>
              <p:nvSpPr>
                <p:cNvPr id="59" name="Rectangle 58"/>
                <p:cNvSpPr/>
                <p:nvPr/>
              </p:nvSpPr>
              <p:spPr>
                <a:xfrm>
                  <a:off x="12881291" y="6038111"/>
                  <a:ext cx="2733441" cy="707886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4000" cap="none" spc="0" dirty="0">
                      <a:ln w="0"/>
                      <a:solidFill>
                        <a:schemeClr val="tx1"/>
                      </a:solidFill>
                    </a:rPr>
                    <a:t>__________</a:t>
                  </a:r>
                </a:p>
              </p:txBody>
            </p:sp>
          </p:grpSp>
        </p:grpSp>
        <p:grpSp>
          <p:nvGrpSpPr>
            <p:cNvPr id="9" name="Group 8"/>
            <p:cNvGrpSpPr/>
            <p:nvPr/>
          </p:nvGrpSpPr>
          <p:grpSpPr>
            <a:xfrm>
              <a:off x="6894499" y="7439021"/>
              <a:ext cx="10479101" cy="1163082"/>
              <a:chOff x="6894499" y="7533204"/>
              <a:chExt cx="10479101" cy="1163082"/>
            </a:xfrm>
          </p:grpSpPr>
          <p:grpSp>
            <p:nvGrpSpPr>
              <p:cNvPr id="63" name="Group 62"/>
              <p:cNvGrpSpPr/>
              <p:nvPr/>
            </p:nvGrpSpPr>
            <p:grpSpPr>
              <a:xfrm>
                <a:off x="6894499" y="7533204"/>
                <a:ext cx="10479101" cy="549287"/>
                <a:chOff x="1400445" y="5281904"/>
                <a:chExt cx="10479101" cy="549287"/>
              </a:xfrm>
            </p:grpSpPr>
            <p:pic>
              <p:nvPicPr>
                <p:cNvPr id="67" name="Picture 66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400445" y="5281904"/>
                  <a:ext cx="10479101" cy="549287"/>
                </a:xfrm>
                <a:prstGeom prst="rect">
                  <a:avLst/>
                </a:prstGeom>
              </p:spPr>
            </p:pic>
            <p:sp>
              <p:nvSpPr>
                <p:cNvPr id="68" name="Rectangle 67"/>
                <p:cNvSpPr/>
                <p:nvPr/>
              </p:nvSpPr>
              <p:spPr>
                <a:xfrm>
                  <a:off x="1400445" y="5294937"/>
                  <a:ext cx="8845691" cy="52322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2800" b="1" cap="none" spc="0" dirty="0">
                      <a:ln w="0"/>
                      <a:solidFill>
                        <a:srgbClr val="0000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5. </a:t>
                  </a:r>
                  <a:r>
                    <a:rPr lang="en-US" sz="2800" b="1" cap="none" spc="0" dirty="0">
                      <a:ln w="0"/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I put out. I work in a fire station. What is my job?</a:t>
                  </a:r>
                </a:p>
              </p:txBody>
            </p:sp>
          </p:grpSp>
          <p:grpSp>
            <p:nvGrpSpPr>
              <p:cNvPr id="64" name="Group 63"/>
              <p:cNvGrpSpPr/>
              <p:nvPr/>
            </p:nvGrpSpPr>
            <p:grpSpPr>
              <a:xfrm>
                <a:off x="13950005" y="7988400"/>
                <a:ext cx="3423595" cy="707886"/>
                <a:chOff x="12536214" y="5582635"/>
                <a:chExt cx="3423595" cy="707886"/>
              </a:xfrm>
            </p:grpSpPr>
            <p:pic>
              <p:nvPicPr>
                <p:cNvPr id="65" name="Picture 64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2536214" y="5735035"/>
                  <a:ext cx="3423595" cy="548640"/>
                </a:xfrm>
                <a:prstGeom prst="rect">
                  <a:avLst/>
                </a:prstGeom>
              </p:spPr>
            </p:pic>
            <p:sp>
              <p:nvSpPr>
                <p:cNvPr id="66" name="Rectangle 65"/>
                <p:cNvSpPr/>
                <p:nvPr/>
              </p:nvSpPr>
              <p:spPr>
                <a:xfrm>
                  <a:off x="12881291" y="5582635"/>
                  <a:ext cx="2733441" cy="707886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4000" cap="none" spc="0" dirty="0">
                      <a:ln w="0"/>
                      <a:solidFill>
                        <a:schemeClr val="tx1"/>
                      </a:solidFill>
                    </a:rPr>
                    <a:t>__________</a:t>
                  </a:r>
                </a:p>
              </p:txBody>
            </p:sp>
          </p:grpSp>
        </p:grpSp>
        <p:grpSp>
          <p:nvGrpSpPr>
            <p:cNvPr id="10" name="Group 9"/>
            <p:cNvGrpSpPr/>
            <p:nvPr/>
          </p:nvGrpSpPr>
          <p:grpSpPr>
            <a:xfrm>
              <a:off x="6894499" y="8854460"/>
              <a:ext cx="10479101" cy="1163082"/>
              <a:chOff x="6894499" y="8854460"/>
              <a:chExt cx="10479101" cy="1163082"/>
            </a:xfrm>
          </p:grpSpPr>
          <p:grpSp>
            <p:nvGrpSpPr>
              <p:cNvPr id="70" name="Group 69"/>
              <p:cNvGrpSpPr/>
              <p:nvPr/>
            </p:nvGrpSpPr>
            <p:grpSpPr>
              <a:xfrm>
                <a:off x="6894499" y="8854460"/>
                <a:ext cx="10479101" cy="549287"/>
                <a:chOff x="1400445" y="5281904"/>
                <a:chExt cx="10479101" cy="549287"/>
              </a:xfrm>
            </p:grpSpPr>
            <p:pic>
              <p:nvPicPr>
                <p:cNvPr id="74" name="Picture 73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400445" y="5281904"/>
                  <a:ext cx="10479101" cy="549287"/>
                </a:xfrm>
                <a:prstGeom prst="rect">
                  <a:avLst/>
                </a:prstGeom>
              </p:spPr>
            </p:pic>
            <p:sp>
              <p:nvSpPr>
                <p:cNvPr id="75" name="Rectangle 74"/>
                <p:cNvSpPr/>
                <p:nvPr/>
              </p:nvSpPr>
              <p:spPr>
                <a:xfrm>
                  <a:off x="1400445" y="5294937"/>
                  <a:ext cx="9488495" cy="52322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2800" b="1" cap="none" spc="0" dirty="0">
                      <a:ln w="0"/>
                      <a:solidFill>
                        <a:srgbClr val="0000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6. </a:t>
                  </a:r>
                  <a:r>
                    <a:rPr lang="en-US" sz="2800" b="1" cap="none" spc="0" dirty="0">
                      <a:ln w="0"/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I plant beautiful flowers and trees. Where do I work?</a:t>
                  </a:r>
                </a:p>
              </p:txBody>
            </p:sp>
          </p:grpSp>
          <p:grpSp>
            <p:nvGrpSpPr>
              <p:cNvPr id="71" name="Group 70"/>
              <p:cNvGrpSpPr/>
              <p:nvPr/>
            </p:nvGrpSpPr>
            <p:grpSpPr>
              <a:xfrm>
                <a:off x="13950005" y="9309656"/>
                <a:ext cx="3423595" cy="707886"/>
                <a:chOff x="12536214" y="5582635"/>
                <a:chExt cx="3423595" cy="707886"/>
              </a:xfrm>
            </p:grpSpPr>
            <p:pic>
              <p:nvPicPr>
                <p:cNvPr id="72" name="Picture 71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2536214" y="5735035"/>
                  <a:ext cx="3423595" cy="548640"/>
                </a:xfrm>
                <a:prstGeom prst="rect">
                  <a:avLst/>
                </a:prstGeom>
              </p:spPr>
            </p:pic>
            <p:sp>
              <p:nvSpPr>
                <p:cNvPr id="73" name="Rectangle 72"/>
                <p:cNvSpPr/>
                <p:nvPr/>
              </p:nvSpPr>
              <p:spPr>
                <a:xfrm>
                  <a:off x="12881291" y="5582635"/>
                  <a:ext cx="2733441" cy="707886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4000" cap="none" spc="0" dirty="0">
                      <a:ln w="0"/>
                      <a:solidFill>
                        <a:schemeClr val="tx1"/>
                      </a:solidFill>
                    </a:rPr>
                    <a:t>__________</a:t>
                  </a:r>
                </a:p>
              </p:txBody>
            </p:sp>
          </p:grpSp>
        </p:grpSp>
      </p:grpSp>
      <p:sp>
        <p:nvSpPr>
          <p:cNvPr id="12" name="Rectangle 11"/>
          <p:cNvSpPr/>
          <p:nvPr/>
        </p:nvSpPr>
        <p:spPr>
          <a:xfrm>
            <a:off x="15051335" y="1937511"/>
            <a:ext cx="114326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school</a:t>
            </a:r>
          </a:p>
        </p:txBody>
      </p:sp>
      <p:sp>
        <p:nvSpPr>
          <p:cNvPr id="76" name="Rectangle 75"/>
          <p:cNvSpPr/>
          <p:nvPr/>
        </p:nvSpPr>
        <p:spPr>
          <a:xfrm>
            <a:off x="15041877" y="3360420"/>
            <a:ext cx="116217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doctor</a:t>
            </a:r>
          </a:p>
        </p:txBody>
      </p:sp>
      <p:sp>
        <p:nvSpPr>
          <p:cNvPr id="77" name="Rectangle 76"/>
          <p:cNvSpPr/>
          <p:nvPr/>
        </p:nvSpPr>
        <p:spPr>
          <a:xfrm>
            <a:off x="14978879" y="4769662"/>
            <a:ext cx="128817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theatre</a:t>
            </a:r>
          </a:p>
        </p:txBody>
      </p:sp>
      <p:sp>
        <p:nvSpPr>
          <p:cNvPr id="78" name="Rectangle 77"/>
          <p:cNvSpPr/>
          <p:nvPr/>
        </p:nvSpPr>
        <p:spPr>
          <a:xfrm>
            <a:off x="14906456" y="6643575"/>
            <a:ext cx="143302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reporter</a:t>
            </a:r>
          </a:p>
        </p:txBody>
      </p:sp>
      <p:sp>
        <p:nvSpPr>
          <p:cNvPr id="79" name="Rectangle 78"/>
          <p:cNvSpPr/>
          <p:nvPr/>
        </p:nvSpPr>
        <p:spPr>
          <a:xfrm>
            <a:off x="14782800" y="8075460"/>
            <a:ext cx="168033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firefighter</a:t>
            </a:r>
          </a:p>
        </p:txBody>
      </p:sp>
      <p:sp>
        <p:nvSpPr>
          <p:cNvPr id="80" name="Rectangle 79"/>
          <p:cNvSpPr/>
          <p:nvPr/>
        </p:nvSpPr>
        <p:spPr>
          <a:xfrm>
            <a:off x="15014915" y="9478332"/>
            <a:ext cx="121610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garden</a:t>
            </a:r>
          </a:p>
        </p:txBody>
      </p:sp>
      <p:sp>
        <p:nvSpPr>
          <p:cNvPr id="86" name="Freeform 7"/>
          <p:cNvSpPr/>
          <p:nvPr/>
        </p:nvSpPr>
        <p:spPr>
          <a:xfrm rot="19763958">
            <a:off x="-851957" y="-558696"/>
            <a:ext cx="2857141" cy="1547887"/>
          </a:xfrm>
          <a:custGeom>
            <a:avLst/>
            <a:gdLst/>
            <a:ahLst/>
            <a:cxnLst/>
            <a:rect l="l" t="t" r="r" b="b"/>
            <a:pathLst>
              <a:path w="2857141" h="733369">
                <a:moveTo>
                  <a:pt x="0" y="0"/>
                </a:moveTo>
                <a:lnTo>
                  <a:pt x="2857141" y="0"/>
                </a:lnTo>
                <a:lnTo>
                  <a:pt x="2857141" y="733369"/>
                </a:lnTo>
                <a:lnTo>
                  <a:pt x="0" y="73336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20242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7" name="Freeform 9"/>
          <p:cNvSpPr/>
          <p:nvPr/>
        </p:nvSpPr>
        <p:spPr>
          <a:xfrm rot="2063531">
            <a:off x="16223064" y="-600059"/>
            <a:ext cx="2457562" cy="1725446"/>
          </a:xfrm>
          <a:custGeom>
            <a:avLst/>
            <a:gdLst/>
            <a:ahLst/>
            <a:cxnLst/>
            <a:rect l="l" t="t" r="r" b="b"/>
            <a:pathLst>
              <a:path w="2457562" h="746957">
                <a:moveTo>
                  <a:pt x="0" y="0"/>
                </a:moveTo>
                <a:lnTo>
                  <a:pt x="2457563" y="0"/>
                </a:lnTo>
                <a:lnTo>
                  <a:pt x="2457563" y="746957"/>
                </a:lnTo>
                <a:lnTo>
                  <a:pt x="0" y="7469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t="-108195" b="-92026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B3C264-E5D8-4413-D459-BC0545D584C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1440" y="1313418"/>
            <a:ext cx="6104969" cy="79962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2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6" grpId="0"/>
      <p:bldP spid="77" grpId="0"/>
      <p:bldP spid="78" grpId="0"/>
      <p:bldP spid="79" grpId="0"/>
      <p:bldP spid="8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870BE1F-CFA6-10A4-7297-640E00DC3A2D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11261493" y="-1256737"/>
            <a:ext cx="7881365" cy="5545615"/>
          </a:xfrm>
          <a:custGeom>
            <a:avLst/>
            <a:gdLst/>
            <a:ahLst/>
            <a:cxnLst/>
            <a:rect l="l" t="t" r="r" b="b"/>
            <a:pathLst>
              <a:path w="7881365" h="5545615">
                <a:moveTo>
                  <a:pt x="0" y="0"/>
                </a:moveTo>
                <a:lnTo>
                  <a:pt x="7881365" y="0"/>
                </a:lnTo>
                <a:lnTo>
                  <a:pt x="7881365" y="5545615"/>
                </a:lnTo>
                <a:lnTo>
                  <a:pt x="0" y="55456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0706984">
            <a:off x="-1896040" y="5998122"/>
            <a:ext cx="7881365" cy="5545615"/>
          </a:xfrm>
          <a:custGeom>
            <a:avLst/>
            <a:gdLst/>
            <a:ahLst/>
            <a:cxnLst/>
            <a:rect l="l" t="t" r="r" b="b"/>
            <a:pathLst>
              <a:path w="7881365" h="5545615">
                <a:moveTo>
                  <a:pt x="0" y="0"/>
                </a:moveTo>
                <a:lnTo>
                  <a:pt x="7881365" y="0"/>
                </a:lnTo>
                <a:lnTo>
                  <a:pt x="7881365" y="5545615"/>
                </a:lnTo>
                <a:lnTo>
                  <a:pt x="0" y="55456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03351" y="1516071"/>
            <a:ext cx="16081298" cy="7254859"/>
          </a:xfrm>
          <a:custGeom>
            <a:avLst/>
            <a:gdLst/>
            <a:ahLst/>
            <a:cxnLst/>
            <a:rect l="l" t="t" r="r" b="b"/>
            <a:pathLst>
              <a:path w="16081298" h="7254859">
                <a:moveTo>
                  <a:pt x="0" y="0"/>
                </a:moveTo>
                <a:lnTo>
                  <a:pt x="16081298" y="0"/>
                </a:lnTo>
                <a:lnTo>
                  <a:pt x="16081298" y="7254858"/>
                </a:lnTo>
                <a:lnTo>
                  <a:pt x="0" y="72548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>
            <a:off x="6663749" y="699843"/>
            <a:ext cx="4960502" cy="1632456"/>
          </a:xfrm>
          <a:custGeom>
            <a:avLst/>
            <a:gdLst/>
            <a:ahLst/>
            <a:cxnLst/>
            <a:rect l="l" t="t" r="r" b="b"/>
            <a:pathLst>
              <a:path w="4960502" h="1632456">
                <a:moveTo>
                  <a:pt x="4960502" y="0"/>
                </a:moveTo>
                <a:lnTo>
                  <a:pt x="0" y="0"/>
                </a:lnTo>
                <a:lnTo>
                  <a:pt x="0" y="1632456"/>
                </a:lnTo>
                <a:lnTo>
                  <a:pt x="4960502" y="1632456"/>
                </a:lnTo>
                <a:lnTo>
                  <a:pt x="496050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5"/>
          <p:cNvGrpSpPr/>
          <p:nvPr/>
        </p:nvGrpSpPr>
        <p:grpSpPr>
          <a:xfrm>
            <a:off x="1865559" y="2358640"/>
            <a:ext cx="14405984" cy="5358045"/>
            <a:chOff x="-32845" y="-38100"/>
            <a:chExt cx="3135677" cy="1411172"/>
          </a:xfrm>
        </p:grpSpPr>
        <p:sp>
          <p:nvSpPr>
            <p:cNvPr id="15" name="Freeform 6"/>
            <p:cNvSpPr/>
            <p:nvPr/>
          </p:nvSpPr>
          <p:spPr>
            <a:xfrm>
              <a:off x="-32845" y="11300"/>
              <a:ext cx="3102832" cy="1361772"/>
            </a:xfrm>
            <a:custGeom>
              <a:avLst/>
              <a:gdLst/>
              <a:ahLst/>
              <a:cxnLst/>
              <a:rect l="l" t="t" r="r" b="b"/>
              <a:pathLst>
                <a:path w="3102832" h="1361772">
                  <a:moveTo>
                    <a:pt x="33515" y="0"/>
                  </a:moveTo>
                  <a:lnTo>
                    <a:pt x="3069317" y="0"/>
                  </a:lnTo>
                  <a:cubicBezTo>
                    <a:pt x="3078206" y="0"/>
                    <a:pt x="3086730" y="3531"/>
                    <a:pt x="3093015" y="9816"/>
                  </a:cubicBezTo>
                  <a:cubicBezTo>
                    <a:pt x="3099301" y="16101"/>
                    <a:pt x="3102832" y="24626"/>
                    <a:pt x="3102832" y="33515"/>
                  </a:cubicBezTo>
                  <a:lnTo>
                    <a:pt x="3102832" y="1328258"/>
                  </a:lnTo>
                  <a:cubicBezTo>
                    <a:pt x="3102832" y="1346767"/>
                    <a:pt x="3087827" y="1361772"/>
                    <a:pt x="3069317" y="1361772"/>
                  </a:cubicBezTo>
                  <a:lnTo>
                    <a:pt x="33515" y="1361772"/>
                  </a:lnTo>
                  <a:cubicBezTo>
                    <a:pt x="24626" y="1361772"/>
                    <a:pt x="16101" y="1358241"/>
                    <a:pt x="9816" y="1351956"/>
                  </a:cubicBezTo>
                  <a:cubicBezTo>
                    <a:pt x="3531" y="1345671"/>
                    <a:pt x="0" y="1337146"/>
                    <a:pt x="0" y="1328258"/>
                  </a:cubicBezTo>
                  <a:lnTo>
                    <a:pt x="0" y="33515"/>
                  </a:lnTo>
                  <a:cubicBezTo>
                    <a:pt x="0" y="15005"/>
                    <a:pt x="15005" y="0"/>
                    <a:pt x="33515" y="0"/>
                  </a:cubicBezTo>
                  <a:close/>
                </a:path>
              </a:pathLst>
            </a:custGeom>
            <a:solidFill>
              <a:srgbClr val="F4EAD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7"/>
            <p:cNvSpPr txBox="1"/>
            <p:nvPr/>
          </p:nvSpPr>
          <p:spPr>
            <a:xfrm>
              <a:off x="0" y="-38100"/>
              <a:ext cx="3102832" cy="13998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9" name="TextBox 11">
            <a:extLst>
              <a:ext uri="{FF2B5EF4-FFF2-40B4-BE49-F238E27FC236}">
                <a16:creationId xmlns:a16="http://schemas.microsoft.com/office/drawing/2014/main" id="{74C63600-408E-D68D-8809-97F2225BF4EE}"/>
              </a:ext>
            </a:extLst>
          </p:cNvPr>
          <p:cNvSpPr txBox="1"/>
          <p:nvPr/>
        </p:nvSpPr>
        <p:spPr>
          <a:xfrm>
            <a:off x="393511" y="4171326"/>
            <a:ext cx="17597797" cy="3693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dirty="0">
                <a:solidFill>
                  <a:srgbClr val="0000FF"/>
                </a:solidFill>
                <a:latin typeface="Berlin Sans FB Demi" panose="020E0802020502020306" pitchFamily="34" charset="0"/>
              </a:rPr>
              <a:t>Activity 2 </a:t>
            </a:r>
          </a:p>
          <a:p>
            <a:pPr algn="ctr"/>
            <a:r>
              <a:rPr lang="en-US" sz="7200" dirty="0">
                <a:solidFill>
                  <a:srgbClr val="000000"/>
                </a:solidFill>
                <a:latin typeface="Berlin Sans FB Demi" panose="020E0802020502020306" pitchFamily="34" charset="0"/>
              </a:rPr>
              <a:t>Complete the table about jobs.</a:t>
            </a:r>
            <a:endParaRPr lang="en-US" sz="9600" dirty="0">
              <a:solidFill>
                <a:srgbClr val="000000"/>
              </a:solidFill>
              <a:latin typeface="Berlin Sans FB Demi" panose="020E0802020502020306" pitchFamily="34" charset="0"/>
            </a:endParaRPr>
          </a:p>
          <a:p>
            <a:pPr algn="ctr"/>
            <a:r>
              <a:rPr lang="en-US" sz="9600" dirty="0">
                <a:solidFill>
                  <a:srgbClr val="000000"/>
                </a:solidFill>
                <a:latin typeface="Berlin Sans FB Demi" panose="020E0802020502020306" pitchFamily="34" charset="0"/>
              </a:rPr>
              <a:t> </a:t>
            </a:r>
          </a:p>
        </p:txBody>
      </p:sp>
      <p:sp>
        <p:nvSpPr>
          <p:cNvPr id="21" name="Freeform 20"/>
          <p:cNvSpPr/>
          <p:nvPr/>
        </p:nvSpPr>
        <p:spPr>
          <a:xfrm rot="-886202">
            <a:off x="343768" y="6009591"/>
            <a:ext cx="3581592" cy="3714454"/>
          </a:xfrm>
          <a:custGeom>
            <a:avLst/>
            <a:gdLst/>
            <a:ahLst/>
            <a:cxnLst/>
            <a:rect l="l" t="t" r="r" b="b"/>
            <a:pathLst>
              <a:path w="6459814" h="6107460">
                <a:moveTo>
                  <a:pt x="0" y="0"/>
                </a:moveTo>
                <a:lnTo>
                  <a:pt x="6459814" y="0"/>
                </a:lnTo>
                <a:lnTo>
                  <a:pt x="6459814" y="6107461"/>
                </a:lnTo>
                <a:lnTo>
                  <a:pt x="0" y="610746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97B63E3A-4942-4A9C-20A2-CAF6062801E4}"/>
              </a:ext>
            </a:extLst>
          </p:cNvPr>
          <p:cNvSpPr txBox="1"/>
          <p:nvPr/>
        </p:nvSpPr>
        <p:spPr>
          <a:xfrm>
            <a:off x="8044305" y="539312"/>
            <a:ext cx="2199390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500" b="1" dirty="0">
                <a:solidFill>
                  <a:srgbClr val="C00000"/>
                </a:solidFill>
                <a:latin typeface="Berlin Sans FB Demi" panose="020E0802020502020306" pitchFamily="34" charset="0"/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314570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13" name="chimes.wav"/>
          </p:stSnd>
        </p:sndAc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Freeform 6"/>
          <p:cNvSpPr/>
          <p:nvPr/>
        </p:nvSpPr>
        <p:spPr>
          <a:xfrm>
            <a:off x="0" y="0"/>
            <a:ext cx="18440400" cy="10287000"/>
          </a:xfrm>
          <a:custGeom>
            <a:avLst/>
            <a:gdLst/>
            <a:ahLst/>
            <a:cxnLst/>
            <a:rect l="l" t="t" r="r" b="b"/>
            <a:pathLst>
              <a:path w="11869591" h="7863604">
                <a:moveTo>
                  <a:pt x="0" y="0"/>
                </a:moveTo>
                <a:lnTo>
                  <a:pt x="11869590" y="0"/>
                </a:lnTo>
                <a:lnTo>
                  <a:pt x="11869590" y="7863604"/>
                </a:lnTo>
                <a:lnTo>
                  <a:pt x="0" y="78636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9766" y="1494728"/>
            <a:ext cx="14808467" cy="7297544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1007139" y="0"/>
            <a:ext cx="16273722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6000" dirty="0">
                <a:solidFill>
                  <a:srgbClr val="C00000"/>
                </a:solidFill>
                <a:latin typeface="Gliker"/>
              </a:rPr>
              <a:t>Complete the table about jobs</a:t>
            </a:r>
          </a:p>
        </p:txBody>
      </p:sp>
      <p:sp>
        <p:nvSpPr>
          <p:cNvPr id="33" name="Rectangle 32"/>
          <p:cNvSpPr/>
          <p:nvPr/>
        </p:nvSpPr>
        <p:spPr>
          <a:xfrm>
            <a:off x="8570215" y="3934480"/>
            <a:ext cx="15039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theatre</a:t>
            </a:r>
            <a:endParaRPr lang="en-US" sz="2800" dirty="0"/>
          </a:p>
        </p:txBody>
      </p:sp>
      <p:sp>
        <p:nvSpPr>
          <p:cNvPr id="34" name="Rectangle 33"/>
          <p:cNvSpPr/>
          <p:nvPr/>
        </p:nvSpPr>
        <p:spPr>
          <a:xfrm>
            <a:off x="3419809" y="4960620"/>
            <a:ext cx="20665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-1270" algn="ctr">
              <a:spcAft>
                <a:spcPts val="0"/>
              </a:spcAft>
            </a:pPr>
            <a:r>
              <a:rPr lang="en-US" sz="2800" b="1" dirty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firefighter</a:t>
            </a:r>
          </a:p>
        </p:txBody>
      </p:sp>
      <p:sp>
        <p:nvSpPr>
          <p:cNvPr id="35" name="Rectangle 34"/>
          <p:cNvSpPr/>
          <p:nvPr/>
        </p:nvSpPr>
        <p:spPr>
          <a:xfrm>
            <a:off x="8227974" y="4960620"/>
            <a:ext cx="21884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fire station</a:t>
            </a:r>
            <a:endParaRPr lang="en-US" sz="2800" dirty="0"/>
          </a:p>
        </p:txBody>
      </p:sp>
      <p:sp>
        <p:nvSpPr>
          <p:cNvPr id="36" name="Rectangle 35"/>
          <p:cNvSpPr/>
          <p:nvPr/>
        </p:nvSpPr>
        <p:spPr>
          <a:xfrm>
            <a:off x="3592933" y="5991880"/>
            <a:ext cx="17203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gardener</a:t>
            </a:r>
            <a:endParaRPr lang="en-US" sz="2800" dirty="0"/>
          </a:p>
        </p:txBody>
      </p:sp>
      <p:sp>
        <p:nvSpPr>
          <p:cNvPr id="37" name="Rectangle 36"/>
          <p:cNvSpPr/>
          <p:nvPr/>
        </p:nvSpPr>
        <p:spPr>
          <a:xfrm>
            <a:off x="12520505" y="5991880"/>
            <a:ext cx="36100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270" algn="ctr">
              <a:spcAft>
                <a:spcPts val="0"/>
              </a:spcAft>
            </a:pPr>
            <a:r>
              <a:rPr lang="en-US" sz="2800" b="1" dirty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water the plants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2192000" y="3934480"/>
            <a:ext cx="42670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act and tell stories </a:t>
            </a:r>
            <a:endParaRPr lang="en-US" sz="2800" dirty="0"/>
          </a:p>
        </p:txBody>
      </p:sp>
      <p:sp>
        <p:nvSpPr>
          <p:cNvPr id="39" name="Rectangle 38"/>
          <p:cNvSpPr/>
          <p:nvPr/>
        </p:nvSpPr>
        <p:spPr>
          <a:xfrm>
            <a:off x="8709677" y="7028200"/>
            <a:ext cx="12250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office</a:t>
            </a:r>
            <a:endParaRPr lang="en-US" sz="2800" dirty="0"/>
          </a:p>
        </p:txBody>
      </p:sp>
      <p:sp>
        <p:nvSpPr>
          <p:cNvPr id="40" name="Rectangle 39"/>
          <p:cNvSpPr/>
          <p:nvPr/>
        </p:nvSpPr>
        <p:spPr>
          <a:xfrm>
            <a:off x="12836194" y="7028200"/>
            <a:ext cx="29787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report the news</a:t>
            </a:r>
            <a:endParaRPr lang="en-US" sz="2800" dirty="0"/>
          </a:p>
        </p:txBody>
      </p:sp>
      <p:sp>
        <p:nvSpPr>
          <p:cNvPr id="41" name="Rectangle 40"/>
          <p:cNvSpPr/>
          <p:nvPr/>
        </p:nvSpPr>
        <p:spPr>
          <a:xfrm>
            <a:off x="3802125" y="8064520"/>
            <a:ext cx="13019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doctor</a:t>
            </a:r>
            <a:endParaRPr lang="en-US" sz="2800" dirty="0"/>
          </a:p>
        </p:txBody>
      </p:sp>
      <p:sp>
        <p:nvSpPr>
          <p:cNvPr id="42" name="Rectangle 41"/>
          <p:cNvSpPr/>
          <p:nvPr/>
        </p:nvSpPr>
        <p:spPr>
          <a:xfrm>
            <a:off x="12865850" y="8064520"/>
            <a:ext cx="29193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help sick people</a:t>
            </a:r>
            <a:endParaRPr lang="en-US" sz="2800" dirty="0"/>
          </a:p>
        </p:txBody>
      </p:sp>
      <p:sp>
        <p:nvSpPr>
          <p:cNvPr id="46" name="Freeform 7"/>
          <p:cNvSpPr/>
          <p:nvPr/>
        </p:nvSpPr>
        <p:spPr>
          <a:xfrm rot="-1688686">
            <a:off x="13398944" y="6546104"/>
            <a:ext cx="13257643" cy="964192"/>
          </a:xfrm>
          <a:custGeom>
            <a:avLst/>
            <a:gdLst/>
            <a:ahLst/>
            <a:cxnLst/>
            <a:rect l="l" t="t" r="r" b="b"/>
            <a:pathLst>
              <a:path w="13257643" h="964192">
                <a:moveTo>
                  <a:pt x="0" y="0"/>
                </a:moveTo>
                <a:lnTo>
                  <a:pt x="13257642" y="0"/>
                </a:lnTo>
                <a:lnTo>
                  <a:pt x="13257642" y="964193"/>
                </a:lnTo>
                <a:lnTo>
                  <a:pt x="0" y="9641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7" name="Freeform 10"/>
          <p:cNvSpPr/>
          <p:nvPr/>
        </p:nvSpPr>
        <p:spPr>
          <a:xfrm rot="-7092220">
            <a:off x="-7189360" y="3735258"/>
            <a:ext cx="13257643" cy="964192"/>
          </a:xfrm>
          <a:custGeom>
            <a:avLst/>
            <a:gdLst/>
            <a:ahLst/>
            <a:cxnLst/>
            <a:rect l="l" t="t" r="r" b="b"/>
            <a:pathLst>
              <a:path w="13257643" h="964192">
                <a:moveTo>
                  <a:pt x="0" y="0"/>
                </a:moveTo>
                <a:lnTo>
                  <a:pt x="13257643" y="0"/>
                </a:lnTo>
                <a:lnTo>
                  <a:pt x="13257643" y="964193"/>
                </a:lnTo>
                <a:lnTo>
                  <a:pt x="0" y="96419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2" name="Freeform 19"/>
          <p:cNvSpPr/>
          <p:nvPr/>
        </p:nvSpPr>
        <p:spPr>
          <a:xfrm rot="9756921">
            <a:off x="-2917840" y="-7153189"/>
            <a:ext cx="4955159" cy="9176221"/>
          </a:xfrm>
          <a:custGeom>
            <a:avLst/>
            <a:gdLst/>
            <a:ahLst/>
            <a:cxnLst/>
            <a:rect l="l" t="t" r="r" b="b"/>
            <a:pathLst>
              <a:path w="4955159" h="9176221">
                <a:moveTo>
                  <a:pt x="0" y="0"/>
                </a:moveTo>
                <a:lnTo>
                  <a:pt x="4955160" y="0"/>
                </a:lnTo>
                <a:lnTo>
                  <a:pt x="4955160" y="9176221"/>
                </a:lnTo>
                <a:lnTo>
                  <a:pt x="0" y="917622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3" name="Freeform 20"/>
          <p:cNvSpPr/>
          <p:nvPr/>
        </p:nvSpPr>
        <p:spPr>
          <a:xfrm>
            <a:off x="14638354" y="-3198145"/>
            <a:ext cx="6482953" cy="5292447"/>
          </a:xfrm>
          <a:custGeom>
            <a:avLst/>
            <a:gdLst/>
            <a:ahLst/>
            <a:cxnLst/>
            <a:rect l="l" t="t" r="r" b="b"/>
            <a:pathLst>
              <a:path w="6482953" h="5292447">
                <a:moveTo>
                  <a:pt x="0" y="0"/>
                </a:moveTo>
                <a:lnTo>
                  <a:pt x="6482953" y="0"/>
                </a:lnTo>
                <a:lnTo>
                  <a:pt x="6482953" y="5292447"/>
                </a:lnTo>
                <a:lnTo>
                  <a:pt x="0" y="529244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196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2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1261493" y="-1256737"/>
            <a:ext cx="7881365" cy="5545615"/>
          </a:xfrm>
          <a:custGeom>
            <a:avLst/>
            <a:gdLst/>
            <a:ahLst/>
            <a:cxnLst/>
            <a:rect l="l" t="t" r="r" b="b"/>
            <a:pathLst>
              <a:path w="7881365" h="5545615">
                <a:moveTo>
                  <a:pt x="0" y="0"/>
                </a:moveTo>
                <a:lnTo>
                  <a:pt x="7881365" y="0"/>
                </a:lnTo>
                <a:lnTo>
                  <a:pt x="7881365" y="5545615"/>
                </a:lnTo>
                <a:lnTo>
                  <a:pt x="0" y="55456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0706984">
            <a:off x="-1896040" y="5998122"/>
            <a:ext cx="7881365" cy="5545615"/>
          </a:xfrm>
          <a:custGeom>
            <a:avLst/>
            <a:gdLst/>
            <a:ahLst/>
            <a:cxnLst/>
            <a:rect l="l" t="t" r="r" b="b"/>
            <a:pathLst>
              <a:path w="7881365" h="5545615">
                <a:moveTo>
                  <a:pt x="0" y="0"/>
                </a:moveTo>
                <a:lnTo>
                  <a:pt x="7881365" y="0"/>
                </a:lnTo>
                <a:lnTo>
                  <a:pt x="7881365" y="5545615"/>
                </a:lnTo>
                <a:lnTo>
                  <a:pt x="0" y="55456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03351" y="1516071"/>
            <a:ext cx="16081298" cy="7254859"/>
          </a:xfrm>
          <a:custGeom>
            <a:avLst/>
            <a:gdLst/>
            <a:ahLst/>
            <a:cxnLst/>
            <a:rect l="l" t="t" r="r" b="b"/>
            <a:pathLst>
              <a:path w="16081298" h="7254859">
                <a:moveTo>
                  <a:pt x="0" y="0"/>
                </a:moveTo>
                <a:lnTo>
                  <a:pt x="16081298" y="0"/>
                </a:lnTo>
                <a:lnTo>
                  <a:pt x="16081298" y="7254858"/>
                </a:lnTo>
                <a:lnTo>
                  <a:pt x="0" y="72548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5"/>
          <p:cNvGrpSpPr/>
          <p:nvPr/>
        </p:nvGrpSpPr>
        <p:grpSpPr>
          <a:xfrm>
            <a:off x="2016456" y="2358640"/>
            <a:ext cx="14255087" cy="5315140"/>
            <a:chOff x="0" y="-38100"/>
            <a:chExt cx="3102832" cy="1399872"/>
          </a:xfrm>
        </p:grpSpPr>
        <p:sp>
          <p:nvSpPr>
            <p:cNvPr id="15" name="Freeform 6"/>
            <p:cNvSpPr/>
            <p:nvPr/>
          </p:nvSpPr>
          <p:spPr>
            <a:xfrm>
              <a:off x="0" y="0"/>
              <a:ext cx="3102832" cy="1361772"/>
            </a:xfrm>
            <a:custGeom>
              <a:avLst/>
              <a:gdLst/>
              <a:ahLst/>
              <a:cxnLst/>
              <a:rect l="l" t="t" r="r" b="b"/>
              <a:pathLst>
                <a:path w="3102832" h="1361772">
                  <a:moveTo>
                    <a:pt x="33515" y="0"/>
                  </a:moveTo>
                  <a:lnTo>
                    <a:pt x="3069317" y="0"/>
                  </a:lnTo>
                  <a:cubicBezTo>
                    <a:pt x="3078206" y="0"/>
                    <a:pt x="3086730" y="3531"/>
                    <a:pt x="3093015" y="9816"/>
                  </a:cubicBezTo>
                  <a:cubicBezTo>
                    <a:pt x="3099301" y="16101"/>
                    <a:pt x="3102832" y="24626"/>
                    <a:pt x="3102832" y="33515"/>
                  </a:cubicBezTo>
                  <a:lnTo>
                    <a:pt x="3102832" y="1328258"/>
                  </a:lnTo>
                  <a:cubicBezTo>
                    <a:pt x="3102832" y="1346767"/>
                    <a:pt x="3087827" y="1361772"/>
                    <a:pt x="3069317" y="1361772"/>
                  </a:cubicBezTo>
                  <a:lnTo>
                    <a:pt x="33515" y="1361772"/>
                  </a:lnTo>
                  <a:cubicBezTo>
                    <a:pt x="24626" y="1361772"/>
                    <a:pt x="16101" y="1358241"/>
                    <a:pt x="9816" y="1351956"/>
                  </a:cubicBezTo>
                  <a:cubicBezTo>
                    <a:pt x="3531" y="1345671"/>
                    <a:pt x="0" y="1337146"/>
                    <a:pt x="0" y="1328258"/>
                  </a:cubicBezTo>
                  <a:lnTo>
                    <a:pt x="0" y="33515"/>
                  </a:lnTo>
                  <a:cubicBezTo>
                    <a:pt x="0" y="15005"/>
                    <a:pt x="15005" y="0"/>
                    <a:pt x="33515" y="0"/>
                  </a:cubicBezTo>
                  <a:close/>
                </a:path>
              </a:pathLst>
            </a:custGeom>
            <a:solidFill>
              <a:srgbClr val="F4EAD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7"/>
            <p:cNvSpPr txBox="1"/>
            <p:nvPr/>
          </p:nvSpPr>
          <p:spPr>
            <a:xfrm>
              <a:off x="0" y="-38100"/>
              <a:ext cx="3102832" cy="13998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6663749" y="699843"/>
            <a:ext cx="4960502" cy="1632456"/>
          </a:xfrm>
          <a:custGeom>
            <a:avLst/>
            <a:gdLst/>
            <a:ahLst/>
            <a:cxnLst/>
            <a:rect l="l" t="t" r="r" b="b"/>
            <a:pathLst>
              <a:path w="4960502" h="1632456">
                <a:moveTo>
                  <a:pt x="4960502" y="0"/>
                </a:moveTo>
                <a:lnTo>
                  <a:pt x="0" y="0"/>
                </a:lnTo>
                <a:lnTo>
                  <a:pt x="0" y="1632456"/>
                </a:lnTo>
                <a:lnTo>
                  <a:pt x="4960502" y="1632456"/>
                </a:lnTo>
                <a:lnTo>
                  <a:pt x="4960502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1">
            <a:extLst>
              <a:ext uri="{FF2B5EF4-FFF2-40B4-BE49-F238E27FC236}">
                <a16:creationId xmlns:a16="http://schemas.microsoft.com/office/drawing/2014/main" id="{74C63600-408E-D68D-8809-97F2225BF4EE}"/>
              </a:ext>
            </a:extLst>
          </p:cNvPr>
          <p:cNvSpPr txBox="1"/>
          <p:nvPr/>
        </p:nvSpPr>
        <p:spPr>
          <a:xfrm>
            <a:off x="2581667" y="2881343"/>
            <a:ext cx="13221485" cy="4524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dirty="0">
                <a:solidFill>
                  <a:srgbClr val="0000FF"/>
                </a:solidFill>
                <a:latin typeface="Berlin Sans FB Demi" panose="020E0802020502020306" pitchFamily="34" charset="0"/>
              </a:rPr>
              <a:t>Activity 3</a:t>
            </a:r>
          </a:p>
          <a:p>
            <a:pPr algn="ctr"/>
            <a:r>
              <a:rPr lang="en-US" sz="7200" dirty="0">
                <a:solidFill>
                  <a:srgbClr val="0000FF"/>
                </a:solidFill>
                <a:latin typeface="Berlin Sans FB Demi" panose="020E0802020502020306" pitchFamily="34" charset="0"/>
              </a:rPr>
              <a:t> </a:t>
            </a:r>
          </a:p>
          <a:p>
            <a:pPr algn="ctr"/>
            <a:r>
              <a:rPr lang="en-US" sz="5400" dirty="0">
                <a:solidFill>
                  <a:srgbClr val="000000"/>
                </a:solidFill>
                <a:latin typeface="Berlin Sans FB Demi" panose="020E0802020502020306" pitchFamily="34" charset="0"/>
              </a:rPr>
              <a:t>Work in groups. Talk about what you want to be in the future. Say why.</a:t>
            </a:r>
            <a:r>
              <a:rPr lang="en-US" sz="9600" dirty="0">
                <a:solidFill>
                  <a:srgbClr val="000000"/>
                </a:solidFill>
                <a:latin typeface="Berlin Sans FB Demi" panose="020E0802020502020306" pitchFamily="34" charset="0"/>
              </a:rPr>
              <a:t> </a:t>
            </a:r>
          </a:p>
        </p:txBody>
      </p:sp>
      <p:sp>
        <p:nvSpPr>
          <p:cNvPr id="23" name="Freeform 22"/>
          <p:cNvSpPr/>
          <p:nvPr/>
        </p:nvSpPr>
        <p:spPr>
          <a:xfrm rot="-886202">
            <a:off x="343768" y="6009591"/>
            <a:ext cx="3581592" cy="3714454"/>
          </a:xfrm>
          <a:custGeom>
            <a:avLst/>
            <a:gdLst/>
            <a:ahLst/>
            <a:cxnLst/>
            <a:rect l="l" t="t" r="r" b="b"/>
            <a:pathLst>
              <a:path w="6459814" h="6107460">
                <a:moveTo>
                  <a:pt x="0" y="0"/>
                </a:moveTo>
                <a:lnTo>
                  <a:pt x="6459814" y="0"/>
                </a:lnTo>
                <a:lnTo>
                  <a:pt x="6459814" y="6107461"/>
                </a:lnTo>
                <a:lnTo>
                  <a:pt x="0" y="610746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B63E3A-4942-4A9C-20A2-CAF6062801E4}"/>
              </a:ext>
            </a:extLst>
          </p:cNvPr>
          <p:cNvSpPr txBox="1"/>
          <p:nvPr/>
        </p:nvSpPr>
        <p:spPr>
          <a:xfrm>
            <a:off x="8044305" y="539312"/>
            <a:ext cx="2199390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500" b="1" dirty="0">
                <a:solidFill>
                  <a:srgbClr val="C00000"/>
                </a:solidFill>
                <a:latin typeface="Berlin Sans FB Demi" panose="020E0802020502020306" pitchFamily="34" charset="0"/>
              </a:rPr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206164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13" name="chimes.wav"/>
          </p:stSnd>
        </p:sndAc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B2B1C4CB-3304-4AA6-B9E1-6D13C5EB0C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2" y="-551922"/>
            <a:ext cx="18288000" cy="10287000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2713370" y="0"/>
            <a:ext cx="12861261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Gliker"/>
              </a:rPr>
              <a:t>Work in groups. Talk about what you want to be in the future. Say why. </a:t>
            </a:r>
          </a:p>
        </p:txBody>
      </p:sp>
      <p:sp>
        <p:nvSpPr>
          <p:cNvPr id="8" name="Freeform 18"/>
          <p:cNvSpPr/>
          <p:nvPr/>
        </p:nvSpPr>
        <p:spPr>
          <a:xfrm rot="1329290">
            <a:off x="-3051404" y="7964968"/>
            <a:ext cx="6482953" cy="5292447"/>
          </a:xfrm>
          <a:custGeom>
            <a:avLst/>
            <a:gdLst/>
            <a:ahLst/>
            <a:cxnLst/>
            <a:rect l="l" t="t" r="r" b="b"/>
            <a:pathLst>
              <a:path w="6482953" h="5292447">
                <a:moveTo>
                  <a:pt x="0" y="0"/>
                </a:moveTo>
                <a:lnTo>
                  <a:pt x="6482953" y="0"/>
                </a:lnTo>
                <a:lnTo>
                  <a:pt x="6482953" y="5292447"/>
                </a:lnTo>
                <a:lnTo>
                  <a:pt x="0" y="52924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19"/>
          <p:cNvSpPr/>
          <p:nvPr/>
        </p:nvSpPr>
        <p:spPr>
          <a:xfrm rot="9756921">
            <a:off x="-2917840" y="-7153189"/>
            <a:ext cx="4955159" cy="9176221"/>
          </a:xfrm>
          <a:custGeom>
            <a:avLst/>
            <a:gdLst/>
            <a:ahLst/>
            <a:cxnLst/>
            <a:rect l="l" t="t" r="r" b="b"/>
            <a:pathLst>
              <a:path w="4955159" h="9176221">
                <a:moveTo>
                  <a:pt x="0" y="0"/>
                </a:moveTo>
                <a:lnTo>
                  <a:pt x="4955160" y="0"/>
                </a:lnTo>
                <a:lnTo>
                  <a:pt x="4955160" y="9176221"/>
                </a:lnTo>
                <a:lnTo>
                  <a:pt x="0" y="917622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20"/>
          <p:cNvSpPr/>
          <p:nvPr/>
        </p:nvSpPr>
        <p:spPr>
          <a:xfrm>
            <a:off x="15691247" y="-3198145"/>
            <a:ext cx="6482953" cy="5292447"/>
          </a:xfrm>
          <a:custGeom>
            <a:avLst/>
            <a:gdLst/>
            <a:ahLst/>
            <a:cxnLst/>
            <a:rect l="l" t="t" r="r" b="b"/>
            <a:pathLst>
              <a:path w="6482953" h="5292447">
                <a:moveTo>
                  <a:pt x="0" y="0"/>
                </a:moveTo>
                <a:lnTo>
                  <a:pt x="6482953" y="0"/>
                </a:lnTo>
                <a:lnTo>
                  <a:pt x="6482953" y="5292447"/>
                </a:lnTo>
                <a:lnTo>
                  <a:pt x="0" y="52924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21"/>
          <p:cNvSpPr/>
          <p:nvPr/>
        </p:nvSpPr>
        <p:spPr>
          <a:xfrm rot="-1354030">
            <a:off x="16584298" y="8553220"/>
            <a:ext cx="4779109" cy="8850201"/>
          </a:xfrm>
          <a:custGeom>
            <a:avLst/>
            <a:gdLst/>
            <a:ahLst/>
            <a:cxnLst/>
            <a:rect l="l" t="t" r="r" b="b"/>
            <a:pathLst>
              <a:path w="4779109" h="8850201">
                <a:moveTo>
                  <a:pt x="0" y="0"/>
                </a:moveTo>
                <a:lnTo>
                  <a:pt x="4779108" y="0"/>
                </a:lnTo>
                <a:lnTo>
                  <a:pt x="4779108" y="8850202"/>
                </a:lnTo>
                <a:lnTo>
                  <a:pt x="0" y="88502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342701" y="1988322"/>
            <a:ext cx="7307743" cy="1066142"/>
            <a:chOff x="1524000" y="2030493"/>
            <a:chExt cx="7307743" cy="1066142"/>
          </a:xfrm>
        </p:grpSpPr>
        <p:sp>
          <p:nvSpPr>
            <p:cNvPr id="18" name="Freeform 99"/>
            <p:cNvSpPr/>
            <p:nvPr/>
          </p:nvSpPr>
          <p:spPr>
            <a:xfrm>
              <a:off x="1524000" y="2030493"/>
              <a:ext cx="7307743" cy="1066142"/>
            </a:xfrm>
            <a:custGeom>
              <a:avLst/>
              <a:gdLst/>
              <a:ahLst/>
              <a:cxnLst/>
              <a:rect l="l" t="t" r="r" b="b"/>
              <a:pathLst>
                <a:path w="7315200" h="3127248">
                  <a:moveTo>
                    <a:pt x="0" y="0"/>
                  </a:moveTo>
                  <a:lnTo>
                    <a:pt x="7315200" y="0"/>
                  </a:lnTo>
                  <a:lnTo>
                    <a:pt x="7315200" y="3127248"/>
                  </a:lnTo>
                  <a:lnTo>
                    <a:pt x="0" y="31272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1572558" y="2152650"/>
              <a:ext cx="7210627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0"/>
                  <a:solidFill>
                    <a:srgbClr val="0000FF"/>
                  </a:solidFill>
                  <a:latin typeface="Comic Sans MS" panose="030F0702030302020204" pitchFamily="66" charset="0"/>
                </a:rPr>
                <a:t>I want to be a teacher because _____.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 flipH="1">
            <a:off x="9575344" y="1954395"/>
            <a:ext cx="7295073" cy="1066142"/>
            <a:chOff x="-1655181" y="1911857"/>
            <a:chExt cx="15003561" cy="1066142"/>
          </a:xfrm>
        </p:grpSpPr>
        <p:sp>
          <p:nvSpPr>
            <p:cNvPr id="24" name="Freeform 99"/>
            <p:cNvSpPr/>
            <p:nvPr/>
          </p:nvSpPr>
          <p:spPr>
            <a:xfrm>
              <a:off x="-317718" y="1911857"/>
              <a:ext cx="13666098" cy="1066142"/>
            </a:xfrm>
            <a:custGeom>
              <a:avLst/>
              <a:gdLst/>
              <a:ahLst/>
              <a:cxnLst/>
              <a:rect l="l" t="t" r="r" b="b"/>
              <a:pathLst>
                <a:path w="7315200" h="3127248">
                  <a:moveTo>
                    <a:pt x="0" y="0"/>
                  </a:moveTo>
                  <a:lnTo>
                    <a:pt x="7315200" y="0"/>
                  </a:lnTo>
                  <a:lnTo>
                    <a:pt x="7315200" y="3127248"/>
                  </a:lnTo>
                  <a:lnTo>
                    <a:pt x="0" y="31272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-1655181" y="2152650"/>
              <a:ext cx="13666100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0"/>
                  <a:solidFill>
                    <a:srgbClr val="6600FF"/>
                  </a:solidFill>
                  <a:latin typeface="Comic Sans MS" panose="030F0702030302020204" pitchFamily="66" charset="0"/>
                </a:rPr>
                <a:t>I want to be _____ because _____.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960B0E2-8FC7-ABF5-9BF7-F49AEBAB96F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38400" y="3104170"/>
            <a:ext cx="12496800" cy="6959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6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2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B2B1C4CB-3304-4AA6-B9E1-6D13C5EB0C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751" y="-1246"/>
            <a:ext cx="18288000" cy="10287000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5844068" y="213836"/>
            <a:ext cx="6599864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Gliker"/>
              </a:rPr>
              <a:t>Example</a:t>
            </a:r>
          </a:p>
        </p:txBody>
      </p:sp>
      <p:sp>
        <p:nvSpPr>
          <p:cNvPr id="8" name="Freeform 18"/>
          <p:cNvSpPr/>
          <p:nvPr/>
        </p:nvSpPr>
        <p:spPr>
          <a:xfrm rot="1329290">
            <a:off x="-3051404" y="7964968"/>
            <a:ext cx="6482953" cy="5292447"/>
          </a:xfrm>
          <a:custGeom>
            <a:avLst/>
            <a:gdLst/>
            <a:ahLst/>
            <a:cxnLst/>
            <a:rect l="l" t="t" r="r" b="b"/>
            <a:pathLst>
              <a:path w="6482953" h="5292447">
                <a:moveTo>
                  <a:pt x="0" y="0"/>
                </a:moveTo>
                <a:lnTo>
                  <a:pt x="6482953" y="0"/>
                </a:lnTo>
                <a:lnTo>
                  <a:pt x="6482953" y="5292447"/>
                </a:lnTo>
                <a:lnTo>
                  <a:pt x="0" y="52924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19"/>
          <p:cNvSpPr/>
          <p:nvPr/>
        </p:nvSpPr>
        <p:spPr>
          <a:xfrm rot="9756921">
            <a:off x="-2917840" y="-7153189"/>
            <a:ext cx="4955159" cy="9176221"/>
          </a:xfrm>
          <a:custGeom>
            <a:avLst/>
            <a:gdLst/>
            <a:ahLst/>
            <a:cxnLst/>
            <a:rect l="l" t="t" r="r" b="b"/>
            <a:pathLst>
              <a:path w="4955159" h="9176221">
                <a:moveTo>
                  <a:pt x="0" y="0"/>
                </a:moveTo>
                <a:lnTo>
                  <a:pt x="4955160" y="0"/>
                </a:lnTo>
                <a:lnTo>
                  <a:pt x="4955160" y="9176221"/>
                </a:lnTo>
                <a:lnTo>
                  <a:pt x="0" y="91762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20"/>
          <p:cNvSpPr/>
          <p:nvPr/>
        </p:nvSpPr>
        <p:spPr>
          <a:xfrm>
            <a:off x="15691247" y="-3198145"/>
            <a:ext cx="6482953" cy="5292447"/>
          </a:xfrm>
          <a:custGeom>
            <a:avLst/>
            <a:gdLst/>
            <a:ahLst/>
            <a:cxnLst/>
            <a:rect l="l" t="t" r="r" b="b"/>
            <a:pathLst>
              <a:path w="6482953" h="5292447">
                <a:moveTo>
                  <a:pt x="0" y="0"/>
                </a:moveTo>
                <a:lnTo>
                  <a:pt x="6482953" y="0"/>
                </a:lnTo>
                <a:lnTo>
                  <a:pt x="6482953" y="5292447"/>
                </a:lnTo>
                <a:lnTo>
                  <a:pt x="0" y="52924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21"/>
          <p:cNvSpPr/>
          <p:nvPr/>
        </p:nvSpPr>
        <p:spPr>
          <a:xfrm rot="-1354030">
            <a:off x="16584298" y="8553220"/>
            <a:ext cx="4779109" cy="8850201"/>
          </a:xfrm>
          <a:custGeom>
            <a:avLst/>
            <a:gdLst/>
            <a:ahLst/>
            <a:cxnLst/>
            <a:rect l="l" t="t" r="r" b="b"/>
            <a:pathLst>
              <a:path w="4779109" h="8850201">
                <a:moveTo>
                  <a:pt x="0" y="0"/>
                </a:moveTo>
                <a:lnTo>
                  <a:pt x="4779108" y="0"/>
                </a:lnTo>
                <a:lnTo>
                  <a:pt x="4779108" y="8850202"/>
                </a:lnTo>
                <a:lnTo>
                  <a:pt x="0" y="88502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 flipH="1">
            <a:off x="1905000" y="1826807"/>
            <a:ext cx="9658996" cy="1228680"/>
            <a:chOff x="451224" y="2030493"/>
            <a:chExt cx="9411655" cy="1066142"/>
          </a:xfrm>
        </p:grpSpPr>
        <p:sp>
          <p:nvSpPr>
            <p:cNvPr id="18" name="Freeform 99"/>
            <p:cNvSpPr/>
            <p:nvPr/>
          </p:nvSpPr>
          <p:spPr>
            <a:xfrm>
              <a:off x="451224" y="2030493"/>
              <a:ext cx="9316563" cy="1066142"/>
            </a:xfrm>
            <a:custGeom>
              <a:avLst/>
              <a:gdLst/>
              <a:ahLst/>
              <a:cxnLst/>
              <a:rect l="l" t="t" r="r" b="b"/>
              <a:pathLst>
                <a:path w="7315200" h="3127248">
                  <a:moveTo>
                    <a:pt x="0" y="0"/>
                  </a:moveTo>
                  <a:lnTo>
                    <a:pt x="7315200" y="0"/>
                  </a:lnTo>
                  <a:lnTo>
                    <a:pt x="7315200" y="3127248"/>
                  </a:lnTo>
                  <a:lnTo>
                    <a:pt x="0" y="31272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92870" y="2152650"/>
              <a:ext cx="9370009" cy="40059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b="1" cap="none" spc="0" dirty="0">
                  <a:ln w="0"/>
                  <a:solidFill>
                    <a:srgbClr val="0000FF"/>
                  </a:solidFill>
                  <a:latin typeface="Comic Sans MS" panose="030F0702030302020204" pitchFamily="66" charset="0"/>
                </a:rPr>
                <a:t>I want to be a teacher because _____________________.</a:t>
              </a:r>
            </a:p>
          </p:txBody>
        </p:sp>
      </p:grpSp>
      <p:sp>
        <p:nvSpPr>
          <p:cNvPr id="17" name="Rectangle 16"/>
          <p:cNvSpPr/>
          <p:nvPr/>
        </p:nvSpPr>
        <p:spPr>
          <a:xfrm>
            <a:off x="6725753" y="1951821"/>
            <a:ext cx="4780447" cy="4196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0"/>
                <a:solidFill>
                  <a:srgbClr val="C00000"/>
                </a:solidFill>
                <a:latin typeface="Comic Sans MS" panose="030F0702030302020204" pitchFamily="66" charset="0"/>
              </a:rPr>
              <a:t>I’d like to teach children </a:t>
            </a:r>
            <a:endParaRPr lang="en-US" sz="2400" b="1" cap="none" spc="0" dirty="0">
              <a:ln w="0"/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34E05B-9DA9-15C9-03DD-857741E95E0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36081" y="3071253"/>
            <a:ext cx="10629675" cy="59199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39211" y="2939265"/>
            <a:ext cx="1501867" cy="1369946"/>
          </a:xfrm>
          <a:prstGeom prst="cloudCallout">
            <a:avLst>
              <a:gd name="adj1" fmla="val 62217"/>
              <a:gd name="adj2" fmla="val 46866"/>
            </a:avLst>
          </a:prstGeom>
          <a:ln>
            <a:solidFill>
              <a:srgbClr val="0000FF"/>
            </a:solidFill>
          </a:ln>
        </p:spPr>
      </p:pic>
      <p:grpSp>
        <p:nvGrpSpPr>
          <p:cNvPr id="23" name="Group 22"/>
          <p:cNvGrpSpPr/>
          <p:nvPr/>
        </p:nvGrpSpPr>
        <p:grpSpPr>
          <a:xfrm flipH="1">
            <a:off x="10412362" y="7124700"/>
            <a:ext cx="6644769" cy="1066142"/>
            <a:chOff x="-1655181" y="2030493"/>
            <a:chExt cx="13666100" cy="1066142"/>
          </a:xfrm>
        </p:grpSpPr>
        <p:sp>
          <p:nvSpPr>
            <p:cNvPr id="24" name="Freeform 99"/>
            <p:cNvSpPr/>
            <p:nvPr/>
          </p:nvSpPr>
          <p:spPr>
            <a:xfrm>
              <a:off x="-1655179" y="2030493"/>
              <a:ext cx="13666098" cy="1066142"/>
            </a:xfrm>
            <a:custGeom>
              <a:avLst/>
              <a:gdLst/>
              <a:ahLst/>
              <a:cxnLst/>
              <a:rect l="l" t="t" r="r" b="b"/>
              <a:pathLst>
                <a:path w="7315200" h="3127248">
                  <a:moveTo>
                    <a:pt x="0" y="0"/>
                  </a:moveTo>
                  <a:lnTo>
                    <a:pt x="7315200" y="0"/>
                  </a:lnTo>
                  <a:lnTo>
                    <a:pt x="7315200" y="3127248"/>
                  </a:lnTo>
                  <a:lnTo>
                    <a:pt x="0" y="31272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-1655181" y="2152650"/>
              <a:ext cx="13666100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0"/>
                  <a:solidFill>
                    <a:srgbClr val="6600FF"/>
                  </a:solidFill>
                  <a:latin typeface="Comic Sans MS" panose="030F0702030302020204" pitchFamily="66" charset="0"/>
                </a:rPr>
                <a:t>I want to be _____ because _____.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5799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2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B2B1C4CB-3304-4AA6-B9E1-6D13C5EB0C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751" y="-1246"/>
            <a:ext cx="18288000" cy="10287000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5844068" y="213836"/>
            <a:ext cx="6599864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Gliker"/>
              </a:rPr>
              <a:t>Example</a:t>
            </a:r>
          </a:p>
        </p:txBody>
      </p:sp>
      <p:sp>
        <p:nvSpPr>
          <p:cNvPr id="8" name="Freeform 18"/>
          <p:cNvSpPr/>
          <p:nvPr/>
        </p:nvSpPr>
        <p:spPr>
          <a:xfrm rot="1329290">
            <a:off x="-3051404" y="7964968"/>
            <a:ext cx="6482953" cy="5292447"/>
          </a:xfrm>
          <a:custGeom>
            <a:avLst/>
            <a:gdLst/>
            <a:ahLst/>
            <a:cxnLst/>
            <a:rect l="l" t="t" r="r" b="b"/>
            <a:pathLst>
              <a:path w="6482953" h="5292447">
                <a:moveTo>
                  <a:pt x="0" y="0"/>
                </a:moveTo>
                <a:lnTo>
                  <a:pt x="6482953" y="0"/>
                </a:lnTo>
                <a:lnTo>
                  <a:pt x="6482953" y="5292447"/>
                </a:lnTo>
                <a:lnTo>
                  <a:pt x="0" y="52924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19"/>
          <p:cNvSpPr/>
          <p:nvPr/>
        </p:nvSpPr>
        <p:spPr>
          <a:xfrm rot="9756921">
            <a:off x="-2917840" y="-7153189"/>
            <a:ext cx="4955159" cy="9176221"/>
          </a:xfrm>
          <a:custGeom>
            <a:avLst/>
            <a:gdLst/>
            <a:ahLst/>
            <a:cxnLst/>
            <a:rect l="l" t="t" r="r" b="b"/>
            <a:pathLst>
              <a:path w="4955159" h="9176221">
                <a:moveTo>
                  <a:pt x="0" y="0"/>
                </a:moveTo>
                <a:lnTo>
                  <a:pt x="4955160" y="0"/>
                </a:lnTo>
                <a:lnTo>
                  <a:pt x="4955160" y="9176221"/>
                </a:lnTo>
                <a:lnTo>
                  <a:pt x="0" y="91762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20"/>
          <p:cNvSpPr/>
          <p:nvPr/>
        </p:nvSpPr>
        <p:spPr>
          <a:xfrm>
            <a:off x="15691247" y="-3198145"/>
            <a:ext cx="6482953" cy="5292447"/>
          </a:xfrm>
          <a:custGeom>
            <a:avLst/>
            <a:gdLst/>
            <a:ahLst/>
            <a:cxnLst/>
            <a:rect l="l" t="t" r="r" b="b"/>
            <a:pathLst>
              <a:path w="6482953" h="5292447">
                <a:moveTo>
                  <a:pt x="0" y="0"/>
                </a:moveTo>
                <a:lnTo>
                  <a:pt x="6482953" y="0"/>
                </a:lnTo>
                <a:lnTo>
                  <a:pt x="6482953" y="5292447"/>
                </a:lnTo>
                <a:lnTo>
                  <a:pt x="0" y="52924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21"/>
          <p:cNvSpPr/>
          <p:nvPr/>
        </p:nvSpPr>
        <p:spPr>
          <a:xfrm rot="-1354030">
            <a:off x="16584298" y="8553220"/>
            <a:ext cx="4779109" cy="8850201"/>
          </a:xfrm>
          <a:custGeom>
            <a:avLst/>
            <a:gdLst/>
            <a:ahLst/>
            <a:cxnLst/>
            <a:rect l="l" t="t" r="r" b="b"/>
            <a:pathLst>
              <a:path w="4779109" h="8850201">
                <a:moveTo>
                  <a:pt x="0" y="0"/>
                </a:moveTo>
                <a:lnTo>
                  <a:pt x="4779108" y="0"/>
                </a:lnTo>
                <a:lnTo>
                  <a:pt x="4779108" y="8850202"/>
                </a:lnTo>
                <a:lnTo>
                  <a:pt x="0" y="88502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 flipH="1">
            <a:off x="8403391" y="1866900"/>
            <a:ext cx="9561405" cy="1228680"/>
            <a:chOff x="451224" y="2030493"/>
            <a:chExt cx="9316563" cy="1066142"/>
          </a:xfrm>
        </p:grpSpPr>
        <p:sp>
          <p:nvSpPr>
            <p:cNvPr id="18" name="Freeform 99"/>
            <p:cNvSpPr/>
            <p:nvPr/>
          </p:nvSpPr>
          <p:spPr>
            <a:xfrm>
              <a:off x="451224" y="2030493"/>
              <a:ext cx="9316563" cy="1066142"/>
            </a:xfrm>
            <a:custGeom>
              <a:avLst/>
              <a:gdLst/>
              <a:ahLst/>
              <a:cxnLst/>
              <a:rect l="l" t="t" r="r" b="b"/>
              <a:pathLst>
                <a:path w="7315200" h="3127248">
                  <a:moveTo>
                    <a:pt x="0" y="0"/>
                  </a:moveTo>
                  <a:lnTo>
                    <a:pt x="7315200" y="0"/>
                  </a:lnTo>
                  <a:lnTo>
                    <a:pt x="7315200" y="3127248"/>
                  </a:lnTo>
                  <a:lnTo>
                    <a:pt x="0" y="31272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609781" y="2152650"/>
              <a:ext cx="9136184" cy="40059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b="1" cap="none" spc="0" dirty="0">
                  <a:ln w="0"/>
                  <a:solidFill>
                    <a:srgbClr val="0000FF"/>
                  </a:solidFill>
                  <a:latin typeface="Comic Sans MS" panose="030F0702030302020204" pitchFamily="66" charset="0"/>
                </a:rPr>
                <a:t>I want to be ________ because _____________________.</a:t>
              </a:r>
            </a:p>
          </p:txBody>
        </p:sp>
      </p:grpSp>
      <p:sp>
        <p:nvSpPr>
          <p:cNvPr id="17" name="Rectangle 16"/>
          <p:cNvSpPr/>
          <p:nvPr/>
        </p:nvSpPr>
        <p:spPr>
          <a:xfrm>
            <a:off x="13126553" y="1983273"/>
            <a:ext cx="478044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0"/>
                <a:solidFill>
                  <a:srgbClr val="C00000"/>
                </a:solidFill>
                <a:latin typeface="Comic Sans MS" panose="030F0702030302020204" pitchFamily="66" charset="0"/>
              </a:rPr>
              <a:t>I’d like to report the news</a:t>
            </a:r>
            <a:endParaRPr lang="en-US" sz="2400" b="1" cap="none" spc="0" dirty="0">
              <a:ln w="0"/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439400" y="1978054"/>
            <a:ext cx="184306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0"/>
                <a:solidFill>
                  <a:srgbClr val="C00000"/>
                </a:solidFill>
                <a:latin typeface="Comic Sans MS" panose="030F0702030302020204" pitchFamily="66" charset="0"/>
              </a:rPr>
              <a:t>a reporter</a:t>
            </a:r>
            <a:endParaRPr lang="en-US" sz="2400" b="1" cap="none" spc="0" dirty="0">
              <a:ln w="0"/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0D4125-DF1F-E65A-DEBA-AD7906BD675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59507" y="3138173"/>
            <a:ext cx="12383230" cy="6896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734746" y="2737378"/>
            <a:ext cx="1501314" cy="1512476"/>
          </a:xfrm>
          <a:prstGeom prst="cloudCallout">
            <a:avLst>
              <a:gd name="adj1" fmla="val -67038"/>
              <a:gd name="adj2" fmla="val 41653"/>
            </a:avLst>
          </a:prstGeom>
          <a:ln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332157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2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B2B1C4CB-3304-4AA6-B9E1-6D13C5EB0C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751" y="-1246"/>
            <a:ext cx="18288000" cy="10287000"/>
          </a:xfrm>
          <a:prstGeom prst="rect">
            <a:avLst/>
          </a:prstGeom>
        </p:spPr>
      </p:pic>
      <p:sp>
        <p:nvSpPr>
          <p:cNvPr id="8" name="Freeform 18"/>
          <p:cNvSpPr/>
          <p:nvPr/>
        </p:nvSpPr>
        <p:spPr>
          <a:xfrm rot="1329290">
            <a:off x="-3051404" y="7964968"/>
            <a:ext cx="6482953" cy="5292447"/>
          </a:xfrm>
          <a:custGeom>
            <a:avLst/>
            <a:gdLst/>
            <a:ahLst/>
            <a:cxnLst/>
            <a:rect l="l" t="t" r="r" b="b"/>
            <a:pathLst>
              <a:path w="6482953" h="5292447">
                <a:moveTo>
                  <a:pt x="0" y="0"/>
                </a:moveTo>
                <a:lnTo>
                  <a:pt x="6482953" y="0"/>
                </a:lnTo>
                <a:lnTo>
                  <a:pt x="6482953" y="5292447"/>
                </a:lnTo>
                <a:lnTo>
                  <a:pt x="0" y="52924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19"/>
          <p:cNvSpPr/>
          <p:nvPr/>
        </p:nvSpPr>
        <p:spPr>
          <a:xfrm rot="9756921">
            <a:off x="-2917840" y="-7153189"/>
            <a:ext cx="4955159" cy="9176221"/>
          </a:xfrm>
          <a:custGeom>
            <a:avLst/>
            <a:gdLst/>
            <a:ahLst/>
            <a:cxnLst/>
            <a:rect l="l" t="t" r="r" b="b"/>
            <a:pathLst>
              <a:path w="4955159" h="9176221">
                <a:moveTo>
                  <a:pt x="0" y="0"/>
                </a:moveTo>
                <a:lnTo>
                  <a:pt x="4955160" y="0"/>
                </a:lnTo>
                <a:lnTo>
                  <a:pt x="4955160" y="9176221"/>
                </a:lnTo>
                <a:lnTo>
                  <a:pt x="0" y="917622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20"/>
          <p:cNvSpPr/>
          <p:nvPr/>
        </p:nvSpPr>
        <p:spPr>
          <a:xfrm>
            <a:off x="15691247" y="-3198145"/>
            <a:ext cx="6482953" cy="5292447"/>
          </a:xfrm>
          <a:custGeom>
            <a:avLst/>
            <a:gdLst/>
            <a:ahLst/>
            <a:cxnLst/>
            <a:rect l="l" t="t" r="r" b="b"/>
            <a:pathLst>
              <a:path w="6482953" h="5292447">
                <a:moveTo>
                  <a:pt x="0" y="0"/>
                </a:moveTo>
                <a:lnTo>
                  <a:pt x="6482953" y="0"/>
                </a:lnTo>
                <a:lnTo>
                  <a:pt x="6482953" y="5292447"/>
                </a:lnTo>
                <a:lnTo>
                  <a:pt x="0" y="52924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21"/>
          <p:cNvSpPr/>
          <p:nvPr/>
        </p:nvSpPr>
        <p:spPr>
          <a:xfrm rot="-1354030">
            <a:off x="16584298" y="8553220"/>
            <a:ext cx="4779109" cy="8850201"/>
          </a:xfrm>
          <a:custGeom>
            <a:avLst/>
            <a:gdLst/>
            <a:ahLst/>
            <a:cxnLst/>
            <a:rect l="l" t="t" r="r" b="b"/>
            <a:pathLst>
              <a:path w="4779109" h="8850201">
                <a:moveTo>
                  <a:pt x="0" y="0"/>
                </a:moveTo>
                <a:lnTo>
                  <a:pt x="4779108" y="0"/>
                </a:lnTo>
                <a:lnTo>
                  <a:pt x="4779108" y="8850202"/>
                </a:lnTo>
                <a:lnTo>
                  <a:pt x="0" y="88502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25"/>
          <p:cNvSpPr txBox="1"/>
          <p:nvPr/>
        </p:nvSpPr>
        <p:spPr>
          <a:xfrm>
            <a:off x="5844070" y="0"/>
            <a:ext cx="659986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Gliker"/>
              </a:rPr>
              <a:t>Work in groups.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04985" y="1361726"/>
            <a:ext cx="11278030" cy="756354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0642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18" name="chimes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4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13125449" y="753490"/>
            <a:ext cx="1033190" cy="982863"/>
          </a:xfrm>
          <a:custGeom>
            <a:avLst/>
            <a:gdLst/>
            <a:ahLst/>
            <a:cxnLst/>
            <a:rect l="l" t="t" r="r" b="b"/>
            <a:pathLst>
              <a:path w="1033190" h="982863">
                <a:moveTo>
                  <a:pt x="0" y="0"/>
                </a:moveTo>
                <a:lnTo>
                  <a:pt x="1033190" y="0"/>
                </a:lnTo>
                <a:lnTo>
                  <a:pt x="1033190" y="982863"/>
                </a:lnTo>
                <a:lnTo>
                  <a:pt x="0" y="98286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4129359" y="695340"/>
            <a:ext cx="1033190" cy="982863"/>
          </a:xfrm>
          <a:custGeom>
            <a:avLst/>
            <a:gdLst/>
            <a:ahLst/>
            <a:cxnLst/>
            <a:rect l="l" t="t" r="r" b="b"/>
            <a:pathLst>
              <a:path w="1033190" h="982863">
                <a:moveTo>
                  <a:pt x="0" y="0"/>
                </a:moveTo>
                <a:lnTo>
                  <a:pt x="1033191" y="0"/>
                </a:lnTo>
                <a:lnTo>
                  <a:pt x="1033191" y="982863"/>
                </a:lnTo>
                <a:lnTo>
                  <a:pt x="0" y="98286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5405966" y="541264"/>
            <a:ext cx="7543800" cy="1231106"/>
          </a:xfrm>
          <a:custGeom>
            <a:avLst/>
            <a:gdLst>
              <a:gd name="connsiteX0" fmla="*/ 0 w 7543800"/>
              <a:gd name="connsiteY0" fmla="*/ 0 h 1231106"/>
              <a:gd name="connsiteX1" fmla="*/ 836676 w 7543800"/>
              <a:gd name="connsiteY1" fmla="*/ 0 h 1231106"/>
              <a:gd name="connsiteX2" fmla="*/ 1597914 w 7543800"/>
              <a:gd name="connsiteY2" fmla="*/ 0 h 1231106"/>
              <a:gd name="connsiteX3" fmla="*/ 2283714 w 7543800"/>
              <a:gd name="connsiteY3" fmla="*/ 0 h 1231106"/>
              <a:gd name="connsiteX4" fmla="*/ 3044952 w 7543800"/>
              <a:gd name="connsiteY4" fmla="*/ 0 h 1231106"/>
              <a:gd name="connsiteX5" fmla="*/ 3806190 w 7543800"/>
              <a:gd name="connsiteY5" fmla="*/ 0 h 1231106"/>
              <a:gd name="connsiteX6" fmla="*/ 4642866 w 7543800"/>
              <a:gd name="connsiteY6" fmla="*/ 0 h 1231106"/>
              <a:gd name="connsiteX7" fmla="*/ 5328666 w 7543800"/>
              <a:gd name="connsiteY7" fmla="*/ 0 h 1231106"/>
              <a:gd name="connsiteX8" fmla="*/ 6014466 w 7543800"/>
              <a:gd name="connsiteY8" fmla="*/ 0 h 1231106"/>
              <a:gd name="connsiteX9" fmla="*/ 6549390 w 7543800"/>
              <a:gd name="connsiteY9" fmla="*/ 0 h 1231106"/>
              <a:gd name="connsiteX10" fmla="*/ 7543800 w 7543800"/>
              <a:gd name="connsiteY10" fmla="*/ 0 h 1231106"/>
              <a:gd name="connsiteX11" fmla="*/ 7543800 w 7543800"/>
              <a:gd name="connsiteY11" fmla="*/ 578620 h 1231106"/>
              <a:gd name="connsiteX12" fmla="*/ 7543800 w 7543800"/>
              <a:gd name="connsiteY12" fmla="*/ 1231106 h 1231106"/>
              <a:gd name="connsiteX13" fmla="*/ 6933438 w 7543800"/>
              <a:gd name="connsiteY13" fmla="*/ 1231106 h 1231106"/>
              <a:gd name="connsiteX14" fmla="*/ 6398514 w 7543800"/>
              <a:gd name="connsiteY14" fmla="*/ 1231106 h 1231106"/>
              <a:gd name="connsiteX15" fmla="*/ 5788152 w 7543800"/>
              <a:gd name="connsiteY15" fmla="*/ 1231106 h 1231106"/>
              <a:gd name="connsiteX16" fmla="*/ 4951476 w 7543800"/>
              <a:gd name="connsiteY16" fmla="*/ 1231106 h 1231106"/>
              <a:gd name="connsiteX17" fmla="*/ 4265676 w 7543800"/>
              <a:gd name="connsiteY17" fmla="*/ 1231106 h 1231106"/>
              <a:gd name="connsiteX18" fmla="*/ 3579876 w 7543800"/>
              <a:gd name="connsiteY18" fmla="*/ 1231106 h 1231106"/>
              <a:gd name="connsiteX19" fmla="*/ 3044952 w 7543800"/>
              <a:gd name="connsiteY19" fmla="*/ 1231106 h 1231106"/>
              <a:gd name="connsiteX20" fmla="*/ 2510028 w 7543800"/>
              <a:gd name="connsiteY20" fmla="*/ 1231106 h 1231106"/>
              <a:gd name="connsiteX21" fmla="*/ 1824228 w 7543800"/>
              <a:gd name="connsiteY21" fmla="*/ 1231106 h 1231106"/>
              <a:gd name="connsiteX22" fmla="*/ 1062990 w 7543800"/>
              <a:gd name="connsiteY22" fmla="*/ 1231106 h 1231106"/>
              <a:gd name="connsiteX23" fmla="*/ 0 w 7543800"/>
              <a:gd name="connsiteY23" fmla="*/ 1231106 h 1231106"/>
              <a:gd name="connsiteX24" fmla="*/ 0 w 7543800"/>
              <a:gd name="connsiteY24" fmla="*/ 627864 h 1231106"/>
              <a:gd name="connsiteX25" fmla="*/ 0 w 7543800"/>
              <a:gd name="connsiteY25" fmla="*/ 0 h 123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7543800" h="1231106" fill="none" extrusionOk="0">
                <a:moveTo>
                  <a:pt x="0" y="0"/>
                </a:moveTo>
                <a:cubicBezTo>
                  <a:pt x="346683" y="6889"/>
                  <a:pt x="443841" y="-41610"/>
                  <a:pt x="836676" y="0"/>
                </a:cubicBezTo>
                <a:cubicBezTo>
                  <a:pt x="1229511" y="41610"/>
                  <a:pt x="1436932" y="-10924"/>
                  <a:pt x="1597914" y="0"/>
                </a:cubicBezTo>
                <a:cubicBezTo>
                  <a:pt x="1758896" y="10924"/>
                  <a:pt x="2141428" y="32859"/>
                  <a:pt x="2283714" y="0"/>
                </a:cubicBezTo>
                <a:cubicBezTo>
                  <a:pt x="2426000" y="-32859"/>
                  <a:pt x="2862397" y="-34479"/>
                  <a:pt x="3044952" y="0"/>
                </a:cubicBezTo>
                <a:cubicBezTo>
                  <a:pt x="3227507" y="34479"/>
                  <a:pt x="3555249" y="26559"/>
                  <a:pt x="3806190" y="0"/>
                </a:cubicBezTo>
                <a:cubicBezTo>
                  <a:pt x="4057131" y="-26559"/>
                  <a:pt x="4401500" y="6531"/>
                  <a:pt x="4642866" y="0"/>
                </a:cubicBezTo>
                <a:cubicBezTo>
                  <a:pt x="4884232" y="-6531"/>
                  <a:pt x="5050704" y="16064"/>
                  <a:pt x="5328666" y="0"/>
                </a:cubicBezTo>
                <a:cubicBezTo>
                  <a:pt x="5606628" y="-16064"/>
                  <a:pt x="5833116" y="20084"/>
                  <a:pt x="6014466" y="0"/>
                </a:cubicBezTo>
                <a:cubicBezTo>
                  <a:pt x="6195816" y="-20084"/>
                  <a:pt x="6305727" y="-2427"/>
                  <a:pt x="6549390" y="0"/>
                </a:cubicBezTo>
                <a:cubicBezTo>
                  <a:pt x="6793053" y="2427"/>
                  <a:pt x="7073597" y="5565"/>
                  <a:pt x="7543800" y="0"/>
                </a:cubicBezTo>
                <a:cubicBezTo>
                  <a:pt x="7554312" y="270840"/>
                  <a:pt x="7541877" y="290179"/>
                  <a:pt x="7543800" y="578620"/>
                </a:cubicBezTo>
                <a:cubicBezTo>
                  <a:pt x="7545723" y="867061"/>
                  <a:pt x="7570248" y="929312"/>
                  <a:pt x="7543800" y="1231106"/>
                </a:cubicBezTo>
                <a:cubicBezTo>
                  <a:pt x="7347872" y="1234052"/>
                  <a:pt x="7116180" y="1257174"/>
                  <a:pt x="6933438" y="1231106"/>
                </a:cubicBezTo>
                <a:cubicBezTo>
                  <a:pt x="6750696" y="1205038"/>
                  <a:pt x="6632394" y="1244864"/>
                  <a:pt x="6398514" y="1231106"/>
                </a:cubicBezTo>
                <a:cubicBezTo>
                  <a:pt x="6164634" y="1217348"/>
                  <a:pt x="6039763" y="1232078"/>
                  <a:pt x="5788152" y="1231106"/>
                </a:cubicBezTo>
                <a:cubicBezTo>
                  <a:pt x="5536541" y="1230134"/>
                  <a:pt x="5191859" y="1268573"/>
                  <a:pt x="4951476" y="1231106"/>
                </a:cubicBezTo>
                <a:cubicBezTo>
                  <a:pt x="4711093" y="1193639"/>
                  <a:pt x="4520477" y="1222633"/>
                  <a:pt x="4265676" y="1231106"/>
                </a:cubicBezTo>
                <a:cubicBezTo>
                  <a:pt x="4010875" y="1239579"/>
                  <a:pt x="3747564" y="1216947"/>
                  <a:pt x="3579876" y="1231106"/>
                </a:cubicBezTo>
                <a:cubicBezTo>
                  <a:pt x="3412188" y="1245265"/>
                  <a:pt x="3237945" y="1214423"/>
                  <a:pt x="3044952" y="1231106"/>
                </a:cubicBezTo>
                <a:cubicBezTo>
                  <a:pt x="2851959" y="1247789"/>
                  <a:pt x="2641290" y="1218015"/>
                  <a:pt x="2510028" y="1231106"/>
                </a:cubicBezTo>
                <a:cubicBezTo>
                  <a:pt x="2378766" y="1244197"/>
                  <a:pt x="2084988" y="1264077"/>
                  <a:pt x="1824228" y="1231106"/>
                </a:cubicBezTo>
                <a:cubicBezTo>
                  <a:pt x="1563468" y="1198135"/>
                  <a:pt x="1242226" y="1196062"/>
                  <a:pt x="1062990" y="1231106"/>
                </a:cubicBezTo>
                <a:cubicBezTo>
                  <a:pt x="883754" y="1266150"/>
                  <a:pt x="263976" y="1188342"/>
                  <a:pt x="0" y="1231106"/>
                </a:cubicBezTo>
                <a:cubicBezTo>
                  <a:pt x="-6341" y="976763"/>
                  <a:pt x="5561" y="925160"/>
                  <a:pt x="0" y="627864"/>
                </a:cubicBezTo>
                <a:cubicBezTo>
                  <a:pt x="-5561" y="330568"/>
                  <a:pt x="-12291" y="232485"/>
                  <a:pt x="0" y="0"/>
                </a:cubicBezTo>
                <a:close/>
              </a:path>
              <a:path w="7543800" h="1231106" stroke="0" extrusionOk="0">
                <a:moveTo>
                  <a:pt x="0" y="0"/>
                </a:moveTo>
                <a:cubicBezTo>
                  <a:pt x="126441" y="-11153"/>
                  <a:pt x="240171" y="-3172"/>
                  <a:pt x="459486" y="0"/>
                </a:cubicBezTo>
                <a:cubicBezTo>
                  <a:pt x="678801" y="3172"/>
                  <a:pt x="782003" y="-14171"/>
                  <a:pt x="994410" y="0"/>
                </a:cubicBezTo>
                <a:cubicBezTo>
                  <a:pt x="1206817" y="14171"/>
                  <a:pt x="1318804" y="-13868"/>
                  <a:pt x="1453896" y="0"/>
                </a:cubicBezTo>
                <a:cubicBezTo>
                  <a:pt x="1588988" y="13868"/>
                  <a:pt x="1892263" y="17204"/>
                  <a:pt x="2139696" y="0"/>
                </a:cubicBezTo>
                <a:cubicBezTo>
                  <a:pt x="2387129" y="-17204"/>
                  <a:pt x="2630595" y="-33199"/>
                  <a:pt x="2900934" y="0"/>
                </a:cubicBezTo>
                <a:cubicBezTo>
                  <a:pt x="3171273" y="33199"/>
                  <a:pt x="3248883" y="20357"/>
                  <a:pt x="3511296" y="0"/>
                </a:cubicBezTo>
                <a:cubicBezTo>
                  <a:pt x="3773709" y="-20357"/>
                  <a:pt x="4069060" y="-32130"/>
                  <a:pt x="4347972" y="0"/>
                </a:cubicBezTo>
                <a:cubicBezTo>
                  <a:pt x="4626884" y="32130"/>
                  <a:pt x="4883174" y="33591"/>
                  <a:pt x="5033772" y="0"/>
                </a:cubicBezTo>
                <a:cubicBezTo>
                  <a:pt x="5184370" y="-33591"/>
                  <a:pt x="5265546" y="-1611"/>
                  <a:pt x="5493258" y="0"/>
                </a:cubicBezTo>
                <a:cubicBezTo>
                  <a:pt x="5720970" y="1611"/>
                  <a:pt x="5972124" y="23838"/>
                  <a:pt x="6254496" y="0"/>
                </a:cubicBezTo>
                <a:cubicBezTo>
                  <a:pt x="6536868" y="-23838"/>
                  <a:pt x="6759445" y="-29676"/>
                  <a:pt x="6940296" y="0"/>
                </a:cubicBezTo>
                <a:cubicBezTo>
                  <a:pt x="7121147" y="29676"/>
                  <a:pt x="7288974" y="27838"/>
                  <a:pt x="7543800" y="0"/>
                </a:cubicBezTo>
                <a:cubicBezTo>
                  <a:pt x="7548462" y="184942"/>
                  <a:pt x="7571803" y="374370"/>
                  <a:pt x="7543800" y="603242"/>
                </a:cubicBezTo>
                <a:cubicBezTo>
                  <a:pt x="7515797" y="832114"/>
                  <a:pt x="7547003" y="1090439"/>
                  <a:pt x="7543800" y="1231106"/>
                </a:cubicBezTo>
                <a:cubicBezTo>
                  <a:pt x="7287524" y="1227389"/>
                  <a:pt x="6972446" y="1195970"/>
                  <a:pt x="6707124" y="1231106"/>
                </a:cubicBezTo>
                <a:cubicBezTo>
                  <a:pt x="6441802" y="1266242"/>
                  <a:pt x="6126783" y="1252005"/>
                  <a:pt x="5870448" y="1231106"/>
                </a:cubicBezTo>
                <a:cubicBezTo>
                  <a:pt x="5614113" y="1210207"/>
                  <a:pt x="5472186" y="1233121"/>
                  <a:pt x="5109210" y="1231106"/>
                </a:cubicBezTo>
                <a:cubicBezTo>
                  <a:pt x="4746234" y="1229091"/>
                  <a:pt x="4682468" y="1239674"/>
                  <a:pt x="4498848" y="1231106"/>
                </a:cubicBezTo>
                <a:cubicBezTo>
                  <a:pt x="4315228" y="1222538"/>
                  <a:pt x="4110088" y="1225784"/>
                  <a:pt x="3963924" y="1231106"/>
                </a:cubicBezTo>
                <a:cubicBezTo>
                  <a:pt x="3817760" y="1236428"/>
                  <a:pt x="3497417" y="1243721"/>
                  <a:pt x="3278124" y="1231106"/>
                </a:cubicBezTo>
                <a:cubicBezTo>
                  <a:pt x="3058831" y="1218491"/>
                  <a:pt x="2946256" y="1238054"/>
                  <a:pt x="2743200" y="1231106"/>
                </a:cubicBezTo>
                <a:cubicBezTo>
                  <a:pt x="2540144" y="1224158"/>
                  <a:pt x="2484255" y="1218890"/>
                  <a:pt x="2283714" y="1231106"/>
                </a:cubicBezTo>
                <a:cubicBezTo>
                  <a:pt x="2083173" y="1243322"/>
                  <a:pt x="1841109" y="1247112"/>
                  <a:pt x="1673352" y="1231106"/>
                </a:cubicBezTo>
                <a:cubicBezTo>
                  <a:pt x="1505595" y="1215100"/>
                  <a:pt x="1334959" y="1207493"/>
                  <a:pt x="1138428" y="1231106"/>
                </a:cubicBezTo>
                <a:cubicBezTo>
                  <a:pt x="941897" y="1254719"/>
                  <a:pt x="297497" y="1268734"/>
                  <a:pt x="0" y="1231106"/>
                </a:cubicBezTo>
                <a:cubicBezTo>
                  <a:pt x="-14928" y="971953"/>
                  <a:pt x="-16104" y="861406"/>
                  <a:pt x="0" y="640175"/>
                </a:cubicBezTo>
                <a:cubicBezTo>
                  <a:pt x="16104" y="418944"/>
                  <a:pt x="1222" y="174896"/>
                  <a:pt x="0" y="0"/>
                </a:cubicBezTo>
                <a:close/>
              </a:path>
            </a:pathLst>
          </a:custGeom>
          <a:solidFill>
            <a:srgbClr val="FFFF99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07952707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000" b="1" dirty="0">
                <a:solidFill>
                  <a:srgbClr val="8F4251"/>
                </a:solidFill>
                <a:latin typeface="Suranna"/>
              </a:rPr>
              <a:t>Table of contents</a:t>
            </a:r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A783D3E7-6467-C840-A1A7-963C61787D4D}"/>
              </a:ext>
            </a:extLst>
          </p:cNvPr>
          <p:cNvSpPr/>
          <p:nvPr/>
        </p:nvSpPr>
        <p:spPr>
          <a:xfrm>
            <a:off x="4741590" y="9171532"/>
            <a:ext cx="9144000" cy="603837"/>
          </a:xfrm>
          <a:custGeom>
            <a:avLst/>
            <a:gdLst/>
            <a:ahLst/>
            <a:cxnLst/>
            <a:rect l="l" t="t" r="r" b="b"/>
            <a:pathLst>
              <a:path w="13372395" h="1677628">
                <a:moveTo>
                  <a:pt x="0" y="0"/>
                </a:moveTo>
                <a:lnTo>
                  <a:pt x="13372395" y="0"/>
                </a:lnTo>
                <a:lnTo>
                  <a:pt x="13372395" y="1677628"/>
                </a:lnTo>
                <a:lnTo>
                  <a:pt x="0" y="16776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30D83902-3AB5-709B-AB63-51BF35FDAB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76527696"/>
              </p:ext>
            </p:extLst>
          </p:nvPr>
        </p:nvGraphicFramePr>
        <p:xfrm>
          <a:off x="1522018" y="2324100"/>
          <a:ext cx="15243963" cy="665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12" name="chimes.wav"/>
          </p:stSnd>
        </p:sndAc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6999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1261493" y="-1256737"/>
            <a:ext cx="7881365" cy="5545615"/>
          </a:xfrm>
          <a:custGeom>
            <a:avLst/>
            <a:gdLst/>
            <a:ahLst/>
            <a:cxnLst/>
            <a:rect l="l" t="t" r="r" b="b"/>
            <a:pathLst>
              <a:path w="7881365" h="5545615">
                <a:moveTo>
                  <a:pt x="0" y="0"/>
                </a:moveTo>
                <a:lnTo>
                  <a:pt x="7881365" y="0"/>
                </a:lnTo>
                <a:lnTo>
                  <a:pt x="7881365" y="5545615"/>
                </a:lnTo>
                <a:lnTo>
                  <a:pt x="0" y="55456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0706984">
            <a:off x="-1896040" y="5998122"/>
            <a:ext cx="7881365" cy="5545615"/>
          </a:xfrm>
          <a:custGeom>
            <a:avLst/>
            <a:gdLst/>
            <a:ahLst/>
            <a:cxnLst/>
            <a:rect l="l" t="t" r="r" b="b"/>
            <a:pathLst>
              <a:path w="7881365" h="5545615">
                <a:moveTo>
                  <a:pt x="0" y="0"/>
                </a:moveTo>
                <a:lnTo>
                  <a:pt x="7881365" y="0"/>
                </a:lnTo>
                <a:lnTo>
                  <a:pt x="7881365" y="5545615"/>
                </a:lnTo>
                <a:lnTo>
                  <a:pt x="0" y="55456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03351" y="1516071"/>
            <a:ext cx="16081298" cy="7254859"/>
          </a:xfrm>
          <a:custGeom>
            <a:avLst/>
            <a:gdLst/>
            <a:ahLst/>
            <a:cxnLst/>
            <a:rect l="l" t="t" r="r" b="b"/>
            <a:pathLst>
              <a:path w="16081298" h="7254859">
                <a:moveTo>
                  <a:pt x="0" y="0"/>
                </a:moveTo>
                <a:lnTo>
                  <a:pt x="16081298" y="0"/>
                </a:lnTo>
                <a:lnTo>
                  <a:pt x="16081298" y="7254858"/>
                </a:lnTo>
                <a:lnTo>
                  <a:pt x="0" y="72548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3253468" y="2558260"/>
            <a:ext cx="11781064" cy="5170479"/>
            <a:chOff x="0" y="0"/>
            <a:chExt cx="3102832" cy="136177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102832" cy="1361772"/>
            </a:xfrm>
            <a:custGeom>
              <a:avLst/>
              <a:gdLst/>
              <a:ahLst/>
              <a:cxnLst/>
              <a:rect l="l" t="t" r="r" b="b"/>
              <a:pathLst>
                <a:path w="3102832" h="1361772">
                  <a:moveTo>
                    <a:pt x="33515" y="0"/>
                  </a:moveTo>
                  <a:lnTo>
                    <a:pt x="3069317" y="0"/>
                  </a:lnTo>
                  <a:cubicBezTo>
                    <a:pt x="3078206" y="0"/>
                    <a:pt x="3086730" y="3531"/>
                    <a:pt x="3093015" y="9816"/>
                  </a:cubicBezTo>
                  <a:cubicBezTo>
                    <a:pt x="3099301" y="16101"/>
                    <a:pt x="3102832" y="24626"/>
                    <a:pt x="3102832" y="33515"/>
                  </a:cubicBezTo>
                  <a:lnTo>
                    <a:pt x="3102832" y="1328258"/>
                  </a:lnTo>
                  <a:cubicBezTo>
                    <a:pt x="3102832" y="1346767"/>
                    <a:pt x="3087827" y="1361772"/>
                    <a:pt x="3069317" y="1361772"/>
                  </a:cubicBezTo>
                  <a:lnTo>
                    <a:pt x="33515" y="1361772"/>
                  </a:lnTo>
                  <a:cubicBezTo>
                    <a:pt x="24626" y="1361772"/>
                    <a:pt x="16101" y="1358241"/>
                    <a:pt x="9816" y="1351956"/>
                  </a:cubicBezTo>
                  <a:cubicBezTo>
                    <a:pt x="3531" y="1345671"/>
                    <a:pt x="0" y="1337146"/>
                    <a:pt x="0" y="1328258"/>
                  </a:cubicBezTo>
                  <a:lnTo>
                    <a:pt x="0" y="33515"/>
                  </a:lnTo>
                  <a:cubicBezTo>
                    <a:pt x="0" y="15005"/>
                    <a:pt x="15005" y="0"/>
                    <a:pt x="33515" y="0"/>
                  </a:cubicBezTo>
                  <a:close/>
                </a:path>
              </a:pathLst>
            </a:custGeom>
            <a:solidFill>
              <a:srgbClr val="F4EADF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102832" cy="13998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6663749" y="699843"/>
            <a:ext cx="4960502" cy="1632456"/>
          </a:xfrm>
          <a:custGeom>
            <a:avLst/>
            <a:gdLst/>
            <a:ahLst/>
            <a:cxnLst/>
            <a:rect l="l" t="t" r="r" b="b"/>
            <a:pathLst>
              <a:path w="4960502" h="1632456">
                <a:moveTo>
                  <a:pt x="4960502" y="0"/>
                </a:moveTo>
                <a:lnTo>
                  <a:pt x="0" y="0"/>
                </a:lnTo>
                <a:lnTo>
                  <a:pt x="0" y="1632456"/>
                </a:lnTo>
                <a:lnTo>
                  <a:pt x="4960502" y="1632456"/>
                </a:lnTo>
                <a:lnTo>
                  <a:pt x="496050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id="{113BB4C4-0CA4-004B-A2E2-1D1F05F046A1}"/>
              </a:ext>
            </a:extLst>
          </p:cNvPr>
          <p:cNvSpPr txBox="1"/>
          <p:nvPr/>
        </p:nvSpPr>
        <p:spPr>
          <a:xfrm>
            <a:off x="3165226" y="4451572"/>
            <a:ext cx="12019532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8000" dirty="0">
                <a:solidFill>
                  <a:srgbClr val="000000"/>
                </a:solidFill>
                <a:latin typeface="Berlin Sans FB Demi" panose="020E0802020502020306" pitchFamily="34" charset="0"/>
              </a:rPr>
              <a:t>Fun corner and Wrap-up.</a:t>
            </a:r>
          </a:p>
        </p:txBody>
      </p:sp>
      <p:sp>
        <p:nvSpPr>
          <p:cNvPr id="17" name="Freeform 16"/>
          <p:cNvSpPr/>
          <p:nvPr/>
        </p:nvSpPr>
        <p:spPr>
          <a:xfrm rot="-886202">
            <a:off x="343768" y="6009591"/>
            <a:ext cx="3581592" cy="3714454"/>
          </a:xfrm>
          <a:custGeom>
            <a:avLst/>
            <a:gdLst/>
            <a:ahLst/>
            <a:cxnLst/>
            <a:rect l="l" t="t" r="r" b="b"/>
            <a:pathLst>
              <a:path w="6459814" h="6107460">
                <a:moveTo>
                  <a:pt x="0" y="0"/>
                </a:moveTo>
                <a:lnTo>
                  <a:pt x="6459814" y="0"/>
                </a:lnTo>
                <a:lnTo>
                  <a:pt x="6459814" y="6107461"/>
                </a:lnTo>
                <a:lnTo>
                  <a:pt x="0" y="610746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B63E3A-4942-4A9C-20A2-CAF6062801E4}"/>
              </a:ext>
            </a:extLst>
          </p:cNvPr>
          <p:cNvSpPr txBox="1"/>
          <p:nvPr/>
        </p:nvSpPr>
        <p:spPr>
          <a:xfrm>
            <a:off x="8044305" y="539312"/>
            <a:ext cx="2199390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500" b="1" dirty="0">
                <a:solidFill>
                  <a:srgbClr val="C00000"/>
                </a:solidFill>
                <a:latin typeface="Berlin Sans FB Demi" panose="020E0802020502020306" pitchFamily="34" charset="0"/>
              </a:rPr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236553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13" name="chimes.wav"/>
          </p:stSnd>
        </p:sndAc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43FBA3F-CBB4-598C-2CE0-BE2F65141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14299"/>
            <a:ext cx="18288000" cy="10400298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1999797">
            <a:off x="6087385" y="-1266690"/>
            <a:ext cx="5774080" cy="5658598"/>
          </a:xfrm>
          <a:custGeom>
            <a:avLst/>
            <a:gdLst/>
            <a:ahLst/>
            <a:cxnLst/>
            <a:rect l="l" t="t" r="r" b="b"/>
            <a:pathLst>
              <a:path w="5774080" h="5658598">
                <a:moveTo>
                  <a:pt x="0" y="0"/>
                </a:moveTo>
                <a:lnTo>
                  <a:pt x="5774080" y="0"/>
                </a:lnTo>
                <a:lnTo>
                  <a:pt x="5774080" y="5658598"/>
                </a:lnTo>
                <a:lnTo>
                  <a:pt x="0" y="56585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4366926">
            <a:off x="10014843" y="7016359"/>
            <a:ext cx="2297006" cy="5033281"/>
          </a:xfrm>
          <a:custGeom>
            <a:avLst/>
            <a:gdLst/>
            <a:ahLst/>
            <a:cxnLst/>
            <a:rect l="l" t="t" r="r" b="b"/>
            <a:pathLst>
              <a:path w="2297006" h="5033281">
                <a:moveTo>
                  <a:pt x="0" y="0"/>
                </a:moveTo>
                <a:lnTo>
                  <a:pt x="2297007" y="0"/>
                </a:lnTo>
                <a:lnTo>
                  <a:pt x="2297007" y="5033281"/>
                </a:lnTo>
                <a:lnTo>
                  <a:pt x="0" y="50332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84597" y="524430"/>
            <a:ext cx="16118806" cy="9219089"/>
          </a:xfrm>
          <a:custGeom>
            <a:avLst/>
            <a:gdLst/>
            <a:ahLst/>
            <a:cxnLst/>
            <a:rect l="l" t="t" r="r" b="b"/>
            <a:pathLst>
              <a:path w="16118806" h="9219089">
                <a:moveTo>
                  <a:pt x="0" y="0"/>
                </a:moveTo>
                <a:lnTo>
                  <a:pt x="16118806" y="0"/>
                </a:lnTo>
                <a:lnTo>
                  <a:pt x="16118806" y="9219090"/>
                </a:lnTo>
                <a:lnTo>
                  <a:pt x="0" y="92190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431368">
            <a:off x="15746520" y="7034981"/>
            <a:ext cx="1647630" cy="2215639"/>
          </a:xfrm>
          <a:custGeom>
            <a:avLst/>
            <a:gdLst/>
            <a:ahLst/>
            <a:cxnLst/>
            <a:rect l="l" t="t" r="r" b="b"/>
            <a:pathLst>
              <a:path w="1647630" h="2215639">
                <a:moveTo>
                  <a:pt x="0" y="0"/>
                </a:moveTo>
                <a:lnTo>
                  <a:pt x="1647629" y="0"/>
                </a:lnTo>
                <a:lnTo>
                  <a:pt x="1647629" y="2215638"/>
                </a:lnTo>
                <a:lnTo>
                  <a:pt x="0" y="22156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734474">
            <a:off x="17301398" y="621542"/>
            <a:ext cx="1026960" cy="1034483"/>
          </a:xfrm>
          <a:custGeom>
            <a:avLst/>
            <a:gdLst/>
            <a:ahLst/>
            <a:cxnLst/>
            <a:rect l="l" t="t" r="r" b="b"/>
            <a:pathLst>
              <a:path w="1026960" h="1034483">
                <a:moveTo>
                  <a:pt x="0" y="0"/>
                </a:moveTo>
                <a:lnTo>
                  <a:pt x="1026960" y="0"/>
                </a:lnTo>
                <a:lnTo>
                  <a:pt x="1026960" y="1034483"/>
                </a:lnTo>
                <a:lnTo>
                  <a:pt x="0" y="103448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1434936">
            <a:off x="542275" y="7655101"/>
            <a:ext cx="2150546" cy="2099715"/>
          </a:xfrm>
          <a:custGeom>
            <a:avLst/>
            <a:gdLst/>
            <a:ahLst/>
            <a:cxnLst/>
            <a:rect l="l" t="t" r="r" b="b"/>
            <a:pathLst>
              <a:path w="2150546" h="2099715">
                <a:moveTo>
                  <a:pt x="0" y="0"/>
                </a:moveTo>
                <a:lnTo>
                  <a:pt x="2150546" y="0"/>
                </a:lnTo>
                <a:lnTo>
                  <a:pt x="2150546" y="2099715"/>
                </a:lnTo>
                <a:lnTo>
                  <a:pt x="0" y="209971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2769548">
            <a:off x="299811" y="1071834"/>
            <a:ext cx="3453731" cy="1130312"/>
          </a:xfrm>
          <a:custGeom>
            <a:avLst/>
            <a:gdLst/>
            <a:ahLst/>
            <a:cxnLst/>
            <a:rect l="l" t="t" r="r" b="b"/>
            <a:pathLst>
              <a:path w="3453731" h="1130312">
                <a:moveTo>
                  <a:pt x="0" y="0"/>
                </a:moveTo>
                <a:lnTo>
                  <a:pt x="3453731" y="0"/>
                </a:lnTo>
                <a:lnTo>
                  <a:pt x="3453731" y="1130312"/>
                </a:lnTo>
                <a:lnTo>
                  <a:pt x="0" y="113031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hlinkClick r:id="rId18" action="ppaction://hlinksldjump"/>
          </p:cNvPr>
          <p:cNvSpPr/>
          <p:nvPr/>
        </p:nvSpPr>
        <p:spPr>
          <a:xfrm rot="268932">
            <a:off x="3100363" y="103823"/>
            <a:ext cx="12378446" cy="10060301"/>
          </a:xfrm>
          <a:custGeom>
            <a:avLst/>
            <a:gdLst/>
            <a:ahLst/>
            <a:cxnLst/>
            <a:rect l="l" t="t" r="r" b="b"/>
            <a:pathLst>
              <a:path w="12378446" h="10060301">
                <a:moveTo>
                  <a:pt x="0" y="0"/>
                </a:moveTo>
                <a:lnTo>
                  <a:pt x="12378446" y="0"/>
                </a:lnTo>
                <a:lnTo>
                  <a:pt x="12378446" y="10060300"/>
                </a:lnTo>
                <a:lnTo>
                  <a:pt x="0" y="1006030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2895600" y="4111357"/>
            <a:ext cx="11222996" cy="15158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14400" dirty="0">
                <a:solidFill>
                  <a:srgbClr val="0070C0"/>
                </a:solidFill>
                <a:latin typeface="KG Primary Penmanship"/>
              </a:rPr>
              <a:t>Lucky numbers</a:t>
            </a:r>
            <a:endParaRPr lang="en-US" sz="14400" dirty="0">
              <a:solidFill>
                <a:srgbClr val="0070C0"/>
              </a:solidFill>
              <a:latin typeface="KG Primary Penmanship"/>
              <a:hlinkClick r:id="rId18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1" name="TextBox 11"/>
          <p:cNvSpPr txBox="1"/>
          <p:nvPr/>
        </p:nvSpPr>
        <p:spPr>
          <a:xfrm rot="-445389">
            <a:off x="3882068" y="8242027"/>
            <a:ext cx="1657053" cy="619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6"/>
              </a:lnSpc>
            </a:pPr>
            <a:r>
              <a:rPr lang="en-US" sz="4506" u="sng">
                <a:solidFill>
                  <a:srgbClr val="000000"/>
                </a:solidFill>
                <a:latin typeface="KG Primary Penmanship"/>
                <a:hlinkClick r:id="rId18" action="ppaction://hlinksldjump"/>
              </a:rPr>
              <a:t>Play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happy-logoversion-3-13398.wav"/>
          </p:stSnd>
        </p:sndAc>
      </p:transition>
    </mc:Choice>
    <mc:Fallback xmlns="">
      <p:transition spd="slow">
        <p:random/>
        <p:sndAc>
          <p:stSnd>
            <p:snd r:embed="rId21" name="happy-logoversion-3-13398.wav"/>
          </p:stSnd>
        </p:sndAc>
      </p:transition>
    </mc:Fallback>
  </mc:AlternateContent>
  <p:timing>
    <p:tnLst>
      <p:par>
        <p:cTn id="1" dur="indefinite" restart="never" nodeType="tmRoot">
          <p:childTnLst>
            <p:cmd cmd="playFrom(0.0)">
              <p:cBhvr>
                <p:cTn id="2"/>
                <p:tgtEl>
                  <p:sldTgt/>
                </p:tgtEl>
              </p:cBhvr>
            </p:cmd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Picture 132">
            <a:extLst>
              <a:ext uri="{FF2B5EF4-FFF2-40B4-BE49-F238E27FC236}">
                <a16:creationId xmlns:a16="http://schemas.microsoft.com/office/drawing/2014/main" id="{6AA28EC1-250F-560E-BC26-72E5AFD03D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14299"/>
            <a:ext cx="18288000" cy="10400298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084597" y="303516"/>
            <a:ext cx="16118806" cy="9219089"/>
          </a:xfrm>
          <a:custGeom>
            <a:avLst/>
            <a:gdLst/>
            <a:ahLst/>
            <a:cxnLst/>
            <a:rect l="l" t="t" r="r" b="b"/>
            <a:pathLst>
              <a:path w="16118806" h="9219089">
                <a:moveTo>
                  <a:pt x="0" y="0"/>
                </a:moveTo>
                <a:lnTo>
                  <a:pt x="16118806" y="0"/>
                </a:lnTo>
                <a:lnTo>
                  <a:pt x="16118806" y="9219089"/>
                </a:lnTo>
                <a:lnTo>
                  <a:pt x="0" y="921908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4" name="Freeform 114"/>
          <p:cNvSpPr/>
          <p:nvPr/>
        </p:nvSpPr>
        <p:spPr>
          <a:xfrm rot="1638578">
            <a:off x="15747525" y="8958344"/>
            <a:ext cx="2379311" cy="778684"/>
          </a:xfrm>
          <a:custGeom>
            <a:avLst/>
            <a:gdLst/>
            <a:ahLst/>
            <a:cxnLst/>
            <a:rect l="l" t="t" r="r" b="b"/>
            <a:pathLst>
              <a:path w="2379311" h="778684">
                <a:moveTo>
                  <a:pt x="0" y="0"/>
                </a:moveTo>
                <a:lnTo>
                  <a:pt x="2379312" y="0"/>
                </a:lnTo>
                <a:lnTo>
                  <a:pt x="2379312" y="778684"/>
                </a:lnTo>
                <a:lnTo>
                  <a:pt x="0" y="7786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7" name="Freeform 117"/>
          <p:cNvSpPr/>
          <p:nvPr/>
        </p:nvSpPr>
        <p:spPr>
          <a:xfrm rot="2578696">
            <a:off x="16541987" y="5806922"/>
            <a:ext cx="1322831" cy="1909598"/>
          </a:xfrm>
          <a:custGeom>
            <a:avLst/>
            <a:gdLst/>
            <a:ahLst/>
            <a:cxnLst/>
            <a:rect l="l" t="t" r="r" b="b"/>
            <a:pathLst>
              <a:path w="1322831" h="1909598">
                <a:moveTo>
                  <a:pt x="0" y="0"/>
                </a:moveTo>
                <a:lnTo>
                  <a:pt x="1322831" y="0"/>
                </a:lnTo>
                <a:lnTo>
                  <a:pt x="1322831" y="1909598"/>
                </a:lnTo>
                <a:lnTo>
                  <a:pt x="0" y="190959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8" name="Freeform 118"/>
          <p:cNvSpPr/>
          <p:nvPr/>
        </p:nvSpPr>
        <p:spPr>
          <a:xfrm rot="-579270">
            <a:off x="-327265" y="3899611"/>
            <a:ext cx="2101464" cy="2068906"/>
          </a:xfrm>
          <a:custGeom>
            <a:avLst/>
            <a:gdLst/>
            <a:ahLst/>
            <a:cxnLst/>
            <a:rect l="l" t="t" r="r" b="b"/>
            <a:pathLst>
              <a:path w="2101464" h="2068906">
                <a:moveTo>
                  <a:pt x="0" y="0"/>
                </a:moveTo>
                <a:lnTo>
                  <a:pt x="2101464" y="0"/>
                </a:lnTo>
                <a:lnTo>
                  <a:pt x="2101464" y="2068906"/>
                </a:lnTo>
                <a:lnTo>
                  <a:pt x="0" y="206890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9" name="Freeform 119"/>
          <p:cNvSpPr/>
          <p:nvPr/>
        </p:nvSpPr>
        <p:spPr>
          <a:xfrm rot="1434936">
            <a:off x="16286366" y="2876159"/>
            <a:ext cx="1514452" cy="1478656"/>
          </a:xfrm>
          <a:custGeom>
            <a:avLst/>
            <a:gdLst/>
            <a:ahLst/>
            <a:cxnLst/>
            <a:rect l="l" t="t" r="r" b="b"/>
            <a:pathLst>
              <a:path w="1514452" h="1478656">
                <a:moveTo>
                  <a:pt x="0" y="0"/>
                </a:moveTo>
                <a:lnTo>
                  <a:pt x="1514452" y="0"/>
                </a:lnTo>
                <a:lnTo>
                  <a:pt x="1514452" y="1478656"/>
                </a:lnTo>
                <a:lnTo>
                  <a:pt x="0" y="147865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0" name="Freeform 120"/>
          <p:cNvSpPr/>
          <p:nvPr/>
        </p:nvSpPr>
        <p:spPr>
          <a:xfrm>
            <a:off x="499001" y="8672704"/>
            <a:ext cx="1171192" cy="1171192"/>
          </a:xfrm>
          <a:custGeom>
            <a:avLst/>
            <a:gdLst/>
            <a:ahLst/>
            <a:cxnLst/>
            <a:rect l="l" t="t" r="r" b="b"/>
            <a:pathLst>
              <a:path w="1171192" h="1171192">
                <a:moveTo>
                  <a:pt x="0" y="0"/>
                </a:moveTo>
                <a:lnTo>
                  <a:pt x="1171192" y="0"/>
                </a:lnTo>
                <a:lnTo>
                  <a:pt x="1171192" y="1171192"/>
                </a:lnTo>
                <a:lnTo>
                  <a:pt x="0" y="117119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1" name="Freeform 121"/>
          <p:cNvSpPr/>
          <p:nvPr/>
        </p:nvSpPr>
        <p:spPr>
          <a:xfrm rot="734474">
            <a:off x="2834543" y="-367715"/>
            <a:ext cx="1026960" cy="1034483"/>
          </a:xfrm>
          <a:custGeom>
            <a:avLst/>
            <a:gdLst/>
            <a:ahLst/>
            <a:cxnLst/>
            <a:rect l="l" t="t" r="r" b="b"/>
            <a:pathLst>
              <a:path w="1026960" h="1034483">
                <a:moveTo>
                  <a:pt x="0" y="0"/>
                </a:moveTo>
                <a:lnTo>
                  <a:pt x="1026960" y="0"/>
                </a:lnTo>
                <a:lnTo>
                  <a:pt x="1026960" y="1034483"/>
                </a:lnTo>
                <a:lnTo>
                  <a:pt x="0" y="103448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2" name="Freeform 122"/>
          <p:cNvSpPr/>
          <p:nvPr/>
        </p:nvSpPr>
        <p:spPr>
          <a:xfrm rot="734474">
            <a:off x="17672675" y="8082737"/>
            <a:ext cx="456993" cy="460341"/>
          </a:xfrm>
          <a:custGeom>
            <a:avLst/>
            <a:gdLst/>
            <a:ahLst/>
            <a:cxnLst/>
            <a:rect l="l" t="t" r="r" b="b"/>
            <a:pathLst>
              <a:path w="456993" h="460341">
                <a:moveTo>
                  <a:pt x="0" y="0"/>
                </a:moveTo>
                <a:lnTo>
                  <a:pt x="456993" y="0"/>
                </a:lnTo>
                <a:lnTo>
                  <a:pt x="456993" y="460341"/>
                </a:lnTo>
                <a:lnTo>
                  <a:pt x="0" y="46034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Picture 29">
            <a:hlinkClick r:id="rId21" action="ppaction://hlinksldjump"/>
          </p:cNvPr>
          <p:cNvPicPr>
            <a:picLocks/>
          </p:cNvPicPr>
          <p:nvPr/>
        </p:nvPicPr>
        <p:blipFill>
          <a:blip r:embed="rId22"/>
          <a:stretch>
            <a:fillRect/>
          </a:stretch>
        </p:blipFill>
        <p:spPr>
          <a:xfrm>
            <a:off x="3296838" y="1616493"/>
            <a:ext cx="3200400" cy="3200400"/>
          </a:xfrm>
          <a:prstGeom prst="rect">
            <a:avLst/>
          </a:prstGeom>
        </p:spPr>
      </p:pic>
      <p:pic>
        <p:nvPicPr>
          <p:cNvPr id="31" name="Picture 30">
            <a:hlinkClick r:id="rId23" action="ppaction://hlinksldjump"/>
          </p:cNvPr>
          <p:cNvPicPr>
            <a:picLocks/>
          </p:cNvPicPr>
          <p:nvPr/>
        </p:nvPicPr>
        <p:blipFill>
          <a:blip r:embed="rId24"/>
          <a:stretch>
            <a:fillRect/>
          </a:stretch>
        </p:blipFill>
        <p:spPr>
          <a:xfrm>
            <a:off x="7543800" y="1616493"/>
            <a:ext cx="3200400" cy="3200400"/>
          </a:xfrm>
          <a:prstGeom prst="rect">
            <a:avLst/>
          </a:prstGeom>
        </p:spPr>
      </p:pic>
      <p:pic>
        <p:nvPicPr>
          <p:cNvPr id="32" name="Picture 31">
            <a:hlinkClick r:id="rId25" action="ppaction://hlinksldjump"/>
          </p:cNvPr>
          <p:cNvPicPr>
            <a:picLocks/>
          </p:cNvPicPr>
          <p:nvPr/>
        </p:nvPicPr>
        <p:blipFill>
          <a:blip r:embed="rId26"/>
          <a:stretch>
            <a:fillRect/>
          </a:stretch>
        </p:blipFill>
        <p:spPr>
          <a:xfrm>
            <a:off x="11790762" y="1616493"/>
            <a:ext cx="3200400" cy="3200400"/>
          </a:xfrm>
          <a:prstGeom prst="rect">
            <a:avLst/>
          </a:prstGeom>
        </p:spPr>
      </p:pic>
      <p:pic>
        <p:nvPicPr>
          <p:cNvPr id="33" name="Picture 32">
            <a:hlinkClick r:id="rId27" action="ppaction://hlinksldjump"/>
          </p:cNvPr>
          <p:cNvPicPr>
            <a:picLocks/>
          </p:cNvPicPr>
          <p:nvPr/>
        </p:nvPicPr>
        <p:blipFill>
          <a:blip r:embed="rId28"/>
          <a:stretch>
            <a:fillRect/>
          </a:stretch>
        </p:blipFill>
        <p:spPr>
          <a:xfrm>
            <a:off x="3296838" y="5470107"/>
            <a:ext cx="3200400" cy="3200400"/>
          </a:xfrm>
          <a:prstGeom prst="rect">
            <a:avLst/>
          </a:prstGeom>
        </p:spPr>
      </p:pic>
      <p:pic>
        <p:nvPicPr>
          <p:cNvPr id="34" name="Picture 33">
            <a:hlinkClick r:id="rId29" action="ppaction://hlinksldjump"/>
          </p:cNvPr>
          <p:cNvPicPr>
            <a:picLocks/>
          </p:cNvPicPr>
          <p:nvPr/>
        </p:nvPicPr>
        <p:blipFill>
          <a:blip r:embed="rId30"/>
          <a:stretch>
            <a:fillRect/>
          </a:stretch>
        </p:blipFill>
        <p:spPr>
          <a:xfrm>
            <a:off x="7543800" y="5470107"/>
            <a:ext cx="3200400" cy="3200400"/>
          </a:xfrm>
          <a:prstGeom prst="rect">
            <a:avLst/>
          </a:prstGeom>
        </p:spPr>
      </p:pic>
      <p:pic>
        <p:nvPicPr>
          <p:cNvPr id="35" name="Picture 34">
            <a:hlinkClick r:id="rId31" action="ppaction://hlinksldjump"/>
          </p:cNvPr>
          <p:cNvPicPr>
            <a:picLocks/>
          </p:cNvPicPr>
          <p:nvPr/>
        </p:nvPicPr>
        <p:blipFill>
          <a:blip r:embed="rId32"/>
          <a:stretch>
            <a:fillRect/>
          </a:stretch>
        </p:blipFill>
        <p:spPr>
          <a:xfrm>
            <a:off x="11790762" y="5470107"/>
            <a:ext cx="3200400" cy="3200400"/>
          </a:xfrm>
          <a:prstGeom prst="rect">
            <a:avLst/>
          </a:prstGeom>
        </p:spPr>
      </p:pic>
      <p:sp>
        <p:nvSpPr>
          <p:cNvPr id="100" name="Freeform 114"/>
          <p:cNvSpPr/>
          <p:nvPr/>
        </p:nvSpPr>
        <p:spPr>
          <a:xfrm rot="1638578">
            <a:off x="-301858" y="743650"/>
            <a:ext cx="2379311" cy="778684"/>
          </a:xfrm>
          <a:custGeom>
            <a:avLst/>
            <a:gdLst/>
            <a:ahLst/>
            <a:cxnLst/>
            <a:rect l="l" t="t" r="r" b="b"/>
            <a:pathLst>
              <a:path w="2379311" h="778684">
                <a:moveTo>
                  <a:pt x="0" y="0"/>
                </a:moveTo>
                <a:lnTo>
                  <a:pt x="2379312" y="0"/>
                </a:lnTo>
                <a:lnTo>
                  <a:pt x="2379312" y="778684"/>
                </a:lnTo>
                <a:lnTo>
                  <a:pt x="0" y="7786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Right Arrow 43">
            <a:hlinkClick r:id="rId33" action="ppaction://hlinksldjump"/>
          </p:cNvPr>
          <p:cNvSpPr/>
          <p:nvPr/>
        </p:nvSpPr>
        <p:spPr>
          <a:xfrm>
            <a:off x="15867397" y="0"/>
            <a:ext cx="2420603" cy="146738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Bauhaus 93" panose="04030905020B02020C02" pitchFamily="82" charset="0"/>
              </a:rPr>
              <a:t>NEXT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9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6999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 rot="81670">
            <a:off x="1171261" y="1107667"/>
            <a:ext cx="15945478" cy="8150633"/>
          </a:xfrm>
          <a:custGeom>
            <a:avLst/>
            <a:gdLst/>
            <a:ahLst/>
            <a:cxnLst/>
            <a:rect l="l" t="t" r="r" b="b"/>
            <a:pathLst>
              <a:path w="14495889" h="8150633">
                <a:moveTo>
                  <a:pt x="0" y="0"/>
                </a:moveTo>
                <a:lnTo>
                  <a:pt x="14495888" y="0"/>
                </a:lnTo>
                <a:lnTo>
                  <a:pt x="14495888" y="8150633"/>
                </a:lnTo>
                <a:lnTo>
                  <a:pt x="0" y="8150633"/>
                </a:lnTo>
                <a:lnTo>
                  <a:pt x="0" y="0"/>
                </a:lnTo>
                <a:close/>
              </a:path>
            </a:pathLst>
          </a:custGeom>
          <a:solidFill>
            <a:srgbClr val="FFFF99"/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590796">
            <a:off x="961767" y="919621"/>
            <a:ext cx="3134565" cy="1792802"/>
          </a:xfrm>
          <a:custGeom>
            <a:avLst/>
            <a:gdLst/>
            <a:ahLst/>
            <a:cxnLst/>
            <a:rect l="l" t="t" r="r" b="b"/>
            <a:pathLst>
              <a:path w="3134565" h="1792802">
                <a:moveTo>
                  <a:pt x="0" y="0"/>
                </a:moveTo>
                <a:lnTo>
                  <a:pt x="3134565" y="0"/>
                </a:lnTo>
                <a:lnTo>
                  <a:pt x="3134565" y="1792803"/>
                </a:lnTo>
                <a:lnTo>
                  <a:pt x="0" y="17928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337095">
            <a:off x="1493961" y="832347"/>
            <a:ext cx="1543416" cy="586498"/>
          </a:xfrm>
          <a:custGeom>
            <a:avLst/>
            <a:gdLst/>
            <a:ahLst/>
            <a:cxnLst/>
            <a:rect l="l" t="t" r="r" b="b"/>
            <a:pathLst>
              <a:path w="1543416" h="586498">
                <a:moveTo>
                  <a:pt x="0" y="0"/>
                </a:moveTo>
                <a:lnTo>
                  <a:pt x="1543417" y="0"/>
                </a:lnTo>
                <a:lnTo>
                  <a:pt x="1543417" y="586499"/>
                </a:lnTo>
                <a:lnTo>
                  <a:pt x="0" y="5864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 rot="-590796">
            <a:off x="1097959" y="1762135"/>
            <a:ext cx="2754288" cy="882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13"/>
              </a:lnSpc>
              <a:spcBef>
                <a:spcPct val="0"/>
              </a:spcBef>
            </a:pPr>
            <a:r>
              <a:rPr lang="en-US" sz="7200" b="1" dirty="0">
                <a:solidFill>
                  <a:srgbClr val="FFFFFF"/>
                </a:solidFill>
                <a:latin typeface="Jumble" panose="02000503000000020004" pitchFamily="2" charset="0"/>
              </a:rPr>
              <a:t>1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21220" y="3162300"/>
            <a:ext cx="16645560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4B0E02"/>
                </a:solidFill>
                <a:latin typeface="KG Primary Penmanship"/>
              </a:rPr>
              <a:t>What would you like to be in the future?</a:t>
            </a:r>
          </a:p>
        </p:txBody>
      </p:sp>
      <p:sp>
        <p:nvSpPr>
          <p:cNvPr id="12" name="Freeform 12"/>
          <p:cNvSpPr/>
          <p:nvPr/>
        </p:nvSpPr>
        <p:spPr>
          <a:xfrm rot="431368">
            <a:off x="17218177" y="5654002"/>
            <a:ext cx="894552" cy="1202943"/>
          </a:xfrm>
          <a:custGeom>
            <a:avLst/>
            <a:gdLst/>
            <a:ahLst/>
            <a:cxnLst/>
            <a:rect l="l" t="t" r="r" b="b"/>
            <a:pathLst>
              <a:path w="894552" h="1202943">
                <a:moveTo>
                  <a:pt x="0" y="0"/>
                </a:moveTo>
                <a:lnTo>
                  <a:pt x="894553" y="0"/>
                </a:lnTo>
                <a:lnTo>
                  <a:pt x="894553" y="1202943"/>
                </a:lnTo>
                <a:lnTo>
                  <a:pt x="0" y="12029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9" name="Picture 18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026852" y="341850"/>
            <a:ext cx="2859272" cy="3078747"/>
          </a:xfrm>
          <a:prstGeom prst="rect">
            <a:avLst/>
          </a:prstGeom>
        </p:spPr>
      </p:pic>
      <p:sp>
        <p:nvSpPr>
          <p:cNvPr id="23" name="TextBox 10"/>
          <p:cNvSpPr txBox="1"/>
          <p:nvPr/>
        </p:nvSpPr>
        <p:spPr>
          <a:xfrm>
            <a:off x="4413569" y="4713512"/>
            <a:ext cx="9395985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4B0E02"/>
                </a:solidFill>
                <a:latin typeface="KG Primary Penmanship"/>
              </a:rPr>
              <a:t>I’d like to be __________.</a:t>
            </a:r>
          </a:p>
        </p:txBody>
      </p:sp>
      <p:sp>
        <p:nvSpPr>
          <p:cNvPr id="24" name="TextBox 10"/>
          <p:cNvSpPr txBox="1"/>
          <p:nvPr/>
        </p:nvSpPr>
        <p:spPr>
          <a:xfrm>
            <a:off x="8686800" y="4589655"/>
            <a:ext cx="4821626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KG Primary Penmanship"/>
              </a:rPr>
              <a:t>a teacher</a:t>
            </a:r>
          </a:p>
        </p:txBody>
      </p:sp>
      <p:sp>
        <p:nvSpPr>
          <p:cNvPr id="27" name="Freeform 2"/>
          <p:cNvSpPr/>
          <p:nvPr/>
        </p:nvSpPr>
        <p:spPr>
          <a:xfrm>
            <a:off x="7909560" y="6465864"/>
            <a:ext cx="3200400" cy="2743200"/>
          </a:xfrm>
          <a:custGeom>
            <a:avLst/>
            <a:gdLst/>
            <a:ahLst/>
            <a:cxnLst/>
            <a:rect l="l" t="t" r="r" b="b"/>
            <a:pathLst>
              <a:path w="5423209" h="4582612">
                <a:moveTo>
                  <a:pt x="0" y="0"/>
                </a:moveTo>
                <a:lnTo>
                  <a:pt x="5423209" y="0"/>
                </a:lnTo>
                <a:lnTo>
                  <a:pt x="5423209" y="4582611"/>
                </a:lnTo>
                <a:lnTo>
                  <a:pt x="0" y="458261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11"/>
          <p:cNvSpPr/>
          <p:nvPr/>
        </p:nvSpPr>
        <p:spPr>
          <a:xfrm rot="-285860">
            <a:off x="514892" y="7077312"/>
            <a:ext cx="2617820" cy="2830281"/>
          </a:xfrm>
          <a:custGeom>
            <a:avLst/>
            <a:gdLst/>
            <a:ahLst/>
            <a:cxnLst/>
            <a:rect l="l" t="t" r="r" b="b"/>
            <a:pathLst>
              <a:path w="2617820" h="2830281">
                <a:moveTo>
                  <a:pt x="0" y="0"/>
                </a:moveTo>
                <a:lnTo>
                  <a:pt x="2617820" y="0"/>
                </a:lnTo>
                <a:lnTo>
                  <a:pt x="2617820" y="2830280"/>
                </a:lnTo>
                <a:lnTo>
                  <a:pt x="0" y="283028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5"/>
          <p:cNvSpPr/>
          <p:nvPr/>
        </p:nvSpPr>
        <p:spPr>
          <a:xfrm>
            <a:off x="15316200" y="7837464"/>
            <a:ext cx="1371600" cy="1371600"/>
          </a:xfrm>
          <a:custGeom>
            <a:avLst/>
            <a:gdLst/>
            <a:ahLst/>
            <a:cxnLst/>
            <a:rect l="l" t="t" r="r" b="b"/>
            <a:pathLst>
              <a:path w="4318969" h="4114800">
                <a:moveTo>
                  <a:pt x="0" y="0"/>
                </a:moveTo>
                <a:lnTo>
                  <a:pt x="4318969" y="0"/>
                </a:lnTo>
                <a:lnTo>
                  <a:pt x="43189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2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6999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 rot="81670">
            <a:off x="1171261" y="1107667"/>
            <a:ext cx="15945478" cy="8150633"/>
          </a:xfrm>
          <a:custGeom>
            <a:avLst/>
            <a:gdLst/>
            <a:ahLst/>
            <a:cxnLst/>
            <a:rect l="l" t="t" r="r" b="b"/>
            <a:pathLst>
              <a:path w="14495889" h="8150633">
                <a:moveTo>
                  <a:pt x="0" y="0"/>
                </a:moveTo>
                <a:lnTo>
                  <a:pt x="14495888" y="0"/>
                </a:lnTo>
                <a:lnTo>
                  <a:pt x="14495888" y="8150633"/>
                </a:lnTo>
                <a:lnTo>
                  <a:pt x="0" y="8150633"/>
                </a:lnTo>
                <a:lnTo>
                  <a:pt x="0" y="0"/>
                </a:lnTo>
                <a:close/>
              </a:path>
            </a:pathLst>
          </a:custGeom>
          <a:solidFill>
            <a:srgbClr val="FFFF99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821220" y="3162300"/>
            <a:ext cx="16645560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4B0E02"/>
                </a:solidFill>
                <a:latin typeface="KG Primary Penmanship"/>
              </a:rPr>
              <a:t>What would you like to be in the future?</a:t>
            </a:r>
          </a:p>
        </p:txBody>
      </p:sp>
      <p:sp>
        <p:nvSpPr>
          <p:cNvPr id="12" name="Freeform 12"/>
          <p:cNvSpPr/>
          <p:nvPr/>
        </p:nvSpPr>
        <p:spPr>
          <a:xfrm rot="431368">
            <a:off x="17218177" y="5654002"/>
            <a:ext cx="894552" cy="1202943"/>
          </a:xfrm>
          <a:custGeom>
            <a:avLst/>
            <a:gdLst/>
            <a:ahLst/>
            <a:cxnLst/>
            <a:rect l="l" t="t" r="r" b="b"/>
            <a:pathLst>
              <a:path w="894552" h="1202943">
                <a:moveTo>
                  <a:pt x="0" y="0"/>
                </a:moveTo>
                <a:lnTo>
                  <a:pt x="894553" y="0"/>
                </a:lnTo>
                <a:lnTo>
                  <a:pt x="894553" y="1202943"/>
                </a:lnTo>
                <a:lnTo>
                  <a:pt x="0" y="12029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10"/>
          <p:cNvSpPr txBox="1"/>
          <p:nvPr/>
        </p:nvSpPr>
        <p:spPr>
          <a:xfrm>
            <a:off x="4413569" y="4713512"/>
            <a:ext cx="9395985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4B0E02"/>
                </a:solidFill>
                <a:latin typeface="KG Primary Penmanship"/>
              </a:rPr>
              <a:t>I’d like to be ____________.</a:t>
            </a:r>
          </a:p>
        </p:txBody>
      </p:sp>
      <p:sp>
        <p:nvSpPr>
          <p:cNvPr id="24" name="TextBox 10"/>
          <p:cNvSpPr txBox="1"/>
          <p:nvPr/>
        </p:nvSpPr>
        <p:spPr>
          <a:xfrm>
            <a:off x="8686800" y="4589655"/>
            <a:ext cx="4821626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KG Primary Penmanship"/>
              </a:rPr>
              <a:t>a reporter</a:t>
            </a:r>
          </a:p>
        </p:txBody>
      </p:sp>
      <p:sp>
        <p:nvSpPr>
          <p:cNvPr id="16" name="Freeform 8"/>
          <p:cNvSpPr/>
          <p:nvPr/>
        </p:nvSpPr>
        <p:spPr>
          <a:xfrm rot="20915292">
            <a:off x="965660" y="876119"/>
            <a:ext cx="3093073" cy="1769071"/>
          </a:xfrm>
          <a:custGeom>
            <a:avLst/>
            <a:gdLst/>
            <a:ahLst/>
            <a:cxnLst/>
            <a:rect l="l" t="t" r="r" b="b"/>
            <a:pathLst>
              <a:path w="3093073" h="1769071">
                <a:moveTo>
                  <a:pt x="0" y="0"/>
                </a:moveTo>
                <a:lnTo>
                  <a:pt x="3093073" y="0"/>
                </a:lnTo>
                <a:lnTo>
                  <a:pt x="3093073" y="1769071"/>
                </a:lnTo>
                <a:lnTo>
                  <a:pt x="0" y="17690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9"/>
          <p:cNvSpPr/>
          <p:nvPr/>
        </p:nvSpPr>
        <p:spPr>
          <a:xfrm rot="20122337">
            <a:off x="1596112" y="659245"/>
            <a:ext cx="1727685" cy="612543"/>
          </a:xfrm>
          <a:custGeom>
            <a:avLst/>
            <a:gdLst/>
            <a:ahLst/>
            <a:cxnLst/>
            <a:rect l="l" t="t" r="r" b="b"/>
            <a:pathLst>
              <a:path w="1727685" h="612543">
                <a:moveTo>
                  <a:pt x="0" y="0"/>
                </a:moveTo>
                <a:lnTo>
                  <a:pt x="1727685" y="0"/>
                </a:lnTo>
                <a:lnTo>
                  <a:pt x="1727685" y="612543"/>
                </a:lnTo>
                <a:lnTo>
                  <a:pt x="0" y="6125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9">
            <a:extLst>
              <a:ext uri="{FF2B5EF4-FFF2-40B4-BE49-F238E27FC236}">
                <a16:creationId xmlns:a16="http://schemas.microsoft.com/office/drawing/2014/main" id="{133F229A-E056-0E2D-5B39-A3E81D9345DE}"/>
              </a:ext>
            </a:extLst>
          </p:cNvPr>
          <p:cNvSpPr txBox="1"/>
          <p:nvPr/>
        </p:nvSpPr>
        <p:spPr>
          <a:xfrm rot="20915292">
            <a:off x="1078021" y="1614935"/>
            <a:ext cx="2754288" cy="882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13"/>
              </a:lnSpc>
              <a:spcBef>
                <a:spcPct val="0"/>
              </a:spcBef>
            </a:pPr>
            <a:r>
              <a:rPr lang="en-US" sz="7200" b="1" dirty="0">
                <a:solidFill>
                  <a:srgbClr val="FFFFFF"/>
                </a:solidFill>
                <a:latin typeface="Jumble" panose="02000503000000020004" pitchFamily="2" charset="0"/>
              </a:rPr>
              <a:t>2</a:t>
            </a:r>
          </a:p>
        </p:txBody>
      </p:sp>
      <p:sp>
        <p:nvSpPr>
          <p:cNvPr id="20" name="Freeform 11"/>
          <p:cNvSpPr/>
          <p:nvPr/>
        </p:nvSpPr>
        <p:spPr>
          <a:xfrm rot="-285860">
            <a:off x="514892" y="7077312"/>
            <a:ext cx="2617820" cy="2830281"/>
          </a:xfrm>
          <a:custGeom>
            <a:avLst/>
            <a:gdLst/>
            <a:ahLst/>
            <a:cxnLst/>
            <a:rect l="l" t="t" r="r" b="b"/>
            <a:pathLst>
              <a:path w="2617820" h="2830281">
                <a:moveTo>
                  <a:pt x="0" y="0"/>
                </a:moveTo>
                <a:lnTo>
                  <a:pt x="2617820" y="0"/>
                </a:lnTo>
                <a:lnTo>
                  <a:pt x="2617820" y="2830280"/>
                </a:lnTo>
                <a:lnTo>
                  <a:pt x="0" y="28302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3"/>
          <p:cNvSpPr/>
          <p:nvPr/>
        </p:nvSpPr>
        <p:spPr>
          <a:xfrm>
            <a:off x="7543800" y="6362700"/>
            <a:ext cx="3200400" cy="2743200"/>
          </a:xfrm>
          <a:custGeom>
            <a:avLst/>
            <a:gdLst/>
            <a:ahLst/>
            <a:cxnLst/>
            <a:rect l="l" t="t" r="r" b="b"/>
            <a:pathLst>
              <a:path w="3255836" h="4114800">
                <a:moveTo>
                  <a:pt x="0" y="0"/>
                </a:moveTo>
                <a:lnTo>
                  <a:pt x="3255836" y="0"/>
                </a:lnTo>
                <a:lnTo>
                  <a:pt x="32558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3"/>
          <p:cNvSpPr/>
          <p:nvPr/>
        </p:nvSpPr>
        <p:spPr>
          <a:xfrm>
            <a:off x="15316200" y="7734300"/>
            <a:ext cx="1371600" cy="1371600"/>
          </a:xfrm>
          <a:custGeom>
            <a:avLst/>
            <a:gdLst/>
            <a:ahLst/>
            <a:cxnLst/>
            <a:rect l="l" t="t" r="r" b="b"/>
            <a:pathLst>
              <a:path w="4160184" h="4114800">
                <a:moveTo>
                  <a:pt x="0" y="0"/>
                </a:moveTo>
                <a:lnTo>
                  <a:pt x="4160184" y="0"/>
                </a:lnTo>
                <a:lnTo>
                  <a:pt x="41601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8" name="Picture 27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5026852" y="341850"/>
            <a:ext cx="2859272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12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2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6999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 rot="81670">
            <a:off x="1171261" y="1107667"/>
            <a:ext cx="15945478" cy="8150633"/>
          </a:xfrm>
          <a:custGeom>
            <a:avLst/>
            <a:gdLst/>
            <a:ahLst/>
            <a:cxnLst/>
            <a:rect l="l" t="t" r="r" b="b"/>
            <a:pathLst>
              <a:path w="14495889" h="8150633">
                <a:moveTo>
                  <a:pt x="0" y="0"/>
                </a:moveTo>
                <a:lnTo>
                  <a:pt x="14495888" y="0"/>
                </a:lnTo>
                <a:lnTo>
                  <a:pt x="14495888" y="8150633"/>
                </a:lnTo>
                <a:lnTo>
                  <a:pt x="0" y="8150633"/>
                </a:lnTo>
                <a:lnTo>
                  <a:pt x="0" y="0"/>
                </a:lnTo>
                <a:close/>
              </a:path>
            </a:pathLst>
          </a:custGeom>
          <a:solidFill>
            <a:srgbClr val="FFFF99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821220" y="3162300"/>
            <a:ext cx="16645560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4B0E02"/>
                </a:solidFill>
                <a:latin typeface="KG Primary Penmanship"/>
              </a:rPr>
              <a:t>Why would you like to be a firefighter?</a:t>
            </a:r>
          </a:p>
        </p:txBody>
      </p:sp>
      <p:sp>
        <p:nvSpPr>
          <p:cNvPr id="12" name="Freeform 12"/>
          <p:cNvSpPr/>
          <p:nvPr/>
        </p:nvSpPr>
        <p:spPr>
          <a:xfrm rot="431368">
            <a:off x="17218177" y="5654002"/>
            <a:ext cx="894552" cy="1202943"/>
          </a:xfrm>
          <a:custGeom>
            <a:avLst/>
            <a:gdLst/>
            <a:ahLst/>
            <a:cxnLst/>
            <a:rect l="l" t="t" r="r" b="b"/>
            <a:pathLst>
              <a:path w="894552" h="1202943">
                <a:moveTo>
                  <a:pt x="0" y="0"/>
                </a:moveTo>
                <a:lnTo>
                  <a:pt x="894553" y="0"/>
                </a:lnTo>
                <a:lnTo>
                  <a:pt x="894553" y="1202943"/>
                </a:lnTo>
                <a:lnTo>
                  <a:pt x="0" y="12029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10"/>
          <p:cNvSpPr txBox="1"/>
          <p:nvPr/>
        </p:nvSpPr>
        <p:spPr>
          <a:xfrm>
            <a:off x="2858533" y="4713512"/>
            <a:ext cx="12506056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4B0E02"/>
                </a:solidFill>
                <a:latin typeface="KG Primary Penmanship"/>
              </a:rPr>
              <a:t>Because I’d like to _______________.</a:t>
            </a:r>
          </a:p>
        </p:txBody>
      </p:sp>
      <p:sp>
        <p:nvSpPr>
          <p:cNvPr id="24" name="TextBox 10"/>
          <p:cNvSpPr txBox="1"/>
          <p:nvPr/>
        </p:nvSpPr>
        <p:spPr>
          <a:xfrm>
            <a:off x="9580174" y="4589655"/>
            <a:ext cx="4821626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KG Primary Penmanship"/>
              </a:rPr>
              <a:t>put out fires</a:t>
            </a:r>
          </a:p>
        </p:txBody>
      </p:sp>
      <p:sp>
        <p:nvSpPr>
          <p:cNvPr id="16" name="Freeform 8"/>
          <p:cNvSpPr/>
          <p:nvPr/>
        </p:nvSpPr>
        <p:spPr>
          <a:xfrm rot="20691293">
            <a:off x="1070192" y="947019"/>
            <a:ext cx="3093073" cy="1769071"/>
          </a:xfrm>
          <a:custGeom>
            <a:avLst/>
            <a:gdLst/>
            <a:ahLst/>
            <a:cxnLst/>
            <a:rect l="l" t="t" r="r" b="b"/>
            <a:pathLst>
              <a:path w="3093073" h="1769071">
                <a:moveTo>
                  <a:pt x="0" y="0"/>
                </a:moveTo>
                <a:lnTo>
                  <a:pt x="3093073" y="0"/>
                </a:lnTo>
                <a:lnTo>
                  <a:pt x="3093073" y="1769071"/>
                </a:lnTo>
                <a:lnTo>
                  <a:pt x="0" y="17690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9"/>
          <p:cNvSpPr/>
          <p:nvPr/>
        </p:nvSpPr>
        <p:spPr>
          <a:xfrm rot="20418091">
            <a:off x="1629983" y="652447"/>
            <a:ext cx="1906050" cy="589143"/>
          </a:xfrm>
          <a:custGeom>
            <a:avLst/>
            <a:gdLst/>
            <a:ahLst/>
            <a:cxnLst/>
            <a:rect l="l" t="t" r="r" b="b"/>
            <a:pathLst>
              <a:path w="1906050" h="589143">
                <a:moveTo>
                  <a:pt x="0" y="0"/>
                </a:moveTo>
                <a:lnTo>
                  <a:pt x="1906051" y="0"/>
                </a:lnTo>
                <a:lnTo>
                  <a:pt x="1906051" y="589143"/>
                </a:lnTo>
                <a:lnTo>
                  <a:pt x="0" y="5891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9">
            <a:extLst>
              <a:ext uri="{FF2B5EF4-FFF2-40B4-BE49-F238E27FC236}">
                <a16:creationId xmlns:a16="http://schemas.microsoft.com/office/drawing/2014/main" id="{51A7E5BC-3A22-A72B-7C3B-D8597760583F}"/>
              </a:ext>
            </a:extLst>
          </p:cNvPr>
          <p:cNvSpPr txBox="1"/>
          <p:nvPr/>
        </p:nvSpPr>
        <p:spPr>
          <a:xfrm rot="20691293">
            <a:off x="1182553" y="1671555"/>
            <a:ext cx="2754288" cy="882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13"/>
              </a:lnSpc>
              <a:spcBef>
                <a:spcPct val="0"/>
              </a:spcBef>
            </a:pP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  <a:latin typeface="Jumble" panose="02000503000000020004" pitchFamily="2" charset="0"/>
              </a:rPr>
              <a:t>3</a:t>
            </a:r>
          </a:p>
        </p:txBody>
      </p:sp>
      <p:sp>
        <p:nvSpPr>
          <p:cNvPr id="20" name="Freeform 11"/>
          <p:cNvSpPr/>
          <p:nvPr/>
        </p:nvSpPr>
        <p:spPr>
          <a:xfrm rot="-285860">
            <a:off x="514892" y="7077312"/>
            <a:ext cx="2617820" cy="2830281"/>
          </a:xfrm>
          <a:custGeom>
            <a:avLst/>
            <a:gdLst/>
            <a:ahLst/>
            <a:cxnLst/>
            <a:rect l="l" t="t" r="r" b="b"/>
            <a:pathLst>
              <a:path w="2617820" h="2830281">
                <a:moveTo>
                  <a:pt x="0" y="0"/>
                </a:moveTo>
                <a:lnTo>
                  <a:pt x="2617820" y="0"/>
                </a:lnTo>
                <a:lnTo>
                  <a:pt x="2617820" y="2830280"/>
                </a:lnTo>
                <a:lnTo>
                  <a:pt x="0" y="28302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5"/>
          <p:cNvSpPr/>
          <p:nvPr/>
        </p:nvSpPr>
        <p:spPr>
          <a:xfrm>
            <a:off x="7543800" y="6465864"/>
            <a:ext cx="3200400" cy="2743200"/>
          </a:xfrm>
          <a:custGeom>
            <a:avLst/>
            <a:gdLst/>
            <a:ahLst/>
            <a:cxnLst/>
            <a:rect l="l" t="t" r="r" b="b"/>
            <a:pathLst>
              <a:path w="3411298" h="4555991">
                <a:moveTo>
                  <a:pt x="0" y="0"/>
                </a:moveTo>
                <a:lnTo>
                  <a:pt x="3411298" y="0"/>
                </a:lnTo>
                <a:lnTo>
                  <a:pt x="3411298" y="4555991"/>
                </a:lnTo>
                <a:lnTo>
                  <a:pt x="0" y="455599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020800" y="7837345"/>
            <a:ext cx="2712955" cy="1371719"/>
          </a:xfrm>
          <a:prstGeom prst="rect">
            <a:avLst/>
          </a:prstGeom>
        </p:spPr>
      </p:pic>
      <p:pic>
        <p:nvPicPr>
          <p:cNvPr id="29" name="Picture 28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026852" y="341850"/>
            <a:ext cx="2859272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40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2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6999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 rot="81670">
            <a:off x="1171261" y="1107667"/>
            <a:ext cx="15945478" cy="8150633"/>
          </a:xfrm>
          <a:custGeom>
            <a:avLst/>
            <a:gdLst/>
            <a:ahLst/>
            <a:cxnLst/>
            <a:rect l="l" t="t" r="r" b="b"/>
            <a:pathLst>
              <a:path w="14495889" h="8150633">
                <a:moveTo>
                  <a:pt x="0" y="0"/>
                </a:moveTo>
                <a:lnTo>
                  <a:pt x="14495888" y="0"/>
                </a:lnTo>
                <a:lnTo>
                  <a:pt x="14495888" y="8150633"/>
                </a:lnTo>
                <a:lnTo>
                  <a:pt x="0" y="8150633"/>
                </a:lnTo>
                <a:lnTo>
                  <a:pt x="0" y="0"/>
                </a:lnTo>
                <a:close/>
              </a:path>
            </a:pathLst>
          </a:custGeom>
          <a:solidFill>
            <a:srgbClr val="FFFF99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821220" y="3162300"/>
            <a:ext cx="16645560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4B0E02"/>
                </a:solidFill>
                <a:latin typeface="KG Primary Penmanship"/>
              </a:rPr>
              <a:t>Why would you like to be </a:t>
            </a:r>
            <a:r>
              <a:rPr lang="en-US" sz="7200" b="1">
                <a:solidFill>
                  <a:srgbClr val="4B0E02"/>
                </a:solidFill>
                <a:latin typeface="KG Primary Penmanship"/>
              </a:rPr>
              <a:t>a teacher?</a:t>
            </a:r>
            <a:endParaRPr lang="en-US" sz="7200" b="1" dirty="0">
              <a:solidFill>
                <a:srgbClr val="4B0E02"/>
              </a:solidFill>
              <a:latin typeface="KG Primary Penmanship"/>
            </a:endParaRPr>
          </a:p>
        </p:txBody>
      </p:sp>
      <p:sp>
        <p:nvSpPr>
          <p:cNvPr id="12" name="Freeform 12"/>
          <p:cNvSpPr/>
          <p:nvPr/>
        </p:nvSpPr>
        <p:spPr>
          <a:xfrm rot="431368">
            <a:off x="17218177" y="5654002"/>
            <a:ext cx="894552" cy="1202943"/>
          </a:xfrm>
          <a:custGeom>
            <a:avLst/>
            <a:gdLst/>
            <a:ahLst/>
            <a:cxnLst/>
            <a:rect l="l" t="t" r="r" b="b"/>
            <a:pathLst>
              <a:path w="894552" h="1202943">
                <a:moveTo>
                  <a:pt x="0" y="0"/>
                </a:moveTo>
                <a:lnTo>
                  <a:pt x="894553" y="0"/>
                </a:lnTo>
                <a:lnTo>
                  <a:pt x="894553" y="1202943"/>
                </a:lnTo>
                <a:lnTo>
                  <a:pt x="0" y="12029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10"/>
          <p:cNvSpPr txBox="1"/>
          <p:nvPr/>
        </p:nvSpPr>
        <p:spPr>
          <a:xfrm>
            <a:off x="2233230" y="4713512"/>
            <a:ext cx="13756662" cy="2215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4B0E02"/>
                </a:solidFill>
                <a:latin typeface="KG Primary Penmanship"/>
              </a:rPr>
              <a:t>Because I’d like to be ________________.</a:t>
            </a:r>
          </a:p>
        </p:txBody>
      </p:sp>
      <p:sp>
        <p:nvSpPr>
          <p:cNvPr id="24" name="TextBox 10"/>
          <p:cNvSpPr txBox="1"/>
          <p:nvPr/>
        </p:nvSpPr>
        <p:spPr>
          <a:xfrm>
            <a:off x="9961174" y="4589655"/>
            <a:ext cx="4821626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KG Primary Penmanship"/>
              </a:rPr>
              <a:t>teach children</a:t>
            </a:r>
          </a:p>
        </p:txBody>
      </p:sp>
      <p:sp>
        <p:nvSpPr>
          <p:cNvPr id="16" name="Freeform 9"/>
          <p:cNvSpPr/>
          <p:nvPr/>
        </p:nvSpPr>
        <p:spPr>
          <a:xfrm rot="21078093">
            <a:off x="1070192" y="957878"/>
            <a:ext cx="3093073" cy="1769071"/>
          </a:xfrm>
          <a:custGeom>
            <a:avLst/>
            <a:gdLst/>
            <a:ahLst/>
            <a:cxnLst/>
            <a:rect l="l" t="t" r="r" b="b"/>
            <a:pathLst>
              <a:path w="3093073" h="1769071">
                <a:moveTo>
                  <a:pt x="0" y="0"/>
                </a:moveTo>
                <a:lnTo>
                  <a:pt x="3093073" y="0"/>
                </a:lnTo>
                <a:lnTo>
                  <a:pt x="3093073" y="1769071"/>
                </a:lnTo>
                <a:lnTo>
                  <a:pt x="0" y="17690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1"/>
          <p:cNvSpPr/>
          <p:nvPr/>
        </p:nvSpPr>
        <p:spPr>
          <a:xfrm rot="20726676">
            <a:off x="1633248" y="850940"/>
            <a:ext cx="1966961" cy="469612"/>
          </a:xfrm>
          <a:custGeom>
            <a:avLst/>
            <a:gdLst/>
            <a:ahLst/>
            <a:cxnLst/>
            <a:rect l="l" t="t" r="r" b="b"/>
            <a:pathLst>
              <a:path w="1966961" h="469612">
                <a:moveTo>
                  <a:pt x="0" y="0"/>
                </a:moveTo>
                <a:lnTo>
                  <a:pt x="1966961" y="0"/>
                </a:lnTo>
                <a:lnTo>
                  <a:pt x="1966961" y="469612"/>
                </a:lnTo>
                <a:lnTo>
                  <a:pt x="0" y="46961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9">
            <a:extLst>
              <a:ext uri="{FF2B5EF4-FFF2-40B4-BE49-F238E27FC236}">
                <a16:creationId xmlns:a16="http://schemas.microsoft.com/office/drawing/2014/main" id="{8D8193F3-A7C7-E8B7-7BC9-294E8E482765}"/>
              </a:ext>
            </a:extLst>
          </p:cNvPr>
          <p:cNvSpPr txBox="1"/>
          <p:nvPr/>
        </p:nvSpPr>
        <p:spPr>
          <a:xfrm rot="21078093">
            <a:off x="1239584" y="1671555"/>
            <a:ext cx="2754288" cy="882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13"/>
              </a:lnSpc>
              <a:spcBef>
                <a:spcPct val="0"/>
              </a:spcBef>
            </a:pPr>
            <a:r>
              <a:rPr lang="en-US" sz="7200" b="1" dirty="0">
                <a:solidFill>
                  <a:schemeClr val="bg1"/>
                </a:solidFill>
                <a:latin typeface="Jumble" panose="02000503000000020004" pitchFamily="2" charset="0"/>
              </a:rPr>
              <a:t>4</a:t>
            </a:r>
          </a:p>
        </p:txBody>
      </p:sp>
      <p:sp>
        <p:nvSpPr>
          <p:cNvPr id="20" name="Freeform 11"/>
          <p:cNvSpPr/>
          <p:nvPr/>
        </p:nvSpPr>
        <p:spPr>
          <a:xfrm rot="-285860">
            <a:off x="514892" y="7077312"/>
            <a:ext cx="2617820" cy="2830281"/>
          </a:xfrm>
          <a:custGeom>
            <a:avLst/>
            <a:gdLst/>
            <a:ahLst/>
            <a:cxnLst/>
            <a:rect l="l" t="t" r="r" b="b"/>
            <a:pathLst>
              <a:path w="2617820" h="2830281">
                <a:moveTo>
                  <a:pt x="0" y="0"/>
                </a:moveTo>
                <a:lnTo>
                  <a:pt x="2617820" y="0"/>
                </a:lnTo>
                <a:lnTo>
                  <a:pt x="2617820" y="2830280"/>
                </a:lnTo>
                <a:lnTo>
                  <a:pt x="0" y="28302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7"/>
          <p:cNvSpPr/>
          <p:nvPr/>
        </p:nvSpPr>
        <p:spPr>
          <a:xfrm>
            <a:off x="7543800" y="6465864"/>
            <a:ext cx="3200400" cy="2743200"/>
          </a:xfrm>
          <a:custGeom>
            <a:avLst/>
            <a:gdLst/>
            <a:ahLst/>
            <a:cxnLst/>
            <a:rect l="l" t="t" r="r" b="b"/>
            <a:pathLst>
              <a:path w="6799707" h="8229600">
                <a:moveTo>
                  <a:pt x="0" y="0"/>
                </a:moveTo>
                <a:lnTo>
                  <a:pt x="6799707" y="0"/>
                </a:lnTo>
                <a:lnTo>
                  <a:pt x="679970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929114" y="7587387"/>
            <a:ext cx="2834886" cy="1621677"/>
          </a:xfrm>
          <a:prstGeom prst="rect">
            <a:avLst/>
          </a:prstGeom>
        </p:spPr>
      </p:pic>
      <p:pic>
        <p:nvPicPr>
          <p:cNvPr id="26" name="Picture 25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026852" y="341850"/>
            <a:ext cx="2859272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23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2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6999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 rot="81670">
            <a:off x="1171261" y="1107667"/>
            <a:ext cx="15945478" cy="8150633"/>
          </a:xfrm>
          <a:custGeom>
            <a:avLst/>
            <a:gdLst/>
            <a:ahLst/>
            <a:cxnLst/>
            <a:rect l="l" t="t" r="r" b="b"/>
            <a:pathLst>
              <a:path w="14495889" h="8150633">
                <a:moveTo>
                  <a:pt x="0" y="0"/>
                </a:moveTo>
                <a:lnTo>
                  <a:pt x="14495888" y="0"/>
                </a:lnTo>
                <a:lnTo>
                  <a:pt x="14495888" y="8150633"/>
                </a:lnTo>
                <a:lnTo>
                  <a:pt x="0" y="8150633"/>
                </a:lnTo>
                <a:lnTo>
                  <a:pt x="0" y="0"/>
                </a:lnTo>
                <a:close/>
              </a:path>
            </a:pathLst>
          </a:custGeom>
          <a:solidFill>
            <a:srgbClr val="FFFF99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3458610" y="3162300"/>
            <a:ext cx="11370780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4B0E02"/>
                </a:solidFill>
                <a:latin typeface="KG Primary Penmanship"/>
              </a:rPr>
              <a:t>I want to be ____________ because I’d like to ____________________.</a:t>
            </a:r>
          </a:p>
        </p:txBody>
      </p:sp>
      <p:sp>
        <p:nvSpPr>
          <p:cNvPr id="12" name="Freeform 12"/>
          <p:cNvSpPr/>
          <p:nvPr/>
        </p:nvSpPr>
        <p:spPr>
          <a:xfrm rot="431368">
            <a:off x="17218177" y="5654002"/>
            <a:ext cx="894552" cy="1202943"/>
          </a:xfrm>
          <a:custGeom>
            <a:avLst/>
            <a:gdLst/>
            <a:ahLst/>
            <a:cxnLst/>
            <a:rect l="l" t="t" r="r" b="b"/>
            <a:pathLst>
              <a:path w="894552" h="1202943">
                <a:moveTo>
                  <a:pt x="0" y="0"/>
                </a:moveTo>
                <a:lnTo>
                  <a:pt x="894553" y="0"/>
                </a:lnTo>
                <a:lnTo>
                  <a:pt x="894553" y="1202943"/>
                </a:lnTo>
                <a:lnTo>
                  <a:pt x="0" y="12029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10"/>
          <p:cNvSpPr txBox="1"/>
          <p:nvPr/>
        </p:nvSpPr>
        <p:spPr>
          <a:xfrm>
            <a:off x="7446574" y="3054738"/>
            <a:ext cx="4821626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KG Primary Penmanship"/>
              </a:rPr>
              <a:t>a gardener</a:t>
            </a:r>
          </a:p>
        </p:txBody>
      </p:sp>
      <p:sp>
        <p:nvSpPr>
          <p:cNvPr id="16" name="Freeform 11"/>
          <p:cNvSpPr/>
          <p:nvPr/>
        </p:nvSpPr>
        <p:spPr>
          <a:xfrm rot="-285860">
            <a:off x="514892" y="7077312"/>
            <a:ext cx="2617820" cy="2830281"/>
          </a:xfrm>
          <a:custGeom>
            <a:avLst/>
            <a:gdLst/>
            <a:ahLst/>
            <a:cxnLst/>
            <a:rect l="l" t="t" r="r" b="b"/>
            <a:pathLst>
              <a:path w="2617820" h="2830281">
                <a:moveTo>
                  <a:pt x="0" y="0"/>
                </a:moveTo>
                <a:lnTo>
                  <a:pt x="2617820" y="0"/>
                </a:lnTo>
                <a:lnTo>
                  <a:pt x="2617820" y="2830280"/>
                </a:lnTo>
                <a:lnTo>
                  <a:pt x="0" y="28302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0"/>
          <p:cNvSpPr/>
          <p:nvPr/>
        </p:nvSpPr>
        <p:spPr>
          <a:xfrm rot="-647350">
            <a:off x="1103790" y="927383"/>
            <a:ext cx="3093073" cy="1769071"/>
          </a:xfrm>
          <a:custGeom>
            <a:avLst/>
            <a:gdLst/>
            <a:ahLst/>
            <a:cxnLst/>
            <a:rect l="l" t="t" r="r" b="b"/>
            <a:pathLst>
              <a:path w="3093073" h="1769071">
                <a:moveTo>
                  <a:pt x="0" y="0"/>
                </a:moveTo>
                <a:lnTo>
                  <a:pt x="3093073" y="0"/>
                </a:lnTo>
                <a:lnTo>
                  <a:pt x="3093073" y="1769072"/>
                </a:lnTo>
                <a:lnTo>
                  <a:pt x="0" y="176907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1"/>
          <p:cNvSpPr/>
          <p:nvPr/>
        </p:nvSpPr>
        <p:spPr>
          <a:xfrm rot="-1387151">
            <a:off x="1570564" y="773268"/>
            <a:ext cx="1725755" cy="611859"/>
          </a:xfrm>
          <a:custGeom>
            <a:avLst/>
            <a:gdLst/>
            <a:ahLst/>
            <a:cxnLst/>
            <a:rect l="l" t="t" r="r" b="b"/>
            <a:pathLst>
              <a:path w="1725755" h="611859">
                <a:moveTo>
                  <a:pt x="0" y="0"/>
                </a:moveTo>
                <a:lnTo>
                  <a:pt x="1725755" y="0"/>
                </a:lnTo>
                <a:lnTo>
                  <a:pt x="1725755" y="611859"/>
                </a:lnTo>
                <a:lnTo>
                  <a:pt x="0" y="61185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87A589B0-9803-862F-A677-C3904B6144DA}"/>
              </a:ext>
            </a:extLst>
          </p:cNvPr>
          <p:cNvSpPr txBox="1"/>
          <p:nvPr/>
        </p:nvSpPr>
        <p:spPr>
          <a:xfrm rot="20949312">
            <a:off x="1328443" y="1701066"/>
            <a:ext cx="2754288" cy="882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13"/>
              </a:lnSpc>
              <a:spcBef>
                <a:spcPct val="0"/>
              </a:spcBef>
            </a:pPr>
            <a:r>
              <a:rPr lang="en-US" sz="7200" b="1" dirty="0">
                <a:solidFill>
                  <a:schemeClr val="bg1"/>
                </a:solidFill>
                <a:latin typeface="Jumble" panose="02000503000000020004" pitchFamily="2" charset="0"/>
              </a:rPr>
              <a:t>5</a:t>
            </a:r>
          </a:p>
        </p:txBody>
      </p:sp>
      <p:sp>
        <p:nvSpPr>
          <p:cNvPr id="25" name="TextBox 10"/>
          <p:cNvSpPr txBox="1"/>
          <p:nvPr/>
        </p:nvSpPr>
        <p:spPr>
          <a:xfrm>
            <a:off x="7783988" y="4137334"/>
            <a:ext cx="4821626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endParaRPr lang="en-US" sz="7200" b="1" dirty="0">
              <a:solidFill>
                <a:srgbClr val="FF0000"/>
              </a:solidFill>
              <a:latin typeface="KG Primary Penmanship"/>
            </a:endParaRPr>
          </a:p>
        </p:txBody>
      </p:sp>
      <p:pic>
        <p:nvPicPr>
          <p:cNvPr id="3" name="Picture 2"/>
          <p:cNvPicPr>
            <a:picLocks/>
          </p:cNvPicPr>
          <p:nvPr/>
        </p:nvPicPr>
        <p:blipFill>
          <a:blip r:embed="rId14"/>
          <a:stretch>
            <a:fillRect/>
          </a:stretch>
        </p:blipFill>
        <p:spPr>
          <a:xfrm>
            <a:off x="7543800" y="6465864"/>
            <a:ext cx="3200400" cy="2743200"/>
          </a:xfrm>
          <a:prstGeom prst="rect">
            <a:avLst/>
          </a:prstGeom>
        </p:spPr>
      </p:pic>
      <p:sp>
        <p:nvSpPr>
          <p:cNvPr id="26" name="TextBox 10"/>
          <p:cNvSpPr txBox="1"/>
          <p:nvPr/>
        </p:nvSpPr>
        <p:spPr>
          <a:xfrm>
            <a:off x="7450815" y="4107125"/>
            <a:ext cx="6417585" cy="2215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KG Primary Penmanship"/>
              </a:rPr>
              <a:t>water the flowers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404995" y="7587387"/>
            <a:ext cx="4206605" cy="1621677"/>
          </a:xfrm>
          <a:prstGeom prst="rect">
            <a:avLst/>
          </a:prstGeom>
        </p:spPr>
      </p:pic>
      <p:pic>
        <p:nvPicPr>
          <p:cNvPr id="29" name="Picture 28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026852" y="341850"/>
            <a:ext cx="2859272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103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2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6999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 rot="81670">
            <a:off x="1171261" y="1107667"/>
            <a:ext cx="15945478" cy="8150633"/>
          </a:xfrm>
          <a:custGeom>
            <a:avLst/>
            <a:gdLst/>
            <a:ahLst/>
            <a:cxnLst/>
            <a:rect l="l" t="t" r="r" b="b"/>
            <a:pathLst>
              <a:path w="14495889" h="8150633">
                <a:moveTo>
                  <a:pt x="0" y="0"/>
                </a:moveTo>
                <a:lnTo>
                  <a:pt x="14495888" y="0"/>
                </a:lnTo>
                <a:lnTo>
                  <a:pt x="14495888" y="8150633"/>
                </a:lnTo>
                <a:lnTo>
                  <a:pt x="0" y="8150633"/>
                </a:lnTo>
                <a:lnTo>
                  <a:pt x="0" y="0"/>
                </a:lnTo>
                <a:close/>
              </a:path>
            </a:pathLst>
          </a:custGeom>
          <a:solidFill>
            <a:srgbClr val="FFFF99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431368">
            <a:off x="17218177" y="5654002"/>
            <a:ext cx="894552" cy="1202943"/>
          </a:xfrm>
          <a:custGeom>
            <a:avLst/>
            <a:gdLst/>
            <a:ahLst/>
            <a:cxnLst/>
            <a:rect l="l" t="t" r="r" b="b"/>
            <a:pathLst>
              <a:path w="894552" h="1202943">
                <a:moveTo>
                  <a:pt x="0" y="0"/>
                </a:moveTo>
                <a:lnTo>
                  <a:pt x="894553" y="0"/>
                </a:lnTo>
                <a:lnTo>
                  <a:pt x="894553" y="1202943"/>
                </a:lnTo>
                <a:lnTo>
                  <a:pt x="0" y="12029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1"/>
          <p:cNvSpPr/>
          <p:nvPr/>
        </p:nvSpPr>
        <p:spPr>
          <a:xfrm rot="-285860">
            <a:off x="514892" y="7077312"/>
            <a:ext cx="2617820" cy="2830281"/>
          </a:xfrm>
          <a:custGeom>
            <a:avLst/>
            <a:gdLst/>
            <a:ahLst/>
            <a:cxnLst/>
            <a:rect l="l" t="t" r="r" b="b"/>
            <a:pathLst>
              <a:path w="2617820" h="2830281">
                <a:moveTo>
                  <a:pt x="0" y="0"/>
                </a:moveTo>
                <a:lnTo>
                  <a:pt x="2617820" y="0"/>
                </a:lnTo>
                <a:lnTo>
                  <a:pt x="2617820" y="2830280"/>
                </a:lnTo>
                <a:lnTo>
                  <a:pt x="0" y="28302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7"/>
          <p:cNvSpPr/>
          <p:nvPr/>
        </p:nvSpPr>
        <p:spPr>
          <a:xfrm rot="20940593">
            <a:off x="1028700" y="900568"/>
            <a:ext cx="3134565" cy="1792802"/>
          </a:xfrm>
          <a:custGeom>
            <a:avLst/>
            <a:gdLst/>
            <a:ahLst/>
            <a:cxnLst/>
            <a:rect l="l" t="t" r="r" b="b"/>
            <a:pathLst>
              <a:path w="3134565" h="1792802">
                <a:moveTo>
                  <a:pt x="0" y="0"/>
                </a:moveTo>
                <a:lnTo>
                  <a:pt x="3134565" y="0"/>
                </a:lnTo>
                <a:lnTo>
                  <a:pt x="3134565" y="1792803"/>
                </a:lnTo>
                <a:lnTo>
                  <a:pt x="0" y="179280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8"/>
          <p:cNvSpPr/>
          <p:nvPr/>
        </p:nvSpPr>
        <p:spPr>
          <a:xfrm rot="21544607">
            <a:off x="1597157" y="737338"/>
            <a:ext cx="1732423" cy="582724"/>
          </a:xfrm>
          <a:custGeom>
            <a:avLst/>
            <a:gdLst/>
            <a:ahLst/>
            <a:cxnLst/>
            <a:rect l="l" t="t" r="r" b="b"/>
            <a:pathLst>
              <a:path w="1732423" h="582724">
                <a:moveTo>
                  <a:pt x="0" y="0"/>
                </a:moveTo>
                <a:lnTo>
                  <a:pt x="1732423" y="0"/>
                </a:lnTo>
                <a:lnTo>
                  <a:pt x="1732423" y="582724"/>
                </a:lnTo>
                <a:lnTo>
                  <a:pt x="0" y="5827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9">
            <a:extLst>
              <a:ext uri="{FF2B5EF4-FFF2-40B4-BE49-F238E27FC236}">
                <a16:creationId xmlns:a16="http://schemas.microsoft.com/office/drawing/2014/main" id="{CC1EDDD7-BF6C-A956-71A0-4FD3A4CA989C}"/>
              </a:ext>
            </a:extLst>
          </p:cNvPr>
          <p:cNvSpPr txBox="1"/>
          <p:nvPr/>
        </p:nvSpPr>
        <p:spPr>
          <a:xfrm rot="20940593">
            <a:off x="1182788" y="1728953"/>
            <a:ext cx="2754288" cy="882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13"/>
              </a:lnSpc>
              <a:spcBef>
                <a:spcPct val="0"/>
              </a:spcBef>
            </a:pPr>
            <a:r>
              <a:rPr lang="en-US" sz="7200" b="1" dirty="0">
                <a:solidFill>
                  <a:schemeClr val="bg1"/>
                </a:solidFill>
                <a:latin typeface="Jumble" panose="02000503000000020004" pitchFamily="2" charset="0"/>
              </a:rPr>
              <a:t>6</a:t>
            </a:r>
          </a:p>
        </p:txBody>
      </p:sp>
      <p:sp>
        <p:nvSpPr>
          <p:cNvPr id="25" name="Freeform 6"/>
          <p:cNvSpPr/>
          <p:nvPr/>
        </p:nvSpPr>
        <p:spPr>
          <a:xfrm>
            <a:off x="7543800" y="6703340"/>
            <a:ext cx="3200400" cy="2743200"/>
          </a:xfrm>
          <a:custGeom>
            <a:avLst/>
            <a:gdLst/>
            <a:ahLst/>
            <a:cxnLst/>
            <a:rect l="l" t="t" r="r" b="b"/>
            <a:pathLst>
              <a:path w="15065629" h="8229600">
                <a:moveTo>
                  <a:pt x="0" y="0"/>
                </a:moveTo>
                <a:lnTo>
                  <a:pt x="15065629" y="0"/>
                </a:lnTo>
                <a:lnTo>
                  <a:pt x="1506562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10"/>
          <p:cNvSpPr txBox="1"/>
          <p:nvPr/>
        </p:nvSpPr>
        <p:spPr>
          <a:xfrm>
            <a:off x="3458610" y="3162300"/>
            <a:ext cx="11370780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4B0E02"/>
                </a:solidFill>
                <a:latin typeface="KG Primary Penmanship"/>
              </a:rPr>
              <a:t>I want to be ____________ because I’d like to ____________________.</a:t>
            </a:r>
          </a:p>
        </p:txBody>
      </p:sp>
      <p:sp>
        <p:nvSpPr>
          <p:cNvPr id="28" name="TextBox 10"/>
          <p:cNvSpPr txBox="1"/>
          <p:nvPr/>
        </p:nvSpPr>
        <p:spPr>
          <a:xfrm>
            <a:off x="7446574" y="3054738"/>
            <a:ext cx="4821626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KG Primary Penmanship"/>
              </a:rPr>
              <a:t>a writer</a:t>
            </a:r>
          </a:p>
        </p:txBody>
      </p:sp>
      <p:sp>
        <p:nvSpPr>
          <p:cNvPr id="29" name="TextBox 10"/>
          <p:cNvSpPr txBox="1"/>
          <p:nvPr/>
        </p:nvSpPr>
        <p:spPr>
          <a:xfrm>
            <a:off x="7450815" y="4107125"/>
            <a:ext cx="6417585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KG Primary Penmanship"/>
              </a:rPr>
              <a:t>tell stories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929247" y="7538615"/>
            <a:ext cx="3810330" cy="1670449"/>
          </a:xfrm>
          <a:prstGeom prst="rect">
            <a:avLst/>
          </a:prstGeom>
        </p:spPr>
      </p:pic>
      <p:pic>
        <p:nvPicPr>
          <p:cNvPr id="31" name="Picture 30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026852" y="341850"/>
            <a:ext cx="2859272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2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2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Picture 132">
            <a:extLst>
              <a:ext uri="{FF2B5EF4-FFF2-40B4-BE49-F238E27FC236}">
                <a16:creationId xmlns:a16="http://schemas.microsoft.com/office/drawing/2014/main" id="{6AA28EC1-250F-560E-BC26-72E5AFD03D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14299"/>
            <a:ext cx="18288000" cy="10400298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084597" y="533956"/>
            <a:ext cx="16118806" cy="9219089"/>
          </a:xfrm>
          <a:custGeom>
            <a:avLst/>
            <a:gdLst/>
            <a:ahLst/>
            <a:cxnLst/>
            <a:rect l="l" t="t" r="r" b="b"/>
            <a:pathLst>
              <a:path w="16118806" h="9219089">
                <a:moveTo>
                  <a:pt x="0" y="0"/>
                </a:moveTo>
                <a:lnTo>
                  <a:pt x="16118806" y="0"/>
                </a:lnTo>
                <a:lnTo>
                  <a:pt x="16118806" y="9219089"/>
                </a:lnTo>
                <a:lnTo>
                  <a:pt x="0" y="921908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114" name="Freeform 114"/>
          <p:cNvSpPr/>
          <p:nvPr/>
        </p:nvSpPr>
        <p:spPr>
          <a:xfrm rot="1638578">
            <a:off x="15747525" y="8958344"/>
            <a:ext cx="2379311" cy="778684"/>
          </a:xfrm>
          <a:custGeom>
            <a:avLst/>
            <a:gdLst/>
            <a:ahLst/>
            <a:cxnLst/>
            <a:rect l="l" t="t" r="r" b="b"/>
            <a:pathLst>
              <a:path w="2379311" h="778684">
                <a:moveTo>
                  <a:pt x="0" y="0"/>
                </a:moveTo>
                <a:lnTo>
                  <a:pt x="2379312" y="0"/>
                </a:lnTo>
                <a:lnTo>
                  <a:pt x="2379312" y="778684"/>
                </a:lnTo>
                <a:lnTo>
                  <a:pt x="0" y="7786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7" name="Freeform 117"/>
          <p:cNvSpPr/>
          <p:nvPr/>
        </p:nvSpPr>
        <p:spPr>
          <a:xfrm rot="2578696">
            <a:off x="16541987" y="5806922"/>
            <a:ext cx="1322831" cy="1909598"/>
          </a:xfrm>
          <a:custGeom>
            <a:avLst/>
            <a:gdLst/>
            <a:ahLst/>
            <a:cxnLst/>
            <a:rect l="l" t="t" r="r" b="b"/>
            <a:pathLst>
              <a:path w="1322831" h="1909598">
                <a:moveTo>
                  <a:pt x="0" y="0"/>
                </a:moveTo>
                <a:lnTo>
                  <a:pt x="1322831" y="0"/>
                </a:lnTo>
                <a:lnTo>
                  <a:pt x="1322831" y="1909598"/>
                </a:lnTo>
                <a:lnTo>
                  <a:pt x="0" y="19095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8" name="Freeform 118"/>
          <p:cNvSpPr/>
          <p:nvPr/>
        </p:nvSpPr>
        <p:spPr>
          <a:xfrm rot="-579270">
            <a:off x="-327265" y="3899611"/>
            <a:ext cx="2101464" cy="2068906"/>
          </a:xfrm>
          <a:custGeom>
            <a:avLst/>
            <a:gdLst/>
            <a:ahLst/>
            <a:cxnLst/>
            <a:rect l="l" t="t" r="r" b="b"/>
            <a:pathLst>
              <a:path w="2101464" h="2068906">
                <a:moveTo>
                  <a:pt x="0" y="0"/>
                </a:moveTo>
                <a:lnTo>
                  <a:pt x="2101464" y="0"/>
                </a:lnTo>
                <a:lnTo>
                  <a:pt x="2101464" y="2068906"/>
                </a:lnTo>
                <a:lnTo>
                  <a:pt x="0" y="20689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9" name="Freeform 119"/>
          <p:cNvSpPr/>
          <p:nvPr/>
        </p:nvSpPr>
        <p:spPr>
          <a:xfrm rot="1434936">
            <a:off x="16286366" y="2876159"/>
            <a:ext cx="1514452" cy="1478656"/>
          </a:xfrm>
          <a:custGeom>
            <a:avLst/>
            <a:gdLst/>
            <a:ahLst/>
            <a:cxnLst/>
            <a:rect l="l" t="t" r="r" b="b"/>
            <a:pathLst>
              <a:path w="1514452" h="1478656">
                <a:moveTo>
                  <a:pt x="0" y="0"/>
                </a:moveTo>
                <a:lnTo>
                  <a:pt x="1514452" y="0"/>
                </a:lnTo>
                <a:lnTo>
                  <a:pt x="1514452" y="1478656"/>
                </a:lnTo>
                <a:lnTo>
                  <a:pt x="0" y="147865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0" name="Freeform 120"/>
          <p:cNvSpPr/>
          <p:nvPr/>
        </p:nvSpPr>
        <p:spPr>
          <a:xfrm>
            <a:off x="499001" y="8672704"/>
            <a:ext cx="1171192" cy="1171192"/>
          </a:xfrm>
          <a:custGeom>
            <a:avLst/>
            <a:gdLst/>
            <a:ahLst/>
            <a:cxnLst/>
            <a:rect l="l" t="t" r="r" b="b"/>
            <a:pathLst>
              <a:path w="1171192" h="1171192">
                <a:moveTo>
                  <a:pt x="0" y="0"/>
                </a:moveTo>
                <a:lnTo>
                  <a:pt x="1171192" y="0"/>
                </a:lnTo>
                <a:lnTo>
                  <a:pt x="1171192" y="1171192"/>
                </a:lnTo>
                <a:lnTo>
                  <a:pt x="0" y="117119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1" name="Freeform 121"/>
          <p:cNvSpPr/>
          <p:nvPr/>
        </p:nvSpPr>
        <p:spPr>
          <a:xfrm rot="734474">
            <a:off x="2834543" y="-367715"/>
            <a:ext cx="1026960" cy="1034483"/>
          </a:xfrm>
          <a:custGeom>
            <a:avLst/>
            <a:gdLst/>
            <a:ahLst/>
            <a:cxnLst/>
            <a:rect l="l" t="t" r="r" b="b"/>
            <a:pathLst>
              <a:path w="1026960" h="1034483">
                <a:moveTo>
                  <a:pt x="0" y="0"/>
                </a:moveTo>
                <a:lnTo>
                  <a:pt x="1026960" y="0"/>
                </a:lnTo>
                <a:lnTo>
                  <a:pt x="1026960" y="1034483"/>
                </a:lnTo>
                <a:lnTo>
                  <a:pt x="0" y="103448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2" name="Freeform 122"/>
          <p:cNvSpPr/>
          <p:nvPr/>
        </p:nvSpPr>
        <p:spPr>
          <a:xfrm rot="734474">
            <a:off x="17672675" y="8082737"/>
            <a:ext cx="456993" cy="460341"/>
          </a:xfrm>
          <a:custGeom>
            <a:avLst/>
            <a:gdLst/>
            <a:ahLst/>
            <a:cxnLst/>
            <a:rect l="l" t="t" r="r" b="b"/>
            <a:pathLst>
              <a:path w="456993" h="460341">
                <a:moveTo>
                  <a:pt x="0" y="0"/>
                </a:moveTo>
                <a:lnTo>
                  <a:pt x="456993" y="0"/>
                </a:lnTo>
                <a:lnTo>
                  <a:pt x="456993" y="460341"/>
                </a:lnTo>
                <a:lnTo>
                  <a:pt x="0" y="46034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0" name="Freeform 114"/>
          <p:cNvSpPr/>
          <p:nvPr/>
        </p:nvSpPr>
        <p:spPr>
          <a:xfrm rot="1638578">
            <a:off x="-301858" y="743650"/>
            <a:ext cx="2379311" cy="778684"/>
          </a:xfrm>
          <a:custGeom>
            <a:avLst/>
            <a:gdLst/>
            <a:ahLst/>
            <a:cxnLst/>
            <a:rect l="l" t="t" r="r" b="b"/>
            <a:pathLst>
              <a:path w="2379311" h="778684">
                <a:moveTo>
                  <a:pt x="0" y="0"/>
                </a:moveTo>
                <a:lnTo>
                  <a:pt x="2379312" y="0"/>
                </a:lnTo>
                <a:lnTo>
                  <a:pt x="2379312" y="778684"/>
                </a:lnTo>
                <a:lnTo>
                  <a:pt x="0" y="7786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882111" y="926019"/>
            <a:ext cx="8523778" cy="843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05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8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FF56C78-CB6A-698D-B9E6-C22C7291FB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43"/>
            <a:ext cx="18288000" cy="10314437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1261493" y="-1256737"/>
            <a:ext cx="7881365" cy="5545615"/>
          </a:xfrm>
          <a:custGeom>
            <a:avLst/>
            <a:gdLst/>
            <a:ahLst/>
            <a:cxnLst/>
            <a:rect l="l" t="t" r="r" b="b"/>
            <a:pathLst>
              <a:path w="7881365" h="5545615">
                <a:moveTo>
                  <a:pt x="0" y="0"/>
                </a:moveTo>
                <a:lnTo>
                  <a:pt x="7881365" y="0"/>
                </a:lnTo>
                <a:lnTo>
                  <a:pt x="7881365" y="5545615"/>
                </a:lnTo>
                <a:lnTo>
                  <a:pt x="0" y="55456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0706984">
            <a:off x="-1896040" y="5998122"/>
            <a:ext cx="7881365" cy="5545615"/>
          </a:xfrm>
          <a:custGeom>
            <a:avLst/>
            <a:gdLst/>
            <a:ahLst/>
            <a:cxnLst/>
            <a:rect l="l" t="t" r="r" b="b"/>
            <a:pathLst>
              <a:path w="7881365" h="5545615">
                <a:moveTo>
                  <a:pt x="0" y="0"/>
                </a:moveTo>
                <a:lnTo>
                  <a:pt x="7881365" y="0"/>
                </a:lnTo>
                <a:lnTo>
                  <a:pt x="7881365" y="5545615"/>
                </a:lnTo>
                <a:lnTo>
                  <a:pt x="0" y="55456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03351" y="1516071"/>
            <a:ext cx="16081298" cy="7254859"/>
          </a:xfrm>
          <a:custGeom>
            <a:avLst/>
            <a:gdLst/>
            <a:ahLst/>
            <a:cxnLst/>
            <a:rect l="l" t="t" r="r" b="b"/>
            <a:pathLst>
              <a:path w="16081298" h="7254859">
                <a:moveTo>
                  <a:pt x="0" y="0"/>
                </a:moveTo>
                <a:lnTo>
                  <a:pt x="16081298" y="0"/>
                </a:lnTo>
                <a:lnTo>
                  <a:pt x="16081298" y="7254858"/>
                </a:lnTo>
                <a:lnTo>
                  <a:pt x="0" y="72548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3253468" y="2558260"/>
            <a:ext cx="11781064" cy="5170479"/>
            <a:chOff x="0" y="0"/>
            <a:chExt cx="3102832" cy="136177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102832" cy="1361772"/>
            </a:xfrm>
            <a:custGeom>
              <a:avLst/>
              <a:gdLst/>
              <a:ahLst/>
              <a:cxnLst/>
              <a:rect l="l" t="t" r="r" b="b"/>
              <a:pathLst>
                <a:path w="3102832" h="1361772">
                  <a:moveTo>
                    <a:pt x="33515" y="0"/>
                  </a:moveTo>
                  <a:lnTo>
                    <a:pt x="3069317" y="0"/>
                  </a:lnTo>
                  <a:cubicBezTo>
                    <a:pt x="3078206" y="0"/>
                    <a:pt x="3086730" y="3531"/>
                    <a:pt x="3093015" y="9816"/>
                  </a:cubicBezTo>
                  <a:cubicBezTo>
                    <a:pt x="3099301" y="16101"/>
                    <a:pt x="3102832" y="24626"/>
                    <a:pt x="3102832" y="33515"/>
                  </a:cubicBezTo>
                  <a:lnTo>
                    <a:pt x="3102832" y="1328258"/>
                  </a:lnTo>
                  <a:cubicBezTo>
                    <a:pt x="3102832" y="1346767"/>
                    <a:pt x="3087827" y="1361772"/>
                    <a:pt x="3069317" y="1361772"/>
                  </a:cubicBezTo>
                  <a:lnTo>
                    <a:pt x="33515" y="1361772"/>
                  </a:lnTo>
                  <a:cubicBezTo>
                    <a:pt x="24626" y="1361772"/>
                    <a:pt x="16101" y="1358241"/>
                    <a:pt x="9816" y="1351956"/>
                  </a:cubicBezTo>
                  <a:cubicBezTo>
                    <a:pt x="3531" y="1345671"/>
                    <a:pt x="0" y="1337146"/>
                    <a:pt x="0" y="1328258"/>
                  </a:cubicBezTo>
                  <a:lnTo>
                    <a:pt x="0" y="33515"/>
                  </a:lnTo>
                  <a:cubicBezTo>
                    <a:pt x="0" y="15005"/>
                    <a:pt x="15005" y="0"/>
                    <a:pt x="33515" y="0"/>
                  </a:cubicBezTo>
                  <a:close/>
                </a:path>
              </a:pathLst>
            </a:custGeom>
            <a:solidFill>
              <a:srgbClr val="F4EAD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102832" cy="13998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6663749" y="699843"/>
            <a:ext cx="4960502" cy="1632456"/>
          </a:xfrm>
          <a:custGeom>
            <a:avLst/>
            <a:gdLst/>
            <a:ahLst/>
            <a:cxnLst/>
            <a:rect l="l" t="t" r="r" b="b"/>
            <a:pathLst>
              <a:path w="4960502" h="1632456">
                <a:moveTo>
                  <a:pt x="0" y="0"/>
                </a:moveTo>
                <a:lnTo>
                  <a:pt x="4960502" y="0"/>
                </a:lnTo>
                <a:lnTo>
                  <a:pt x="4960502" y="1632456"/>
                </a:lnTo>
                <a:lnTo>
                  <a:pt x="0" y="16324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3134234" y="4301956"/>
            <a:ext cx="12019532" cy="1683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99"/>
              </a:lnSpc>
            </a:pPr>
            <a:r>
              <a:rPr lang="en-US" sz="9600" dirty="0">
                <a:solidFill>
                  <a:srgbClr val="000000"/>
                </a:solidFill>
                <a:latin typeface="Berlin Sans FB Demi" panose="020E0802020502020306" pitchFamily="34" charset="0"/>
              </a:rPr>
              <a:t>Warm-up and Review</a:t>
            </a:r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97B63E3A-4942-4A9C-20A2-CAF6062801E4}"/>
              </a:ext>
            </a:extLst>
          </p:cNvPr>
          <p:cNvSpPr txBox="1"/>
          <p:nvPr/>
        </p:nvSpPr>
        <p:spPr>
          <a:xfrm>
            <a:off x="8044305" y="539312"/>
            <a:ext cx="2199390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500" b="1" dirty="0">
                <a:solidFill>
                  <a:srgbClr val="C00000"/>
                </a:solidFill>
                <a:latin typeface="Berlin Sans FB Demi" panose="020E0802020502020306" pitchFamily="34" charset="0"/>
              </a:rPr>
              <a:t>01</a:t>
            </a:r>
          </a:p>
        </p:txBody>
      </p:sp>
      <p:sp>
        <p:nvSpPr>
          <p:cNvPr id="14" name="Freeform 13"/>
          <p:cNvSpPr/>
          <p:nvPr/>
        </p:nvSpPr>
        <p:spPr>
          <a:xfrm rot="-886202">
            <a:off x="343768" y="6009591"/>
            <a:ext cx="3581592" cy="3714454"/>
          </a:xfrm>
          <a:custGeom>
            <a:avLst/>
            <a:gdLst/>
            <a:ahLst/>
            <a:cxnLst/>
            <a:rect l="l" t="t" r="r" b="b"/>
            <a:pathLst>
              <a:path w="6459814" h="6107460">
                <a:moveTo>
                  <a:pt x="0" y="0"/>
                </a:moveTo>
                <a:lnTo>
                  <a:pt x="6459814" y="0"/>
                </a:lnTo>
                <a:lnTo>
                  <a:pt x="6459814" y="6107461"/>
                </a:lnTo>
                <a:lnTo>
                  <a:pt x="0" y="610746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14" name="chimes.wav"/>
          </p:stSnd>
        </p:sndAc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40464" y="8877301"/>
            <a:ext cx="14207072" cy="1241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https://www.facebook.com/tienganhglobalsuccess.vn/</a:t>
            </a:r>
            <a:endParaRPr lang="en-GB" sz="3734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" y="7024902"/>
            <a:ext cx="18288001" cy="3966720"/>
          </a:xfrm>
          <a:custGeom>
            <a:avLst/>
            <a:gdLst/>
            <a:ahLst/>
            <a:cxnLst/>
            <a:rect l="l" t="t" r="r" b="b"/>
            <a:pathLst>
              <a:path w="20877471" h="3966720">
                <a:moveTo>
                  <a:pt x="0" y="0"/>
                </a:moveTo>
                <a:lnTo>
                  <a:pt x="20877472" y="0"/>
                </a:lnTo>
                <a:lnTo>
                  <a:pt x="20877472" y="3966720"/>
                </a:lnTo>
                <a:lnTo>
                  <a:pt x="0" y="39667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763885" y="4737519"/>
            <a:ext cx="3585171" cy="3519986"/>
          </a:xfrm>
          <a:custGeom>
            <a:avLst/>
            <a:gdLst/>
            <a:ahLst/>
            <a:cxnLst/>
            <a:rect l="l" t="t" r="r" b="b"/>
            <a:pathLst>
              <a:path w="3585171" h="3519986">
                <a:moveTo>
                  <a:pt x="0" y="0"/>
                </a:moveTo>
                <a:lnTo>
                  <a:pt x="3585170" y="0"/>
                </a:lnTo>
                <a:lnTo>
                  <a:pt x="3585170" y="3519986"/>
                </a:lnTo>
                <a:lnTo>
                  <a:pt x="0" y="35199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681460" y="1525343"/>
            <a:ext cx="2455045" cy="3048024"/>
          </a:xfrm>
          <a:custGeom>
            <a:avLst/>
            <a:gdLst/>
            <a:ahLst/>
            <a:cxnLst/>
            <a:rect l="l" t="t" r="r" b="b"/>
            <a:pathLst>
              <a:path w="2455045" h="3048024">
                <a:moveTo>
                  <a:pt x="0" y="0"/>
                </a:moveTo>
                <a:lnTo>
                  <a:pt x="2455045" y="0"/>
                </a:lnTo>
                <a:lnTo>
                  <a:pt x="2455045" y="3048024"/>
                </a:lnTo>
                <a:lnTo>
                  <a:pt x="0" y="30480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745094" y="5767488"/>
            <a:ext cx="3930010" cy="4868256"/>
          </a:xfrm>
          <a:custGeom>
            <a:avLst/>
            <a:gdLst/>
            <a:ahLst/>
            <a:cxnLst/>
            <a:rect l="l" t="t" r="r" b="b"/>
            <a:pathLst>
              <a:path w="3930010" h="4868256">
                <a:moveTo>
                  <a:pt x="0" y="0"/>
                </a:moveTo>
                <a:lnTo>
                  <a:pt x="3930010" y="0"/>
                </a:lnTo>
                <a:lnTo>
                  <a:pt x="3930010" y="4868256"/>
                </a:lnTo>
                <a:lnTo>
                  <a:pt x="0" y="48682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432281" y="6047247"/>
            <a:ext cx="3295374" cy="4588496"/>
          </a:xfrm>
          <a:custGeom>
            <a:avLst/>
            <a:gdLst/>
            <a:ahLst/>
            <a:cxnLst/>
            <a:rect l="l" t="t" r="r" b="b"/>
            <a:pathLst>
              <a:path w="3295374" h="4588496">
                <a:moveTo>
                  <a:pt x="0" y="0"/>
                </a:moveTo>
                <a:lnTo>
                  <a:pt x="3295374" y="0"/>
                </a:lnTo>
                <a:lnTo>
                  <a:pt x="3295374" y="4588497"/>
                </a:lnTo>
                <a:lnTo>
                  <a:pt x="0" y="458849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8275605" y="652186"/>
            <a:ext cx="1736789" cy="1746315"/>
          </a:xfrm>
          <a:custGeom>
            <a:avLst/>
            <a:gdLst/>
            <a:ahLst/>
            <a:cxnLst/>
            <a:rect l="l" t="t" r="r" b="b"/>
            <a:pathLst>
              <a:path w="1736789" h="1746315">
                <a:moveTo>
                  <a:pt x="0" y="0"/>
                </a:moveTo>
                <a:lnTo>
                  <a:pt x="1736790" y="0"/>
                </a:lnTo>
                <a:lnTo>
                  <a:pt x="1736790" y="1746314"/>
                </a:lnTo>
                <a:lnTo>
                  <a:pt x="0" y="17463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215251" y="660245"/>
            <a:ext cx="3821706" cy="2550121"/>
          </a:xfrm>
          <a:custGeom>
            <a:avLst/>
            <a:gdLst/>
            <a:ahLst/>
            <a:cxnLst/>
            <a:rect l="l" t="t" r="r" b="b"/>
            <a:pathLst>
              <a:path w="3821706" h="2550121">
                <a:moveTo>
                  <a:pt x="0" y="0"/>
                </a:moveTo>
                <a:lnTo>
                  <a:pt x="3821706" y="0"/>
                </a:lnTo>
                <a:lnTo>
                  <a:pt x="3821706" y="2550121"/>
                </a:lnTo>
                <a:lnTo>
                  <a:pt x="0" y="255012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17885" y="2869625"/>
            <a:ext cx="861133" cy="1886944"/>
          </a:xfrm>
          <a:custGeom>
            <a:avLst/>
            <a:gdLst/>
            <a:ahLst/>
            <a:cxnLst/>
            <a:rect l="l" t="t" r="r" b="b"/>
            <a:pathLst>
              <a:path w="861133" h="1886944">
                <a:moveTo>
                  <a:pt x="0" y="0"/>
                </a:moveTo>
                <a:lnTo>
                  <a:pt x="861132" y="0"/>
                </a:lnTo>
                <a:lnTo>
                  <a:pt x="861132" y="1886944"/>
                </a:lnTo>
                <a:lnTo>
                  <a:pt x="0" y="188694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260272" y="3579153"/>
            <a:ext cx="1587203" cy="1177416"/>
          </a:xfrm>
          <a:custGeom>
            <a:avLst/>
            <a:gdLst/>
            <a:ahLst/>
            <a:cxnLst/>
            <a:rect l="l" t="t" r="r" b="b"/>
            <a:pathLst>
              <a:path w="1587203" h="1177416">
                <a:moveTo>
                  <a:pt x="0" y="0"/>
                </a:moveTo>
                <a:lnTo>
                  <a:pt x="1587203" y="0"/>
                </a:lnTo>
                <a:lnTo>
                  <a:pt x="1587203" y="1177416"/>
                </a:lnTo>
                <a:lnTo>
                  <a:pt x="0" y="11774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1057431">
            <a:off x="-378762" y="618808"/>
            <a:ext cx="5515559" cy="1193366"/>
          </a:xfrm>
          <a:custGeom>
            <a:avLst/>
            <a:gdLst/>
            <a:ahLst/>
            <a:cxnLst/>
            <a:rect l="l" t="t" r="r" b="b"/>
            <a:pathLst>
              <a:path w="5515559" h="1193366">
                <a:moveTo>
                  <a:pt x="0" y="0"/>
                </a:moveTo>
                <a:lnTo>
                  <a:pt x="5515559" y="0"/>
                </a:lnTo>
                <a:lnTo>
                  <a:pt x="5515559" y="1193367"/>
                </a:lnTo>
                <a:lnTo>
                  <a:pt x="0" y="119336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1123188">
            <a:off x="12960333" y="572249"/>
            <a:ext cx="5515559" cy="1193366"/>
          </a:xfrm>
          <a:custGeom>
            <a:avLst/>
            <a:gdLst/>
            <a:ahLst/>
            <a:cxnLst/>
            <a:rect l="l" t="t" r="r" b="b"/>
            <a:pathLst>
              <a:path w="5515559" h="1193366">
                <a:moveTo>
                  <a:pt x="0" y="0"/>
                </a:moveTo>
                <a:lnTo>
                  <a:pt x="5515559" y="0"/>
                </a:lnTo>
                <a:lnTo>
                  <a:pt x="5515559" y="1193366"/>
                </a:lnTo>
                <a:lnTo>
                  <a:pt x="0" y="119336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3279316" y="4509623"/>
            <a:ext cx="1644132" cy="863917"/>
          </a:xfrm>
          <a:custGeom>
            <a:avLst/>
            <a:gdLst/>
            <a:ahLst/>
            <a:cxnLst/>
            <a:rect l="l" t="t" r="r" b="b"/>
            <a:pathLst>
              <a:path w="1644132" h="863917">
                <a:moveTo>
                  <a:pt x="0" y="0"/>
                </a:moveTo>
                <a:lnTo>
                  <a:pt x="1644133" y="0"/>
                </a:lnTo>
                <a:lnTo>
                  <a:pt x="1644133" y="863916"/>
                </a:lnTo>
                <a:lnTo>
                  <a:pt x="0" y="86391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flipH="1">
            <a:off x="11270589" y="1534583"/>
            <a:ext cx="1644132" cy="863917"/>
          </a:xfrm>
          <a:custGeom>
            <a:avLst/>
            <a:gdLst/>
            <a:ahLst/>
            <a:cxnLst/>
            <a:rect l="l" t="t" r="r" b="b"/>
            <a:pathLst>
              <a:path w="1644132" h="863917">
                <a:moveTo>
                  <a:pt x="1644132" y="0"/>
                </a:moveTo>
                <a:lnTo>
                  <a:pt x="0" y="0"/>
                </a:lnTo>
                <a:lnTo>
                  <a:pt x="0" y="863917"/>
                </a:lnTo>
                <a:lnTo>
                  <a:pt x="1644132" y="863917"/>
                </a:lnTo>
                <a:lnTo>
                  <a:pt x="1644132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2379018" y="3086100"/>
            <a:ext cx="13529965" cy="2212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99"/>
              </a:lnSpc>
            </a:pPr>
            <a:r>
              <a:rPr lang="en-US" sz="6600" dirty="0">
                <a:solidFill>
                  <a:sysClr val="windowText" lastClr="000000"/>
                </a:solidFill>
                <a:latin typeface="Showcard Gothic" panose="04020904020102020604" pitchFamily="82" charset="0"/>
              </a:rPr>
              <a:t>HELLO EVERYONE</a:t>
            </a:r>
          </a:p>
          <a:p>
            <a:pPr algn="ctr">
              <a:lnSpc>
                <a:spcPts val="8999"/>
              </a:lnSpc>
            </a:pPr>
            <a:r>
              <a:rPr lang="en-US" sz="6600" b="1" dirty="0">
                <a:solidFill>
                  <a:srgbClr val="D87134"/>
                </a:solidFill>
                <a:latin typeface="Smile Font TH Bold"/>
              </a:rPr>
              <a:t>Let's play a game!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641150" y="5871666"/>
            <a:ext cx="11005700" cy="1764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789"/>
              </a:lnSpc>
              <a:spcBef>
                <a:spcPct val="0"/>
              </a:spcBef>
            </a:pPr>
            <a:r>
              <a:rPr lang="en-US" sz="8000" spc="1273" dirty="0">
                <a:solidFill>
                  <a:srgbClr val="FF0000"/>
                </a:solidFill>
                <a:latin typeface="Broadway" panose="04040905080B02020502" pitchFamily="82" charset="0"/>
              </a:rPr>
              <a:t>GUESSING GAME</a:t>
            </a:r>
          </a:p>
        </p:txBody>
      </p:sp>
      <p:sp>
        <p:nvSpPr>
          <p:cNvPr id="20" name="Freeform 20"/>
          <p:cNvSpPr/>
          <p:nvPr/>
        </p:nvSpPr>
        <p:spPr>
          <a:xfrm>
            <a:off x="6128195" y="469841"/>
            <a:ext cx="890110" cy="1117718"/>
          </a:xfrm>
          <a:custGeom>
            <a:avLst/>
            <a:gdLst/>
            <a:ahLst/>
            <a:cxnLst/>
            <a:rect l="l" t="t" r="r" b="b"/>
            <a:pathLst>
              <a:path w="890110" h="1117718">
                <a:moveTo>
                  <a:pt x="0" y="0"/>
                </a:moveTo>
                <a:lnTo>
                  <a:pt x="890110" y="0"/>
                </a:lnTo>
                <a:lnTo>
                  <a:pt x="890110" y="1117718"/>
                </a:lnTo>
                <a:lnTo>
                  <a:pt x="0" y="111771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3661330" y="2720628"/>
            <a:ext cx="655752" cy="823433"/>
          </a:xfrm>
          <a:custGeom>
            <a:avLst/>
            <a:gdLst/>
            <a:ahLst/>
            <a:cxnLst/>
            <a:rect l="l" t="t" r="r" b="b"/>
            <a:pathLst>
              <a:path w="655752" h="823433">
                <a:moveTo>
                  <a:pt x="0" y="0"/>
                </a:moveTo>
                <a:lnTo>
                  <a:pt x="655752" y="0"/>
                </a:lnTo>
                <a:lnTo>
                  <a:pt x="655752" y="823433"/>
                </a:lnTo>
                <a:lnTo>
                  <a:pt x="0" y="823433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7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86835" y="1028700"/>
            <a:ext cx="10494872" cy="7289166"/>
          </a:xfrm>
          <a:custGeom>
            <a:avLst/>
            <a:gdLst/>
            <a:ahLst/>
            <a:cxnLst/>
            <a:rect l="l" t="t" r="r" b="b"/>
            <a:pathLst>
              <a:path w="10494872" h="7289166">
                <a:moveTo>
                  <a:pt x="0" y="0"/>
                </a:moveTo>
                <a:lnTo>
                  <a:pt x="10494872" y="0"/>
                </a:lnTo>
                <a:lnTo>
                  <a:pt x="10494872" y="7289166"/>
                </a:lnTo>
                <a:lnTo>
                  <a:pt x="0" y="72891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6833558" y="6190987"/>
            <a:ext cx="10425742" cy="12178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435"/>
              </a:lnSpc>
              <a:spcBef>
                <a:spcPct val="0"/>
              </a:spcBef>
            </a:pPr>
            <a:r>
              <a:rPr lang="en-US" sz="7200" u="none" dirty="0">
                <a:solidFill>
                  <a:srgbClr val="D87134"/>
                </a:solidFill>
                <a:latin typeface="Showcard Gothic" panose="04020904020102020604" pitchFamily="82" charset="0"/>
              </a:rPr>
              <a:t>Question 1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545265" y="3042071"/>
            <a:ext cx="10933199" cy="869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4000" b="1" dirty="0">
                <a:solidFill>
                  <a:srgbClr val="414343"/>
                </a:solidFill>
                <a:latin typeface="Comic Sans MS" panose="030F0702030302020204" pitchFamily="66" charset="0"/>
              </a:rPr>
              <a:t>The person putting out fires is called a ...</a:t>
            </a:r>
          </a:p>
        </p:txBody>
      </p:sp>
      <p:sp>
        <p:nvSpPr>
          <p:cNvPr id="7" name="Freeform 7"/>
          <p:cNvSpPr/>
          <p:nvPr/>
        </p:nvSpPr>
        <p:spPr>
          <a:xfrm>
            <a:off x="-766878" y="9258300"/>
            <a:ext cx="19821757" cy="3766134"/>
          </a:xfrm>
          <a:custGeom>
            <a:avLst/>
            <a:gdLst/>
            <a:ahLst/>
            <a:cxnLst/>
            <a:rect l="l" t="t" r="r" b="b"/>
            <a:pathLst>
              <a:path w="19821757" h="3766134">
                <a:moveTo>
                  <a:pt x="0" y="0"/>
                </a:moveTo>
                <a:lnTo>
                  <a:pt x="19821756" y="0"/>
                </a:lnTo>
                <a:lnTo>
                  <a:pt x="19821756" y="3766134"/>
                </a:lnTo>
                <a:lnTo>
                  <a:pt x="0" y="37661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740783" y="-480067"/>
            <a:ext cx="3234062" cy="4015201"/>
          </a:xfrm>
          <a:custGeom>
            <a:avLst/>
            <a:gdLst/>
            <a:ahLst/>
            <a:cxnLst/>
            <a:rect l="l" t="t" r="r" b="b"/>
            <a:pathLst>
              <a:path w="3234062" h="4015201">
                <a:moveTo>
                  <a:pt x="0" y="0"/>
                </a:moveTo>
                <a:lnTo>
                  <a:pt x="3234062" y="0"/>
                </a:lnTo>
                <a:lnTo>
                  <a:pt x="3234062" y="4015201"/>
                </a:lnTo>
                <a:lnTo>
                  <a:pt x="0" y="40152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1651140" y="1527533"/>
            <a:ext cx="3302279" cy="1735198"/>
          </a:xfrm>
          <a:custGeom>
            <a:avLst/>
            <a:gdLst/>
            <a:ahLst/>
            <a:cxnLst/>
            <a:rect l="l" t="t" r="r" b="b"/>
            <a:pathLst>
              <a:path w="3302279" h="1735198">
                <a:moveTo>
                  <a:pt x="0" y="0"/>
                </a:moveTo>
                <a:lnTo>
                  <a:pt x="3302280" y="0"/>
                </a:lnTo>
                <a:lnTo>
                  <a:pt x="3302280" y="1735198"/>
                </a:lnTo>
                <a:lnTo>
                  <a:pt x="0" y="17351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4953682" y="7221412"/>
            <a:ext cx="2540331" cy="3537169"/>
          </a:xfrm>
          <a:custGeom>
            <a:avLst/>
            <a:gdLst/>
            <a:ahLst/>
            <a:cxnLst/>
            <a:rect l="l" t="t" r="r" b="b"/>
            <a:pathLst>
              <a:path w="2540331" h="3537169">
                <a:moveTo>
                  <a:pt x="0" y="0"/>
                </a:moveTo>
                <a:lnTo>
                  <a:pt x="2540331" y="0"/>
                </a:lnTo>
                <a:lnTo>
                  <a:pt x="2540331" y="3537169"/>
                </a:lnTo>
                <a:lnTo>
                  <a:pt x="0" y="35371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957325" y="4200309"/>
            <a:ext cx="4252026" cy="5413459"/>
          </a:xfrm>
          <a:custGeom>
            <a:avLst/>
            <a:gdLst/>
            <a:ahLst/>
            <a:cxnLst/>
            <a:rect l="l" t="t" r="r" b="b"/>
            <a:pathLst>
              <a:path w="4252026" h="5413459">
                <a:moveTo>
                  <a:pt x="0" y="0"/>
                </a:moveTo>
                <a:lnTo>
                  <a:pt x="4252026" y="0"/>
                </a:lnTo>
                <a:lnTo>
                  <a:pt x="4252026" y="5413460"/>
                </a:lnTo>
                <a:lnTo>
                  <a:pt x="0" y="541346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1113939" y="8164360"/>
            <a:ext cx="3585171" cy="3519986"/>
          </a:xfrm>
          <a:custGeom>
            <a:avLst/>
            <a:gdLst/>
            <a:ahLst/>
            <a:cxnLst/>
            <a:rect l="l" t="t" r="r" b="b"/>
            <a:pathLst>
              <a:path w="3585171" h="3519986">
                <a:moveTo>
                  <a:pt x="0" y="0"/>
                </a:moveTo>
                <a:lnTo>
                  <a:pt x="3585171" y="0"/>
                </a:lnTo>
                <a:lnTo>
                  <a:pt x="3585171" y="3519986"/>
                </a:lnTo>
                <a:lnTo>
                  <a:pt x="0" y="351998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flipH="1">
            <a:off x="-766878" y="7025044"/>
            <a:ext cx="1587203" cy="1177416"/>
          </a:xfrm>
          <a:custGeom>
            <a:avLst/>
            <a:gdLst/>
            <a:ahLst/>
            <a:cxnLst/>
            <a:rect l="l" t="t" r="r" b="b"/>
            <a:pathLst>
              <a:path w="1587203" h="1177416">
                <a:moveTo>
                  <a:pt x="1587202" y="0"/>
                </a:moveTo>
                <a:lnTo>
                  <a:pt x="0" y="0"/>
                </a:lnTo>
                <a:lnTo>
                  <a:pt x="0" y="1177416"/>
                </a:lnTo>
                <a:lnTo>
                  <a:pt x="1587202" y="1177416"/>
                </a:lnTo>
                <a:lnTo>
                  <a:pt x="1587202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2165889">
            <a:off x="13842878" y="580008"/>
            <a:ext cx="5515559" cy="1193366"/>
          </a:xfrm>
          <a:custGeom>
            <a:avLst/>
            <a:gdLst/>
            <a:ahLst/>
            <a:cxnLst/>
            <a:rect l="l" t="t" r="r" b="b"/>
            <a:pathLst>
              <a:path w="5515559" h="1193366">
                <a:moveTo>
                  <a:pt x="0" y="0"/>
                </a:moveTo>
                <a:lnTo>
                  <a:pt x="5515559" y="0"/>
                </a:lnTo>
                <a:lnTo>
                  <a:pt x="5515559" y="1193366"/>
                </a:lnTo>
                <a:lnTo>
                  <a:pt x="0" y="119336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6039472" y="7458981"/>
            <a:ext cx="2275198" cy="2958295"/>
          </a:xfrm>
          <a:custGeom>
            <a:avLst/>
            <a:gdLst/>
            <a:ahLst/>
            <a:cxnLst/>
            <a:rect l="l" t="t" r="r" b="b"/>
            <a:pathLst>
              <a:path w="2275198" h="2958295">
                <a:moveTo>
                  <a:pt x="0" y="0"/>
                </a:moveTo>
                <a:lnTo>
                  <a:pt x="2275198" y="0"/>
                </a:lnTo>
                <a:lnTo>
                  <a:pt x="2275198" y="2958295"/>
                </a:lnTo>
                <a:lnTo>
                  <a:pt x="0" y="295829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4953682" y="4028721"/>
            <a:ext cx="1026611" cy="1289124"/>
          </a:xfrm>
          <a:custGeom>
            <a:avLst/>
            <a:gdLst/>
            <a:ahLst/>
            <a:cxnLst/>
            <a:rect l="l" t="t" r="r" b="b"/>
            <a:pathLst>
              <a:path w="1026611" h="1289124">
                <a:moveTo>
                  <a:pt x="0" y="0"/>
                </a:moveTo>
                <a:lnTo>
                  <a:pt x="1026612" y="0"/>
                </a:lnTo>
                <a:lnTo>
                  <a:pt x="1026612" y="1289124"/>
                </a:lnTo>
                <a:lnTo>
                  <a:pt x="0" y="1289124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flipH="1">
            <a:off x="873696" y="483334"/>
            <a:ext cx="831562" cy="1044199"/>
          </a:xfrm>
          <a:custGeom>
            <a:avLst/>
            <a:gdLst/>
            <a:ahLst/>
            <a:cxnLst/>
            <a:rect l="l" t="t" r="r" b="b"/>
            <a:pathLst>
              <a:path w="831562" h="1044199">
                <a:moveTo>
                  <a:pt x="831562" y="0"/>
                </a:moveTo>
                <a:lnTo>
                  <a:pt x="0" y="0"/>
                </a:lnTo>
                <a:lnTo>
                  <a:pt x="0" y="1044199"/>
                </a:lnTo>
                <a:lnTo>
                  <a:pt x="831562" y="1044199"/>
                </a:lnTo>
                <a:lnTo>
                  <a:pt x="831562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flipH="1">
            <a:off x="16949752" y="4099301"/>
            <a:ext cx="831562" cy="1044199"/>
          </a:xfrm>
          <a:custGeom>
            <a:avLst/>
            <a:gdLst/>
            <a:ahLst/>
            <a:cxnLst/>
            <a:rect l="l" t="t" r="r" b="b"/>
            <a:pathLst>
              <a:path w="831562" h="1044199">
                <a:moveTo>
                  <a:pt x="831562" y="0"/>
                </a:moveTo>
                <a:lnTo>
                  <a:pt x="0" y="0"/>
                </a:lnTo>
                <a:lnTo>
                  <a:pt x="0" y="1044199"/>
                </a:lnTo>
                <a:lnTo>
                  <a:pt x="831562" y="1044199"/>
                </a:lnTo>
                <a:lnTo>
                  <a:pt x="831562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70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562432" y="-603635"/>
            <a:ext cx="5722519" cy="3704031"/>
          </a:xfrm>
          <a:custGeom>
            <a:avLst/>
            <a:gdLst/>
            <a:ahLst/>
            <a:cxnLst/>
            <a:rect l="l" t="t" r="r" b="b"/>
            <a:pathLst>
              <a:path w="5722519" h="3704031">
                <a:moveTo>
                  <a:pt x="0" y="0"/>
                </a:moveTo>
                <a:lnTo>
                  <a:pt x="5722519" y="0"/>
                </a:lnTo>
                <a:lnTo>
                  <a:pt x="5722519" y="3704031"/>
                </a:lnTo>
                <a:lnTo>
                  <a:pt x="0" y="37040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V="1">
            <a:off x="1028700" y="1028700"/>
            <a:ext cx="10494872" cy="7289166"/>
          </a:xfrm>
          <a:custGeom>
            <a:avLst/>
            <a:gdLst/>
            <a:ahLst/>
            <a:cxnLst/>
            <a:rect l="l" t="t" r="r" b="b"/>
            <a:pathLst>
              <a:path w="10494872" h="7289166">
                <a:moveTo>
                  <a:pt x="0" y="7289166"/>
                </a:moveTo>
                <a:lnTo>
                  <a:pt x="10494872" y="7289166"/>
                </a:lnTo>
                <a:lnTo>
                  <a:pt x="10494872" y="0"/>
                </a:lnTo>
                <a:lnTo>
                  <a:pt x="0" y="0"/>
                </a:lnTo>
                <a:lnTo>
                  <a:pt x="0" y="728916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028700" y="1717903"/>
            <a:ext cx="10494872" cy="1156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735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D87134"/>
                </a:solidFill>
                <a:latin typeface="Comic Sans MS" panose="030F0702030302020204" pitchFamily="66" charset="0"/>
              </a:rPr>
              <a:t>THE ANSWER IS...</a:t>
            </a:r>
          </a:p>
        </p:txBody>
      </p:sp>
      <p:sp>
        <p:nvSpPr>
          <p:cNvPr id="5" name="Freeform 5"/>
          <p:cNvSpPr/>
          <p:nvPr/>
        </p:nvSpPr>
        <p:spPr>
          <a:xfrm>
            <a:off x="-766878" y="9258300"/>
            <a:ext cx="19821757" cy="3766134"/>
          </a:xfrm>
          <a:custGeom>
            <a:avLst/>
            <a:gdLst/>
            <a:ahLst/>
            <a:cxnLst/>
            <a:rect l="l" t="t" r="r" b="b"/>
            <a:pathLst>
              <a:path w="19821757" h="3766134">
                <a:moveTo>
                  <a:pt x="0" y="0"/>
                </a:moveTo>
                <a:lnTo>
                  <a:pt x="19821756" y="0"/>
                </a:lnTo>
                <a:lnTo>
                  <a:pt x="19821756" y="3766134"/>
                </a:lnTo>
                <a:lnTo>
                  <a:pt x="0" y="37661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321873" y="-771360"/>
            <a:ext cx="3692562" cy="4584445"/>
          </a:xfrm>
          <a:custGeom>
            <a:avLst/>
            <a:gdLst/>
            <a:ahLst/>
            <a:cxnLst/>
            <a:rect l="l" t="t" r="r" b="b"/>
            <a:pathLst>
              <a:path w="3692562" h="4584445">
                <a:moveTo>
                  <a:pt x="0" y="0"/>
                </a:moveTo>
                <a:lnTo>
                  <a:pt x="3692562" y="0"/>
                </a:lnTo>
                <a:lnTo>
                  <a:pt x="3692562" y="4584446"/>
                </a:lnTo>
                <a:lnTo>
                  <a:pt x="0" y="45844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985721" y="4063165"/>
            <a:ext cx="3302279" cy="1735198"/>
          </a:xfrm>
          <a:custGeom>
            <a:avLst/>
            <a:gdLst/>
            <a:ahLst/>
            <a:cxnLst/>
            <a:rect l="l" t="t" r="r" b="b"/>
            <a:pathLst>
              <a:path w="3302279" h="1735198">
                <a:moveTo>
                  <a:pt x="0" y="0"/>
                </a:moveTo>
                <a:lnTo>
                  <a:pt x="3302279" y="0"/>
                </a:lnTo>
                <a:lnTo>
                  <a:pt x="3302279" y="1735198"/>
                </a:lnTo>
                <a:lnTo>
                  <a:pt x="0" y="173519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1979727" y="4765225"/>
            <a:ext cx="8592817" cy="2066275"/>
            <a:chOff x="0" y="0"/>
            <a:chExt cx="2263129" cy="54420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263129" cy="544204"/>
            </a:xfrm>
            <a:custGeom>
              <a:avLst/>
              <a:gdLst/>
              <a:ahLst/>
              <a:cxnLst/>
              <a:rect l="l" t="t" r="r" b="b"/>
              <a:pathLst>
                <a:path w="2263129" h="544204">
                  <a:moveTo>
                    <a:pt x="45950" y="0"/>
                  </a:moveTo>
                  <a:lnTo>
                    <a:pt x="2217179" y="0"/>
                  </a:lnTo>
                  <a:cubicBezTo>
                    <a:pt x="2229366" y="0"/>
                    <a:pt x="2241053" y="4841"/>
                    <a:pt x="2249671" y="13458"/>
                  </a:cubicBezTo>
                  <a:cubicBezTo>
                    <a:pt x="2258288" y="22076"/>
                    <a:pt x="2263129" y="33763"/>
                    <a:pt x="2263129" y="45950"/>
                  </a:cubicBezTo>
                  <a:lnTo>
                    <a:pt x="2263129" y="498254"/>
                  </a:lnTo>
                  <a:cubicBezTo>
                    <a:pt x="2263129" y="523632"/>
                    <a:pt x="2242557" y="544204"/>
                    <a:pt x="2217179" y="544204"/>
                  </a:cubicBezTo>
                  <a:lnTo>
                    <a:pt x="45950" y="544204"/>
                  </a:lnTo>
                  <a:cubicBezTo>
                    <a:pt x="20572" y="544204"/>
                    <a:pt x="0" y="523632"/>
                    <a:pt x="0" y="498254"/>
                  </a:cubicBezTo>
                  <a:lnTo>
                    <a:pt x="0" y="45950"/>
                  </a:lnTo>
                  <a:cubicBezTo>
                    <a:pt x="0" y="20572"/>
                    <a:pt x="20572" y="0"/>
                    <a:pt x="45950" y="0"/>
                  </a:cubicBezTo>
                  <a:close/>
                </a:path>
              </a:pathLst>
            </a:custGeom>
            <a:solidFill>
              <a:srgbClr val="E4864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2263129" cy="5727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979727" y="4977625"/>
            <a:ext cx="8592817" cy="164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00"/>
              </a:lnSpc>
            </a:pPr>
            <a:r>
              <a:rPr lang="en-US" sz="6600" b="1" spc="1600" dirty="0">
                <a:solidFill>
                  <a:srgbClr val="FFFDEF"/>
                </a:solidFill>
                <a:latin typeface="Cooper Black" panose="0208090404030B020404" pitchFamily="18" charset="0"/>
              </a:rPr>
              <a:t>FIREFIGHTER</a:t>
            </a:r>
          </a:p>
        </p:txBody>
      </p:sp>
      <p:sp>
        <p:nvSpPr>
          <p:cNvPr id="12" name="Freeform 12"/>
          <p:cNvSpPr/>
          <p:nvPr/>
        </p:nvSpPr>
        <p:spPr>
          <a:xfrm rot="-1057431">
            <a:off x="-581425" y="606683"/>
            <a:ext cx="5515559" cy="1193366"/>
          </a:xfrm>
          <a:custGeom>
            <a:avLst/>
            <a:gdLst/>
            <a:ahLst/>
            <a:cxnLst/>
            <a:rect l="l" t="t" r="r" b="b"/>
            <a:pathLst>
              <a:path w="5515559" h="1193366">
                <a:moveTo>
                  <a:pt x="0" y="0"/>
                </a:moveTo>
                <a:lnTo>
                  <a:pt x="5515559" y="0"/>
                </a:lnTo>
                <a:lnTo>
                  <a:pt x="5515559" y="1193366"/>
                </a:lnTo>
                <a:lnTo>
                  <a:pt x="0" y="119336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5294295" y="6048442"/>
            <a:ext cx="3930010" cy="4868256"/>
          </a:xfrm>
          <a:custGeom>
            <a:avLst/>
            <a:gdLst/>
            <a:ahLst/>
            <a:cxnLst/>
            <a:rect l="l" t="t" r="r" b="b"/>
            <a:pathLst>
              <a:path w="3930010" h="4868256">
                <a:moveTo>
                  <a:pt x="0" y="0"/>
                </a:moveTo>
                <a:lnTo>
                  <a:pt x="3930010" y="0"/>
                </a:lnTo>
                <a:lnTo>
                  <a:pt x="3930010" y="4868256"/>
                </a:lnTo>
                <a:lnTo>
                  <a:pt x="0" y="486825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flipH="1">
            <a:off x="10482482" y="3728944"/>
            <a:ext cx="805166" cy="1011053"/>
          </a:xfrm>
          <a:custGeom>
            <a:avLst/>
            <a:gdLst/>
            <a:ahLst/>
            <a:cxnLst/>
            <a:rect l="l" t="t" r="r" b="b"/>
            <a:pathLst>
              <a:path w="805166" h="1011053">
                <a:moveTo>
                  <a:pt x="805167" y="0"/>
                </a:moveTo>
                <a:lnTo>
                  <a:pt x="0" y="0"/>
                </a:lnTo>
                <a:lnTo>
                  <a:pt x="0" y="1011053"/>
                </a:lnTo>
                <a:lnTo>
                  <a:pt x="805167" y="1011053"/>
                </a:lnTo>
                <a:lnTo>
                  <a:pt x="805167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flipH="1">
            <a:off x="1477446" y="3795658"/>
            <a:ext cx="698908" cy="877625"/>
          </a:xfrm>
          <a:custGeom>
            <a:avLst/>
            <a:gdLst/>
            <a:ahLst/>
            <a:cxnLst/>
            <a:rect l="l" t="t" r="r" b="b"/>
            <a:pathLst>
              <a:path w="698908" h="877625">
                <a:moveTo>
                  <a:pt x="698909" y="0"/>
                </a:moveTo>
                <a:lnTo>
                  <a:pt x="0" y="0"/>
                </a:lnTo>
                <a:lnTo>
                  <a:pt x="0" y="877625"/>
                </a:lnTo>
                <a:lnTo>
                  <a:pt x="698909" y="877625"/>
                </a:lnTo>
                <a:lnTo>
                  <a:pt x="698909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flipH="1">
            <a:off x="6167826" y="7192497"/>
            <a:ext cx="656054" cy="823812"/>
          </a:xfrm>
          <a:custGeom>
            <a:avLst/>
            <a:gdLst/>
            <a:ahLst/>
            <a:cxnLst/>
            <a:rect l="l" t="t" r="r" b="b"/>
            <a:pathLst>
              <a:path w="656054" h="823812">
                <a:moveTo>
                  <a:pt x="656054" y="0"/>
                </a:moveTo>
                <a:lnTo>
                  <a:pt x="0" y="0"/>
                </a:lnTo>
                <a:lnTo>
                  <a:pt x="0" y="823812"/>
                </a:lnTo>
                <a:lnTo>
                  <a:pt x="656054" y="823812"/>
                </a:lnTo>
                <a:lnTo>
                  <a:pt x="656054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-859999" y="8779479"/>
            <a:ext cx="6785618" cy="3688909"/>
          </a:xfrm>
          <a:custGeom>
            <a:avLst/>
            <a:gdLst/>
            <a:ahLst/>
            <a:cxnLst/>
            <a:rect l="l" t="t" r="r" b="b"/>
            <a:pathLst>
              <a:path w="6785618" h="3688909">
                <a:moveTo>
                  <a:pt x="0" y="0"/>
                </a:moveTo>
                <a:lnTo>
                  <a:pt x="6785619" y="0"/>
                </a:lnTo>
                <a:lnTo>
                  <a:pt x="6785619" y="3688909"/>
                </a:lnTo>
                <a:lnTo>
                  <a:pt x="0" y="3688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-532382" y="7242540"/>
            <a:ext cx="2600599" cy="3381393"/>
          </a:xfrm>
          <a:custGeom>
            <a:avLst/>
            <a:gdLst/>
            <a:ahLst/>
            <a:cxnLst/>
            <a:rect l="l" t="t" r="r" b="b"/>
            <a:pathLst>
              <a:path w="2600599" h="3381393">
                <a:moveTo>
                  <a:pt x="0" y="0"/>
                </a:moveTo>
                <a:lnTo>
                  <a:pt x="2600599" y="0"/>
                </a:lnTo>
                <a:lnTo>
                  <a:pt x="2600599" y="3381393"/>
                </a:lnTo>
                <a:lnTo>
                  <a:pt x="0" y="338139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"/>
          <p:cNvSpPr/>
          <p:nvPr/>
        </p:nvSpPr>
        <p:spPr>
          <a:xfrm>
            <a:off x="9779540" y="3563898"/>
            <a:ext cx="5897096" cy="9382288"/>
          </a:xfrm>
          <a:custGeom>
            <a:avLst/>
            <a:gdLst/>
            <a:ahLst/>
            <a:cxnLst/>
            <a:rect l="l" t="t" r="r" b="b"/>
            <a:pathLst>
              <a:path w="2607755" h="4114800">
                <a:moveTo>
                  <a:pt x="0" y="0"/>
                </a:moveTo>
                <a:lnTo>
                  <a:pt x="2607754" y="0"/>
                </a:lnTo>
                <a:lnTo>
                  <a:pt x="260775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8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86835" y="1028700"/>
            <a:ext cx="10494872" cy="7289166"/>
          </a:xfrm>
          <a:custGeom>
            <a:avLst/>
            <a:gdLst/>
            <a:ahLst/>
            <a:cxnLst/>
            <a:rect l="l" t="t" r="r" b="b"/>
            <a:pathLst>
              <a:path w="10494872" h="7289166">
                <a:moveTo>
                  <a:pt x="0" y="0"/>
                </a:moveTo>
                <a:lnTo>
                  <a:pt x="10494872" y="0"/>
                </a:lnTo>
                <a:lnTo>
                  <a:pt x="10494872" y="7289166"/>
                </a:lnTo>
                <a:lnTo>
                  <a:pt x="0" y="72891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6833558" y="6190987"/>
            <a:ext cx="10425742" cy="1188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435"/>
              </a:lnSpc>
              <a:spcBef>
                <a:spcPct val="0"/>
              </a:spcBef>
            </a:pPr>
            <a:r>
              <a:rPr lang="en-US" sz="7200" u="none" dirty="0">
                <a:solidFill>
                  <a:srgbClr val="D87134"/>
                </a:solidFill>
                <a:latin typeface="Showcard Gothic" panose="04020904020102020604" pitchFamily="82" charset="0"/>
              </a:rPr>
              <a:t>Question 2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545265" y="3042071"/>
            <a:ext cx="10933199" cy="866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4000" b="1" dirty="0">
                <a:solidFill>
                  <a:srgbClr val="414343"/>
                </a:solidFill>
                <a:latin typeface="Comic Sans MS" panose="030F0702030302020204" pitchFamily="66" charset="0"/>
              </a:rPr>
              <a:t>The person writing stories is called a ...</a:t>
            </a:r>
          </a:p>
        </p:txBody>
      </p:sp>
      <p:sp>
        <p:nvSpPr>
          <p:cNvPr id="7" name="Freeform 7"/>
          <p:cNvSpPr/>
          <p:nvPr/>
        </p:nvSpPr>
        <p:spPr>
          <a:xfrm>
            <a:off x="-766878" y="9258300"/>
            <a:ext cx="19821757" cy="3766134"/>
          </a:xfrm>
          <a:custGeom>
            <a:avLst/>
            <a:gdLst/>
            <a:ahLst/>
            <a:cxnLst/>
            <a:rect l="l" t="t" r="r" b="b"/>
            <a:pathLst>
              <a:path w="19821757" h="3766134">
                <a:moveTo>
                  <a:pt x="0" y="0"/>
                </a:moveTo>
                <a:lnTo>
                  <a:pt x="19821756" y="0"/>
                </a:lnTo>
                <a:lnTo>
                  <a:pt x="19821756" y="3766134"/>
                </a:lnTo>
                <a:lnTo>
                  <a:pt x="0" y="37661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740783" y="-480067"/>
            <a:ext cx="3234062" cy="4015201"/>
          </a:xfrm>
          <a:custGeom>
            <a:avLst/>
            <a:gdLst/>
            <a:ahLst/>
            <a:cxnLst/>
            <a:rect l="l" t="t" r="r" b="b"/>
            <a:pathLst>
              <a:path w="3234062" h="4015201">
                <a:moveTo>
                  <a:pt x="0" y="0"/>
                </a:moveTo>
                <a:lnTo>
                  <a:pt x="3234062" y="0"/>
                </a:lnTo>
                <a:lnTo>
                  <a:pt x="3234062" y="4015201"/>
                </a:lnTo>
                <a:lnTo>
                  <a:pt x="0" y="40152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1651140" y="1527533"/>
            <a:ext cx="3302279" cy="1735198"/>
          </a:xfrm>
          <a:custGeom>
            <a:avLst/>
            <a:gdLst/>
            <a:ahLst/>
            <a:cxnLst/>
            <a:rect l="l" t="t" r="r" b="b"/>
            <a:pathLst>
              <a:path w="3302279" h="1735198">
                <a:moveTo>
                  <a:pt x="0" y="0"/>
                </a:moveTo>
                <a:lnTo>
                  <a:pt x="3302280" y="0"/>
                </a:lnTo>
                <a:lnTo>
                  <a:pt x="3302280" y="1735198"/>
                </a:lnTo>
                <a:lnTo>
                  <a:pt x="0" y="17351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4953682" y="7221412"/>
            <a:ext cx="2540331" cy="3537169"/>
          </a:xfrm>
          <a:custGeom>
            <a:avLst/>
            <a:gdLst/>
            <a:ahLst/>
            <a:cxnLst/>
            <a:rect l="l" t="t" r="r" b="b"/>
            <a:pathLst>
              <a:path w="2540331" h="3537169">
                <a:moveTo>
                  <a:pt x="0" y="0"/>
                </a:moveTo>
                <a:lnTo>
                  <a:pt x="2540331" y="0"/>
                </a:lnTo>
                <a:lnTo>
                  <a:pt x="2540331" y="3537169"/>
                </a:lnTo>
                <a:lnTo>
                  <a:pt x="0" y="35371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957325" y="4200309"/>
            <a:ext cx="4252026" cy="5413459"/>
          </a:xfrm>
          <a:custGeom>
            <a:avLst/>
            <a:gdLst/>
            <a:ahLst/>
            <a:cxnLst/>
            <a:rect l="l" t="t" r="r" b="b"/>
            <a:pathLst>
              <a:path w="4252026" h="5413459">
                <a:moveTo>
                  <a:pt x="0" y="0"/>
                </a:moveTo>
                <a:lnTo>
                  <a:pt x="4252026" y="0"/>
                </a:lnTo>
                <a:lnTo>
                  <a:pt x="4252026" y="5413460"/>
                </a:lnTo>
                <a:lnTo>
                  <a:pt x="0" y="541346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1113939" y="8164360"/>
            <a:ext cx="3585171" cy="3519986"/>
          </a:xfrm>
          <a:custGeom>
            <a:avLst/>
            <a:gdLst/>
            <a:ahLst/>
            <a:cxnLst/>
            <a:rect l="l" t="t" r="r" b="b"/>
            <a:pathLst>
              <a:path w="3585171" h="3519986">
                <a:moveTo>
                  <a:pt x="0" y="0"/>
                </a:moveTo>
                <a:lnTo>
                  <a:pt x="3585171" y="0"/>
                </a:lnTo>
                <a:lnTo>
                  <a:pt x="3585171" y="3519986"/>
                </a:lnTo>
                <a:lnTo>
                  <a:pt x="0" y="351998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flipH="1">
            <a:off x="-766878" y="7025044"/>
            <a:ext cx="1587203" cy="1177416"/>
          </a:xfrm>
          <a:custGeom>
            <a:avLst/>
            <a:gdLst/>
            <a:ahLst/>
            <a:cxnLst/>
            <a:rect l="l" t="t" r="r" b="b"/>
            <a:pathLst>
              <a:path w="1587203" h="1177416">
                <a:moveTo>
                  <a:pt x="1587202" y="0"/>
                </a:moveTo>
                <a:lnTo>
                  <a:pt x="0" y="0"/>
                </a:lnTo>
                <a:lnTo>
                  <a:pt x="0" y="1177416"/>
                </a:lnTo>
                <a:lnTo>
                  <a:pt x="1587202" y="1177416"/>
                </a:lnTo>
                <a:lnTo>
                  <a:pt x="1587202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2165889">
            <a:off x="13842878" y="580008"/>
            <a:ext cx="5515559" cy="1193366"/>
          </a:xfrm>
          <a:custGeom>
            <a:avLst/>
            <a:gdLst/>
            <a:ahLst/>
            <a:cxnLst/>
            <a:rect l="l" t="t" r="r" b="b"/>
            <a:pathLst>
              <a:path w="5515559" h="1193366">
                <a:moveTo>
                  <a:pt x="0" y="0"/>
                </a:moveTo>
                <a:lnTo>
                  <a:pt x="5515559" y="0"/>
                </a:lnTo>
                <a:lnTo>
                  <a:pt x="5515559" y="1193366"/>
                </a:lnTo>
                <a:lnTo>
                  <a:pt x="0" y="119336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6039472" y="7458981"/>
            <a:ext cx="2275198" cy="2958295"/>
          </a:xfrm>
          <a:custGeom>
            <a:avLst/>
            <a:gdLst/>
            <a:ahLst/>
            <a:cxnLst/>
            <a:rect l="l" t="t" r="r" b="b"/>
            <a:pathLst>
              <a:path w="2275198" h="2958295">
                <a:moveTo>
                  <a:pt x="0" y="0"/>
                </a:moveTo>
                <a:lnTo>
                  <a:pt x="2275198" y="0"/>
                </a:lnTo>
                <a:lnTo>
                  <a:pt x="2275198" y="2958295"/>
                </a:lnTo>
                <a:lnTo>
                  <a:pt x="0" y="295829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4953682" y="4028721"/>
            <a:ext cx="1026611" cy="1289124"/>
          </a:xfrm>
          <a:custGeom>
            <a:avLst/>
            <a:gdLst/>
            <a:ahLst/>
            <a:cxnLst/>
            <a:rect l="l" t="t" r="r" b="b"/>
            <a:pathLst>
              <a:path w="1026611" h="1289124">
                <a:moveTo>
                  <a:pt x="0" y="0"/>
                </a:moveTo>
                <a:lnTo>
                  <a:pt x="1026612" y="0"/>
                </a:lnTo>
                <a:lnTo>
                  <a:pt x="1026612" y="1289124"/>
                </a:lnTo>
                <a:lnTo>
                  <a:pt x="0" y="1289124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flipH="1">
            <a:off x="873696" y="483334"/>
            <a:ext cx="831562" cy="1044199"/>
          </a:xfrm>
          <a:custGeom>
            <a:avLst/>
            <a:gdLst/>
            <a:ahLst/>
            <a:cxnLst/>
            <a:rect l="l" t="t" r="r" b="b"/>
            <a:pathLst>
              <a:path w="831562" h="1044199">
                <a:moveTo>
                  <a:pt x="831562" y="0"/>
                </a:moveTo>
                <a:lnTo>
                  <a:pt x="0" y="0"/>
                </a:lnTo>
                <a:lnTo>
                  <a:pt x="0" y="1044199"/>
                </a:lnTo>
                <a:lnTo>
                  <a:pt x="831562" y="1044199"/>
                </a:lnTo>
                <a:lnTo>
                  <a:pt x="831562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flipH="1">
            <a:off x="16949752" y="4099301"/>
            <a:ext cx="831562" cy="1044199"/>
          </a:xfrm>
          <a:custGeom>
            <a:avLst/>
            <a:gdLst/>
            <a:ahLst/>
            <a:cxnLst/>
            <a:rect l="l" t="t" r="r" b="b"/>
            <a:pathLst>
              <a:path w="831562" h="1044199">
                <a:moveTo>
                  <a:pt x="831562" y="0"/>
                </a:moveTo>
                <a:lnTo>
                  <a:pt x="0" y="0"/>
                </a:lnTo>
                <a:lnTo>
                  <a:pt x="0" y="1044199"/>
                </a:lnTo>
                <a:lnTo>
                  <a:pt x="831562" y="1044199"/>
                </a:lnTo>
                <a:lnTo>
                  <a:pt x="831562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16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562432" y="-603635"/>
            <a:ext cx="5722519" cy="3704031"/>
          </a:xfrm>
          <a:custGeom>
            <a:avLst/>
            <a:gdLst/>
            <a:ahLst/>
            <a:cxnLst/>
            <a:rect l="l" t="t" r="r" b="b"/>
            <a:pathLst>
              <a:path w="5722519" h="3704031">
                <a:moveTo>
                  <a:pt x="0" y="0"/>
                </a:moveTo>
                <a:lnTo>
                  <a:pt x="5722519" y="0"/>
                </a:lnTo>
                <a:lnTo>
                  <a:pt x="5722519" y="3704031"/>
                </a:lnTo>
                <a:lnTo>
                  <a:pt x="0" y="37040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V="1">
            <a:off x="1028700" y="1028700"/>
            <a:ext cx="10494872" cy="7289166"/>
          </a:xfrm>
          <a:custGeom>
            <a:avLst/>
            <a:gdLst/>
            <a:ahLst/>
            <a:cxnLst/>
            <a:rect l="l" t="t" r="r" b="b"/>
            <a:pathLst>
              <a:path w="10494872" h="7289166">
                <a:moveTo>
                  <a:pt x="0" y="7289166"/>
                </a:moveTo>
                <a:lnTo>
                  <a:pt x="10494872" y="7289166"/>
                </a:lnTo>
                <a:lnTo>
                  <a:pt x="10494872" y="0"/>
                </a:lnTo>
                <a:lnTo>
                  <a:pt x="0" y="0"/>
                </a:lnTo>
                <a:lnTo>
                  <a:pt x="0" y="728916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028700" y="1717903"/>
            <a:ext cx="10494872" cy="124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735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D87134"/>
                </a:solidFill>
                <a:latin typeface="Comic Sans MS" panose="030F0702030302020204" pitchFamily="66" charset="0"/>
              </a:rPr>
              <a:t>THE ANSWER IS...</a:t>
            </a:r>
          </a:p>
        </p:txBody>
      </p:sp>
      <p:sp>
        <p:nvSpPr>
          <p:cNvPr id="5" name="Freeform 5"/>
          <p:cNvSpPr/>
          <p:nvPr/>
        </p:nvSpPr>
        <p:spPr>
          <a:xfrm>
            <a:off x="-766878" y="9258300"/>
            <a:ext cx="19821757" cy="3766134"/>
          </a:xfrm>
          <a:custGeom>
            <a:avLst/>
            <a:gdLst/>
            <a:ahLst/>
            <a:cxnLst/>
            <a:rect l="l" t="t" r="r" b="b"/>
            <a:pathLst>
              <a:path w="19821757" h="3766134">
                <a:moveTo>
                  <a:pt x="0" y="0"/>
                </a:moveTo>
                <a:lnTo>
                  <a:pt x="19821756" y="0"/>
                </a:lnTo>
                <a:lnTo>
                  <a:pt x="19821756" y="3766134"/>
                </a:lnTo>
                <a:lnTo>
                  <a:pt x="0" y="37661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321873" y="-771360"/>
            <a:ext cx="3692562" cy="4584445"/>
          </a:xfrm>
          <a:custGeom>
            <a:avLst/>
            <a:gdLst/>
            <a:ahLst/>
            <a:cxnLst/>
            <a:rect l="l" t="t" r="r" b="b"/>
            <a:pathLst>
              <a:path w="3692562" h="4584445">
                <a:moveTo>
                  <a:pt x="0" y="0"/>
                </a:moveTo>
                <a:lnTo>
                  <a:pt x="3692562" y="0"/>
                </a:lnTo>
                <a:lnTo>
                  <a:pt x="3692562" y="4584446"/>
                </a:lnTo>
                <a:lnTo>
                  <a:pt x="0" y="45844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985721" y="4063165"/>
            <a:ext cx="3302279" cy="1735198"/>
          </a:xfrm>
          <a:custGeom>
            <a:avLst/>
            <a:gdLst/>
            <a:ahLst/>
            <a:cxnLst/>
            <a:rect l="l" t="t" r="r" b="b"/>
            <a:pathLst>
              <a:path w="3302279" h="1735198">
                <a:moveTo>
                  <a:pt x="0" y="0"/>
                </a:moveTo>
                <a:lnTo>
                  <a:pt x="3302279" y="0"/>
                </a:lnTo>
                <a:lnTo>
                  <a:pt x="3302279" y="1735198"/>
                </a:lnTo>
                <a:lnTo>
                  <a:pt x="0" y="173519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1979727" y="4765225"/>
            <a:ext cx="8592817" cy="2066275"/>
            <a:chOff x="0" y="0"/>
            <a:chExt cx="2263129" cy="54420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263129" cy="544204"/>
            </a:xfrm>
            <a:custGeom>
              <a:avLst/>
              <a:gdLst/>
              <a:ahLst/>
              <a:cxnLst/>
              <a:rect l="l" t="t" r="r" b="b"/>
              <a:pathLst>
                <a:path w="2263129" h="544204">
                  <a:moveTo>
                    <a:pt x="45950" y="0"/>
                  </a:moveTo>
                  <a:lnTo>
                    <a:pt x="2217179" y="0"/>
                  </a:lnTo>
                  <a:cubicBezTo>
                    <a:pt x="2229366" y="0"/>
                    <a:pt x="2241053" y="4841"/>
                    <a:pt x="2249671" y="13458"/>
                  </a:cubicBezTo>
                  <a:cubicBezTo>
                    <a:pt x="2258288" y="22076"/>
                    <a:pt x="2263129" y="33763"/>
                    <a:pt x="2263129" y="45950"/>
                  </a:cubicBezTo>
                  <a:lnTo>
                    <a:pt x="2263129" y="498254"/>
                  </a:lnTo>
                  <a:cubicBezTo>
                    <a:pt x="2263129" y="523632"/>
                    <a:pt x="2242557" y="544204"/>
                    <a:pt x="2217179" y="544204"/>
                  </a:cubicBezTo>
                  <a:lnTo>
                    <a:pt x="45950" y="544204"/>
                  </a:lnTo>
                  <a:cubicBezTo>
                    <a:pt x="20572" y="544204"/>
                    <a:pt x="0" y="523632"/>
                    <a:pt x="0" y="498254"/>
                  </a:cubicBezTo>
                  <a:lnTo>
                    <a:pt x="0" y="45950"/>
                  </a:lnTo>
                  <a:cubicBezTo>
                    <a:pt x="0" y="20572"/>
                    <a:pt x="20572" y="0"/>
                    <a:pt x="45950" y="0"/>
                  </a:cubicBezTo>
                  <a:close/>
                </a:path>
              </a:pathLst>
            </a:custGeom>
            <a:solidFill>
              <a:srgbClr val="E4864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2263129" cy="5727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979727" y="5082429"/>
            <a:ext cx="8592817" cy="14318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00"/>
              </a:lnSpc>
            </a:pPr>
            <a:r>
              <a:rPr lang="en-US" sz="6600" b="1" spc="1600" dirty="0">
                <a:solidFill>
                  <a:srgbClr val="FFFDEF"/>
                </a:solidFill>
                <a:latin typeface="Cooper Black" panose="0208090404030B020404" pitchFamily="18" charset="0"/>
              </a:rPr>
              <a:t>WRITER</a:t>
            </a:r>
          </a:p>
        </p:txBody>
      </p:sp>
      <p:sp>
        <p:nvSpPr>
          <p:cNvPr id="12" name="Freeform 12"/>
          <p:cNvSpPr/>
          <p:nvPr/>
        </p:nvSpPr>
        <p:spPr>
          <a:xfrm rot="-1057431">
            <a:off x="-581425" y="606683"/>
            <a:ext cx="5515559" cy="1193366"/>
          </a:xfrm>
          <a:custGeom>
            <a:avLst/>
            <a:gdLst/>
            <a:ahLst/>
            <a:cxnLst/>
            <a:rect l="l" t="t" r="r" b="b"/>
            <a:pathLst>
              <a:path w="5515559" h="1193366">
                <a:moveTo>
                  <a:pt x="0" y="0"/>
                </a:moveTo>
                <a:lnTo>
                  <a:pt x="5515559" y="0"/>
                </a:lnTo>
                <a:lnTo>
                  <a:pt x="5515559" y="1193366"/>
                </a:lnTo>
                <a:lnTo>
                  <a:pt x="0" y="119336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5294295" y="6048442"/>
            <a:ext cx="3930010" cy="4868256"/>
          </a:xfrm>
          <a:custGeom>
            <a:avLst/>
            <a:gdLst/>
            <a:ahLst/>
            <a:cxnLst/>
            <a:rect l="l" t="t" r="r" b="b"/>
            <a:pathLst>
              <a:path w="3930010" h="4868256">
                <a:moveTo>
                  <a:pt x="0" y="0"/>
                </a:moveTo>
                <a:lnTo>
                  <a:pt x="3930010" y="0"/>
                </a:lnTo>
                <a:lnTo>
                  <a:pt x="3930010" y="4868256"/>
                </a:lnTo>
                <a:lnTo>
                  <a:pt x="0" y="486825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flipH="1">
            <a:off x="10482482" y="3728944"/>
            <a:ext cx="805166" cy="1011053"/>
          </a:xfrm>
          <a:custGeom>
            <a:avLst/>
            <a:gdLst/>
            <a:ahLst/>
            <a:cxnLst/>
            <a:rect l="l" t="t" r="r" b="b"/>
            <a:pathLst>
              <a:path w="805166" h="1011053">
                <a:moveTo>
                  <a:pt x="805167" y="0"/>
                </a:moveTo>
                <a:lnTo>
                  <a:pt x="0" y="0"/>
                </a:lnTo>
                <a:lnTo>
                  <a:pt x="0" y="1011053"/>
                </a:lnTo>
                <a:lnTo>
                  <a:pt x="805167" y="1011053"/>
                </a:lnTo>
                <a:lnTo>
                  <a:pt x="805167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flipH="1">
            <a:off x="1477446" y="3795658"/>
            <a:ext cx="698908" cy="877625"/>
          </a:xfrm>
          <a:custGeom>
            <a:avLst/>
            <a:gdLst/>
            <a:ahLst/>
            <a:cxnLst/>
            <a:rect l="l" t="t" r="r" b="b"/>
            <a:pathLst>
              <a:path w="698908" h="877625">
                <a:moveTo>
                  <a:pt x="698909" y="0"/>
                </a:moveTo>
                <a:lnTo>
                  <a:pt x="0" y="0"/>
                </a:lnTo>
                <a:lnTo>
                  <a:pt x="0" y="877625"/>
                </a:lnTo>
                <a:lnTo>
                  <a:pt x="698909" y="877625"/>
                </a:lnTo>
                <a:lnTo>
                  <a:pt x="698909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flipH="1">
            <a:off x="6167826" y="7192497"/>
            <a:ext cx="656054" cy="823812"/>
          </a:xfrm>
          <a:custGeom>
            <a:avLst/>
            <a:gdLst/>
            <a:ahLst/>
            <a:cxnLst/>
            <a:rect l="l" t="t" r="r" b="b"/>
            <a:pathLst>
              <a:path w="656054" h="823812">
                <a:moveTo>
                  <a:pt x="656054" y="0"/>
                </a:moveTo>
                <a:lnTo>
                  <a:pt x="0" y="0"/>
                </a:lnTo>
                <a:lnTo>
                  <a:pt x="0" y="823812"/>
                </a:lnTo>
                <a:lnTo>
                  <a:pt x="656054" y="823812"/>
                </a:lnTo>
                <a:lnTo>
                  <a:pt x="656054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-859999" y="8779479"/>
            <a:ext cx="6785618" cy="3688909"/>
          </a:xfrm>
          <a:custGeom>
            <a:avLst/>
            <a:gdLst/>
            <a:ahLst/>
            <a:cxnLst/>
            <a:rect l="l" t="t" r="r" b="b"/>
            <a:pathLst>
              <a:path w="6785618" h="3688909">
                <a:moveTo>
                  <a:pt x="0" y="0"/>
                </a:moveTo>
                <a:lnTo>
                  <a:pt x="6785619" y="0"/>
                </a:lnTo>
                <a:lnTo>
                  <a:pt x="6785619" y="3688909"/>
                </a:lnTo>
                <a:lnTo>
                  <a:pt x="0" y="3688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-532382" y="7242540"/>
            <a:ext cx="2600599" cy="3381393"/>
          </a:xfrm>
          <a:custGeom>
            <a:avLst/>
            <a:gdLst/>
            <a:ahLst/>
            <a:cxnLst/>
            <a:rect l="l" t="t" r="r" b="b"/>
            <a:pathLst>
              <a:path w="2600599" h="3381393">
                <a:moveTo>
                  <a:pt x="0" y="0"/>
                </a:moveTo>
                <a:lnTo>
                  <a:pt x="2600599" y="0"/>
                </a:lnTo>
                <a:lnTo>
                  <a:pt x="2600599" y="3381393"/>
                </a:lnTo>
                <a:lnTo>
                  <a:pt x="0" y="338139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3"/>
          <p:cNvSpPr/>
          <p:nvPr/>
        </p:nvSpPr>
        <p:spPr>
          <a:xfrm>
            <a:off x="8643533" y="3846513"/>
            <a:ext cx="7820717" cy="9180852"/>
          </a:xfrm>
          <a:custGeom>
            <a:avLst/>
            <a:gdLst/>
            <a:ahLst/>
            <a:cxnLst/>
            <a:rect l="l" t="t" r="r" b="b"/>
            <a:pathLst>
              <a:path w="3080957" h="4114800">
                <a:moveTo>
                  <a:pt x="0" y="0"/>
                </a:moveTo>
                <a:lnTo>
                  <a:pt x="3080957" y="0"/>
                </a:lnTo>
                <a:lnTo>
                  <a:pt x="308095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66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1801</TotalTime>
  <Words>646</Words>
  <Application>Microsoft Office PowerPoint</Application>
  <PresentationFormat>Custom</PresentationFormat>
  <Paragraphs>167</Paragraphs>
  <Slides>40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57" baseType="lpstr">
      <vt:lpstr>Suranna</vt:lpstr>
      <vt:lpstr>Gliker</vt:lpstr>
      <vt:lpstr>Calibri</vt:lpstr>
      <vt:lpstr>Arial</vt:lpstr>
      <vt:lpstr>Cooper Black</vt:lpstr>
      <vt:lpstr>Broadway</vt:lpstr>
      <vt:lpstr>Jumble</vt:lpstr>
      <vt:lpstr>Smile Font TH Bold</vt:lpstr>
      <vt:lpstr>Berlin Sans FB Demi</vt:lpstr>
      <vt:lpstr>Comic Sans MS</vt:lpstr>
      <vt:lpstr>Congenial Black</vt:lpstr>
      <vt:lpstr>KG Primary Penmanship</vt:lpstr>
      <vt:lpstr>Showcard Gothic</vt:lpstr>
      <vt:lpstr>Copperplate Gothic Bold</vt:lpstr>
      <vt:lpstr>Bauhaus 93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 Nguyen</dc:creator>
  <cp:lastModifiedBy>Ngan-BanNgoaiNgu</cp:lastModifiedBy>
  <cp:revision>129</cp:revision>
  <dcterms:created xsi:type="dcterms:W3CDTF">2006-08-16T00:00:00Z</dcterms:created>
  <dcterms:modified xsi:type="dcterms:W3CDTF">2024-10-17T04:31:38Z</dcterms:modified>
  <dc:identifier>DAF0T6VNcfU</dc:identifier>
</cp:coreProperties>
</file>