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74" r:id="rId3"/>
    <p:sldId id="263" r:id="rId4"/>
    <p:sldId id="266" r:id="rId5"/>
    <p:sldId id="267" r:id="rId6"/>
    <p:sldId id="265" r:id="rId7"/>
    <p:sldId id="275" r:id="rId8"/>
    <p:sldId id="264" r:id="rId9"/>
    <p:sldId id="269" r:id="rId10"/>
    <p:sldId id="277" r:id="rId11"/>
    <p:sldId id="278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D2853-A80B-43FB-BE14-C06A2DB1F92D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FDF2-3754-44FF-99DF-66823DCB6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41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5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0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6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2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57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62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53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2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5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0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31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7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2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2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68AF-7499-44CB-90A2-25AF467B0520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80CF-9B70-4AC9-9B54-7BB2ED7CF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38EDA-D4C4-4B67-A4C4-A3798FF98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C928A-1F41-4980-A311-3667C5C784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5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CA2769-86AE-4ACC-9892-63E0FBBD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L-Shape 4">
            <a:extLst>
              <a:ext uri="{FF2B5EF4-FFF2-40B4-BE49-F238E27FC236}">
                <a16:creationId xmlns:a16="http://schemas.microsoft.com/office/drawing/2014/main" id="{9733E24C-1DCC-492A-8952-1ED2B4C7F914}"/>
              </a:ext>
            </a:extLst>
          </p:cNvPr>
          <p:cNvSpPr/>
          <p:nvPr/>
        </p:nvSpPr>
        <p:spPr>
          <a:xfrm rot="18531968">
            <a:off x="10965161" y="3597974"/>
            <a:ext cx="544973" cy="231878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B2E5FD80-73C5-4559-95D6-183EA23BB9D2}"/>
              </a:ext>
            </a:extLst>
          </p:cNvPr>
          <p:cNvSpPr/>
          <p:nvPr/>
        </p:nvSpPr>
        <p:spPr>
          <a:xfrm rot="18531968">
            <a:off x="9516189" y="6134581"/>
            <a:ext cx="544973" cy="231878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).png"/>
          <p:cNvPicPr>
            <a:picLocks noChangeAspect="1"/>
          </p:cNvPicPr>
          <p:nvPr/>
        </p:nvPicPr>
        <p:blipFill>
          <a:blip r:embed="rId3"/>
          <a:srcRect l="7031" t="24946" r="11172" b="28901"/>
          <a:stretch>
            <a:fillRect/>
          </a:stretch>
        </p:blipFill>
        <p:spPr>
          <a:xfrm>
            <a:off x="0" y="309489"/>
            <a:ext cx="12192000" cy="500546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hân sâm 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20593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231369" y="1427933"/>
            <a:ext cx="3433762" cy="1446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s©m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 Box 6"/>
          <p:cNvSpPr txBox="1"/>
          <p:nvPr/>
        </p:nvSpPr>
        <p:spPr>
          <a:xfrm>
            <a:off x="8164694" y="2928121"/>
            <a:ext cx="1770062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atin typeface=".VnAvant" panose="020B7200000000000000" charset="0"/>
                <a:cs typeface=".VnAvant" panose="020B7200000000000000" charset="0"/>
              </a:rPr>
              <a:t>s</a:t>
            </a:r>
          </a:p>
        </p:txBody>
      </p:sp>
      <p:sp>
        <p:nvSpPr>
          <p:cNvPr id="16" name="Text Box 7"/>
          <p:cNvSpPr txBox="1"/>
          <p:nvPr/>
        </p:nvSpPr>
        <p:spPr>
          <a:xfrm>
            <a:off x="9872844" y="2893196"/>
            <a:ext cx="1752600" cy="12001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©m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604145" y="5237933"/>
            <a:ext cx="4430895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atin typeface=".VnAvant" pitchFamily="34" charset="0"/>
              </a:rPr>
              <a:t>cñ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latin typeface=".VnAvant" pitchFamily="34" charset="0"/>
              </a:rPr>
              <a:t>s</a:t>
            </a: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©m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" y="172279"/>
            <a:ext cx="7500730" cy="5115338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231369" y="1427933"/>
            <a:ext cx="3433762" cy="1446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mËp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 Box 6"/>
          <p:cNvSpPr txBox="1"/>
          <p:nvPr/>
        </p:nvSpPr>
        <p:spPr>
          <a:xfrm>
            <a:off x="8164694" y="2928121"/>
            <a:ext cx="1770062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latin typeface=".VnAvant" panose="020B7200000000000000" charset="0"/>
                <a:cs typeface=".VnAvant" panose="020B7200000000000000" charset="0"/>
              </a:rPr>
              <a:t>m</a:t>
            </a:r>
          </a:p>
        </p:txBody>
      </p:sp>
      <p:sp>
        <p:nvSpPr>
          <p:cNvPr id="20" name="Text Box 7"/>
          <p:cNvSpPr txBox="1"/>
          <p:nvPr/>
        </p:nvSpPr>
        <p:spPr>
          <a:xfrm>
            <a:off x="9872844" y="2893196"/>
            <a:ext cx="1752600" cy="12001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 err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Ëp</a:t>
            </a:r>
            <a:endParaRPr lang="en-US" sz="7200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339105" y="5357201"/>
            <a:ext cx="5286982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.VnAvant" pitchFamily="34" charset="0"/>
              </a:rPr>
              <a:t>c¸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latin typeface=".VnAvant" pitchFamily="34" charset="0"/>
              </a:rPr>
              <a:t>m</a:t>
            </a: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Ëp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2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4" t="16140" r="26104" b="15024"/>
          <a:stretch/>
        </p:blipFill>
        <p:spPr>
          <a:xfrm>
            <a:off x="0" y="0"/>
            <a:ext cx="12192000" cy="63485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19718" y="1963271"/>
            <a:ext cx="1844169" cy="910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5281750" y="1963271"/>
            <a:ext cx="3862250" cy="10150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54405" y="3888377"/>
            <a:ext cx="3426524" cy="1974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2958354" y="3657599"/>
            <a:ext cx="4182035" cy="22725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075764" y="1726300"/>
            <a:ext cx="2057400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nÊm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9108140" y="1730783"/>
            <a:ext cx="2057400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mÇm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760396" y="5934670"/>
            <a:ext cx="3341693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tËp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móa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769625" y="5894329"/>
            <a:ext cx="3341693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s©m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cÇm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ọc nước bằng cá rô phi giúp tăng năng suất tôm nuôi | Trang thông tin thủy  sả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081670" cy="5764696"/>
          </a:xfrm>
          <a:prstGeom prst="rect">
            <a:avLst/>
          </a:prstGeom>
          <a:noFill/>
        </p:spPr>
      </p:pic>
      <p:pic>
        <p:nvPicPr>
          <p:cNvPr id="1028" name="Picture 4" descr="Chợ hoa lớn nhất Hà thành tấp nập ngày đêm - VnExpr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4685" y="0"/>
            <a:ext cx="4227437" cy="5738191"/>
          </a:xfrm>
          <a:prstGeom prst="rect">
            <a:avLst/>
          </a:prstGeom>
          <a:noFill/>
        </p:spPr>
      </p:pic>
      <p:pic>
        <p:nvPicPr>
          <p:cNvPr id="1030" name="Picture 6" descr="Funland] - Thế hệ 8x đời đầu trở về trước ai còn nhớ | Page 5 | OTOFUN |  CỘNG ĐỒNG OTO XE MÁY VIỆT N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1635" y="0"/>
            <a:ext cx="3750366" cy="5711687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" y="5743725"/>
            <a:ext cx="3935896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Çm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c¸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40307" y="5724906"/>
            <a:ext cx="3935896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tÊp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nËp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633011" y="5724906"/>
            <a:ext cx="3464859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Ëp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lóa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2853" y="225286"/>
            <a:ext cx="4784034" cy="1219201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.VnAvant" pitchFamily="34" charset="0"/>
              </a:rPr>
              <a:t>a. ®</a:t>
            </a:r>
            <a:r>
              <a:rPr lang="en-US" sz="8800" dirty="0" err="1">
                <a:solidFill>
                  <a:schemeClr val="tx1"/>
                </a:solidFill>
                <a:latin typeface=".VnAvant" pitchFamily="34" charset="0"/>
              </a:rPr>
              <a:t>Çm</a:t>
            </a:r>
            <a:endParaRPr lang="en-US" sz="8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36051" y="251791"/>
            <a:ext cx="3959599" cy="14312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.VnAvant" pitchFamily="34" charset="0"/>
              </a:rPr>
              <a:t>1. </a:t>
            </a:r>
            <a:r>
              <a:rPr lang="en-US" sz="8800" dirty="0" err="1">
                <a:solidFill>
                  <a:schemeClr val="tx1"/>
                </a:solidFill>
                <a:latin typeface=".VnAvant" pitchFamily="34" charset="0"/>
              </a:rPr>
              <a:t>nËp</a:t>
            </a:r>
            <a:endParaRPr lang="en-US" sz="8800" dirty="0">
              <a:solidFill>
                <a:schemeClr val="tx1"/>
              </a:solidFill>
              <a:latin typeface=".VnAvant" pitchFamily="34" charset="0"/>
            </a:endParaRPr>
          </a:p>
        </p:txBody>
      </p:sp>
      <p:cxnSp>
        <p:nvCxnSpPr>
          <p:cNvPr id="18" name="Straight Connector 17"/>
          <p:cNvCxnSpPr>
            <a:stCxn id="7" idx="3"/>
          </p:cNvCxnSpPr>
          <p:nvPr/>
        </p:nvCxnSpPr>
        <p:spPr>
          <a:xfrm>
            <a:off x="5406887" y="834887"/>
            <a:ext cx="2292626" cy="2425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14122" y="3922643"/>
            <a:ext cx="2358887" cy="1709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656975" y="2022121"/>
            <a:ext cx="3355128" cy="2650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55983" y="2577547"/>
            <a:ext cx="4784034" cy="1398105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.VnAvant" pitchFamily="34" charset="0"/>
              </a:rPr>
              <a:t>b. ®</a:t>
            </a:r>
            <a:r>
              <a:rPr lang="en-US" sz="8800" dirty="0" err="1">
                <a:solidFill>
                  <a:schemeClr val="tx1"/>
                </a:solidFill>
                <a:latin typeface=".VnAvant" pitchFamily="34" charset="0"/>
              </a:rPr>
              <a:t>Ëp</a:t>
            </a:r>
            <a:endParaRPr lang="en-US" sz="8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3705" y="4996071"/>
            <a:ext cx="4784034" cy="1504122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.VnAvant" pitchFamily="34" charset="0"/>
              </a:rPr>
              <a:t>c. </a:t>
            </a:r>
            <a:r>
              <a:rPr lang="en-US" sz="8800" dirty="0" err="1">
                <a:solidFill>
                  <a:schemeClr val="tx1"/>
                </a:solidFill>
                <a:latin typeface=".VnAvant" pitchFamily="34" charset="0"/>
              </a:rPr>
              <a:t>tÊp</a:t>
            </a:r>
            <a:endParaRPr lang="en-US" sz="8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748695" y="2763077"/>
            <a:ext cx="3959599" cy="14312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.VnAvant" pitchFamily="34" charset="0"/>
              </a:rPr>
              <a:t>2. c¸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728817" y="5115339"/>
            <a:ext cx="3959599" cy="14312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.VnAvant" pitchFamily="34" charset="0"/>
              </a:rPr>
              <a:t>3. </a:t>
            </a:r>
            <a:r>
              <a:rPr lang="en-US" sz="8800" dirty="0" err="1">
                <a:solidFill>
                  <a:schemeClr val="tx1"/>
                </a:solidFill>
                <a:latin typeface=".VnAvant" pitchFamily="34" charset="0"/>
              </a:rPr>
              <a:t>lóa</a:t>
            </a:r>
            <a:endParaRPr lang="en-US" sz="8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9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2" t="36409" r="34059" b="2692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735523" y="4391489"/>
            <a:ext cx="33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0" y="722969"/>
            <a:ext cx="12192000" cy="616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.VnAvant" pitchFamily="34" charset="0"/>
              </a:rPr>
              <a:t>     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5400" dirty="0">
                <a:latin typeface=".VnAvant" pitchFamily="34" charset="0"/>
              </a:rPr>
              <a:t>Ð Lª mª </a:t>
            </a:r>
            <a:r>
              <a:rPr lang="en-US" sz="5400" dirty="0" err="1">
                <a:latin typeface=".VnAvant" pitchFamily="34" charset="0"/>
              </a:rPr>
              <a:t>ti</a:t>
            </a:r>
            <a:r>
              <a:rPr lang="en-US" sz="5400" dirty="0">
                <a:latin typeface=".VnAvant" pitchFamily="34" charset="0"/>
              </a:rPr>
              <a:t> vi.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5400" dirty="0">
                <a:latin typeface=".VnAvant" pitchFamily="34" charset="0"/>
              </a:rPr>
              <a:t>i vi </a:t>
            </a:r>
            <a:r>
              <a:rPr lang="en-US" sz="5400" dirty="0" err="1">
                <a:latin typeface=".VnAvant" pitchFamily="34" charset="0"/>
              </a:rPr>
              <a:t>cã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s©m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cÇm</a:t>
            </a:r>
            <a:r>
              <a:rPr lang="en-US" sz="5400" dirty="0">
                <a:latin typeface=".VnAvant" pitchFamily="34" charset="0"/>
              </a:rPr>
              <a:t>.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5400" dirty="0">
                <a:latin typeface=".VnAvant" pitchFamily="34" charset="0"/>
              </a:rPr>
              <a:t>Ð </a:t>
            </a:r>
            <a:r>
              <a:rPr lang="en-US" sz="5400" dirty="0" err="1">
                <a:latin typeface=".VnAvant" pitchFamily="34" charset="0"/>
              </a:rPr>
              <a:t>chØ</a:t>
            </a:r>
            <a:r>
              <a:rPr lang="en-US" sz="5400" dirty="0">
                <a:latin typeface=".VnAvant" pitchFamily="34" charset="0"/>
              </a:rPr>
              <a:t>: “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5400" dirty="0" err="1">
                <a:latin typeface=".VnAvant" pitchFamily="34" charset="0"/>
              </a:rPr>
              <a:t>ß</a:t>
            </a:r>
            <a:r>
              <a:rPr lang="en-US" sz="5400" dirty="0">
                <a:latin typeface=".VnAvant" pitchFamily="34" charset="0"/>
              </a:rPr>
              <a:t>........</a:t>
            </a:r>
            <a:r>
              <a:rPr lang="en-US" sz="5400" dirty="0" err="1">
                <a:latin typeface=".VnAvant" pitchFamily="34" charset="0"/>
              </a:rPr>
              <a:t>cß</a:t>
            </a:r>
            <a:r>
              <a:rPr lang="en-US" sz="5400" dirty="0">
                <a:latin typeface=".VnAvant" pitchFamily="34" charset="0"/>
              </a:rPr>
              <a:t>....”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5400" dirty="0">
                <a:latin typeface=".VnAvant" pitchFamily="34" charset="0"/>
              </a:rPr>
              <a:t>i vi </a:t>
            </a:r>
            <a:r>
              <a:rPr lang="en-US" sz="5400" dirty="0" err="1">
                <a:latin typeface=".VnAvant" pitchFamily="34" charset="0"/>
              </a:rPr>
              <a:t>cã</a:t>
            </a:r>
            <a:r>
              <a:rPr lang="en-US" sz="5400" dirty="0">
                <a:latin typeface=".VnAvant" pitchFamily="34" charset="0"/>
              </a:rPr>
              <a:t> c¸ </a:t>
            </a:r>
            <a:r>
              <a:rPr lang="en-US" sz="5400" dirty="0" err="1">
                <a:latin typeface=".VnAvant" pitchFamily="34" charset="0"/>
              </a:rPr>
              <a:t>mËp</a:t>
            </a:r>
            <a:r>
              <a:rPr lang="en-US" sz="5400" dirty="0">
                <a:latin typeface=".VnAvant" pitchFamily="34" charset="0"/>
              </a:rPr>
              <a:t>.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5400" dirty="0">
                <a:latin typeface=".VnAvant" pitchFamily="34" charset="0"/>
              </a:rPr>
              <a:t>Ð la: “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5400" dirty="0" err="1">
                <a:latin typeface=".VnAvant" pitchFamily="34" charset="0"/>
              </a:rPr>
              <a:t>î</a:t>
            </a:r>
            <a:r>
              <a:rPr lang="en-US" sz="5400" dirty="0">
                <a:latin typeface=".VnAvant" pitchFamily="34" charset="0"/>
              </a:rPr>
              <a:t> !”.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5400" dirty="0">
                <a:latin typeface=".VnAvant" pitchFamily="34" charset="0"/>
              </a:rPr>
              <a:t>¸ </a:t>
            </a:r>
            <a:r>
              <a:rPr lang="en-US" sz="5400" dirty="0" err="1">
                <a:latin typeface=".VnAvant" pitchFamily="34" charset="0"/>
              </a:rPr>
              <a:t>bÕ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bÐ</a:t>
            </a:r>
            <a:r>
              <a:rPr lang="en-US" sz="5400" dirty="0">
                <a:latin typeface=".VnAvant" pitchFamily="34" charset="0"/>
              </a:rPr>
              <a:t>, </a:t>
            </a:r>
            <a:r>
              <a:rPr lang="en-US" sz="5400" dirty="0" err="1">
                <a:latin typeface=".VnAvant" pitchFamily="34" charset="0"/>
              </a:rPr>
              <a:t>vç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vÒ</a:t>
            </a:r>
            <a:r>
              <a:rPr lang="en-US" sz="5400" dirty="0">
                <a:latin typeface=".VnAvant" pitchFamily="34" charset="0"/>
              </a:rPr>
              <a:t>: “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5400" dirty="0">
                <a:latin typeface=".VnAvant" pitchFamily="34" charset="0"/>
              </a:rPr>
              <a:t>¸ </a:t>
            </a:r>
            <a:r>
              <a:rPr lang="en-US" sz="5400" dirty="0" err="1">
                <a:latin typeface=".VnAvant" pitchFamily="34" charset="0"/>
              </a:rPr>
              <a:t>mËp</a:t>
            </a:r>
            <a:r>
              <a:rPr lang="en-US" sz="5400" dirty="0">
                <a:latin typeface=".VnAvant" pitchFamily="34" charset="0"/>
              </a:rPr>
              <a:t> ë </a:t>
            </a:r>
            <a:r>
              <a:rPr lang="en-US" sz="5400" dirty="0" err="1">
                <a:latin typeface=".VnAvant" pitchFamily="34" charset="0"/>
              </a:rPr>
              <a:t>ti</a:t>
            </a:r>
            <a:r>
              <a:rPr lang="en-US" sz="5400" dirty="0">
                <a:latin typeface=".VnAvant" pitchFamily="34" charset="0"/>
              </a:rPr>
              <a:t> vi mµ”.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5400" dirty="0">
                <a:latin typeface=".VnAvant" pitchFamily="34" charset="0"/>
              </a:rPr>
              <a:t>¸ </a:t>
            </a:r>
            <a:r>
              <a:rPr lang="en-US" sz="5400" dirty="0" err="1">
                <a:latin typeface=".VnAvant" pitchFamily="34" charset="0"/>
              </a:rPr>
              <a:t>Êm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qu</a:t>
            </a:r>
            <a:r>
              <a:rPr lang="en-US" sz="5400" dirty="0">
                <a:latin typeface=".VnAvant" pitchFamily="34" charset="0"/>
              </a:rPr>
              <a:t>¸, </a:t>
            </a:r>
            <a:r>
              <a:rPr lang="en-US" sz="5400" dirty="0" err="1">
                <a:latin typeface=".VnAvant" pitchFamily="34" charset="0"/>
              </a:rPr>
              <a:t>bÐ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ch</a:t>
            </a:r>
            <a:r>
              <a:rPr lang="en-US" sz="5400" dirty="0">
                <a:latin typeface=".VnAvant" pitchFamily="34" charset="0"/>
              </a:rPr>
              <a:t>¶ </a:t>
            </a:r>
            <a:r>
              <a:rPr lang="en-US" sz="5400" dirty="0" err="1">
                <a:latin typeface=".VnAvant" pitchFamily="34" charset="0"/>
              </a:rPr>
              <a:t>sî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n÷a</a:t>
            </a:r>
            <a:r>
              <a:rPr lang="en-US" sz="5400" dirty="0">
                <a:latin typeface=".VnAvant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72939" y="1203512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47529" y="1815353"/>
            <a:ext cx="3290047" cy="4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58437" y="721099"/>
            <a:ext cx="361951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975" y="1954028"/>
            <a:ext cx="361949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60595" y="1954028"/>
            <a:ext cx="361951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4289612"/>
            <a:ext cx="1627094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599081" y="5513294"/>
            <a:ext cx="1628213" cy="26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96836" y="5522540"/>
            <a:ext cx="1196788" cy="42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191000" y="-121023"/>
            <a:ext cx="4286251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.VnArialH" pitchFamily="34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Ð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Lª</a:t>
            </a:r>
            <a:endParaRPr lang="en-US" sz="6000" b="1" dirty="0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9842" y="1918169"/>
            <a:ext cx="361951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23783" y="3155299"/>
            <a:ext cx="361951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1148" y="3182193"/>
            <a:ext cx="361951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20971" y="3168746"/>
            <a:ext cx="361951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1501" y="4405875"/>
            <a:ext cx="361951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84896" y="4419322"/>
            <a:ext cx="981634" cy="43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132</Words>
  <Application>Microsoft Office PowerPoint</Application>
  <PresentationFormat>Widescreen</PresentationFormat>
  <Paragraphs>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.VnArialH</vt:lpstr>
      <vt:lpstr>.VnAvant</vt:lpstr>
      <vt:lpstr>Arial</vt:lpstr>
      <vt:lpstr>Calibri</vt:lpstr>
      <vt:lpstr>Calibri Light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100</cp:revision>
  <dcterms:created xsi:type="dcterms:W3CDTF">2020-08-09T11:49:32Z</dcterms:created>
  <dcterms:modified xsi:type="dcterms:W3CDTF">2024-10-25T03:15:19Z</dcterms:modified>
</cp:coreProperties>
</file>