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57" r:id="rId3"/>
    <p:sldId id="259" r:id="rId4"/>
    <p:sldId id="260" r:id="rId5"/>
    <p:sldId id="261" r:id="rId6"/>
    <p:sldId id="262" r:id="rId7"/>
    <p:sldId id="265" r:id="rId8"/>
    <p:sldId id="266" r:id="rId9"/>
    <p:sldId id="269" r:id="rId10"/>
    <p:sldId id="278" r:id="rId11"/>
    <p:sldId id="281" r:id="rId12"/>
    <p:sldId id="282" r:id="rId13"/>
    <p:sldId id="283" r:id="rId14"/>
    <p:sldId id="289" r:id="rId15"/>
    <p:sldId id="284" r:id="rId16"/>
    <p:sldId id="285" r:id="rId17"/>
    <p:sldId id="286" r:id="rId18"/>
    <p:sldId id="287" r:id="rId19"/>
    <p:sldId id="288" r:id="rId20"/>
    <p:sldId id="290" r:id="rId21"/>
    <p:sldId id="291" r:id="rId22"/>
    <p:sldId id="270" r:id="rId23"/>
    <p:sldId id="292" r:id="rId24"/>
    <p:sldId id="271" r:id="rId25"/>
    <p:sldId id="293" r:id="rId26"/>
    <p:sldId id="29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4660"/>
  </p:normalViewPr>
  <p:slideViewPr>
    <p:cSldViewPr>
      <p:cViewPr varScale="1">
        <p:scale>
          <a:sx n="82" d="100"/>
          <a:sy n="82" d="100"/>
        </p:scale>
        <p:origin x="1536"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B1BC78-FA38-42BE-A0F2-04C9B09F25E9}" type="datetimeFigureOut">
              <a:rPr lang="en-US" smtClean="0"/>
              <a:t>10/29/2025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27898-55F8-4106-8023-F6C7B0657087}" type="slidenum">
              <a:rPr lang="en-US" smtClean="0"/>
              <a:t>‹#›</a:t>
            </a:fld>
            <a:endParaRPr lang="en-US"/>
          </a:p>
        </p:txBody>
      </p:sp>
    </p:spTree>
    <p:extLst>
      <p:ext uri="{BB962C8B-B14F-4D97-AF65-F5344CB8AC3E}">
        <p14:creationId xmlns:p14="http://schemas.microsoft.com/office/powerpoint/2010/main" val="403190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5DF164E-D685-493E-AF07-0CE742DE1FDD}" type="slidenum">
              <a:rPr lang="zh-CN" altLang="en-US" smtClean="0">
                <a:solidFill>
                  <a:prstClr val="black"/>
                </a:solidFill>
                <a:latin typeface="Calibri"/>
              </a:rPr>
              <a:pPr>
                <a:defRPr/>
              </a:pPr>
              <a:t>2</a:t>
            </a:fld>
            <a:endParaRPr lang="zh-CN" alt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a:t>
            </a:r>
            <a:r>
              <a:rPr lang="en-US" baseline="0"/>
              <a:t> vào quả khế để đi đến câu hỏi</a:t>
            </a:r>
          </a:p>
          <a:p>
            <a:r>
              <a:rPr lang="en-US" baseline="0"/>
              <a:t>Tại slide câu hỏi, click vào con chim để quay về slide này</a:t>
            </a:r>
          </a:p>
          <a:p>
            <a:r>
              <a:rPr lang="en-US" baseline="0"/>
              <a:t>Chơi xong thì enter để xuất hiên người nông dân hạnh phúc</a:t>
            </a:r>
          </a:p>
          <a:p>
            <a:r>
              <a:rPr lang="en-US" baseline="0"/>
              <a:t>Click vào người nông dân để đi đến bài mới</a:t>
            </a:r>
            <a:endParaRPr lang="en-US"/>
          </a:p>
        </p:txBody>
      </p:sp>
    </p:spTree>
    <p:extLst>
      <p:ext uri="{BB962C8B-B14F-4D97-AF65-F5344CB8AC3E}">
        <p14:creationId xmlns:p14="http://schemas.microsoft.com/office/powerpoint/2010/main" val="611837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1"/>
              <a:t>Cre by– Măng Non – Tài liệu Tiểu học. Nghiêm cấm cô Hương Thảo sao chép dưới mọi hình thức!</a:t>
            </a:r>
          </a:p>
        </p:txBody>
      </p:sp>
    </p:spTree>
    <p:extLst>
      <p:ext uri="{BB962C8B-B14F-4D97-AF65-F5344CB8AC3E}">
        <p14:creationId xmlns:p14="http://schemas.microsoft.com/office/powerpoint/2010/main" val="417419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just"/>
            <a:endParaRPr lang="vi-VN" b="0" i="0" dirty="0">
              <a:solidFill>
                <a:srgbClr val="000000"/>
              </a:solidFill>
              <a:effectLst/>
              <a:latin typeface="OpenSans"/>
            </a:endParaRPr>
          </a:p>
        </p:txBody>
      </p:sp>
    </p:spTree>
    <p:extLst>
      <p:ext uri="{BB962C8B-B14F-4D97-AF65-F5344CB8AC3E}">
        <p14:creationId xmlns:p14="http://schemas.microsoft.com/office/powerpoint/2010/main" val="1658779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131A1E-AD6D-4F3C-8CCD-371C7A434A1B}"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BF066-D7AD-4260-AFA4-0358B63813B3}" type="slidenum">
              <a:rPr lang="en-US" smtClean="0"/>
              <a:t>‹#›</a:t>
            </a:fld>
            <a:endParaRPr lang="en-US"/>
          </a:p>
        </p:txBody>
      </p:sp>
    </p:spTree>
    <p:extLst>
      <p:ext uri="{BB962C8B-B14F-4D97-AF65-F5344CB8AC3E}">
        <p14:creationId xmlns:p14="http://schemas.microsoft.com/office/powerpoint/2010/main" val="280542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31A1E-AD6D-4F3C-8CCD-371C7A434A1B}"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BF066-D7AD-4260-AFA4-0358B63813B3}" type="slidenum">
              <a:rPr lang="en-US" smtClean="0"/>
              <a:t>‹#›</a:t>
            </a:fld>
            <a:endParaRPr lang="en-US"/>
          </a:p>
        </p:txBody>
      </p:sp>
    </p:spTree>
    <p:extLst>
      <p:ext uri="{BB962C8B-B14F-4D97-AF65-F5344CB8AC3E}">
        <p14:creationId xmlns:p14="http://schemas.microsoft.com/office/powerpoint/2010/main" val="233792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31A1E-AD6D-4F3C-8CCD-371C7A434A1B}"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BF066-D7AD-4260-AFA4-0358B63813B3}" type="slidenum">
              <a:rPr lang="en-US" smtClean="0"/>
              <a:t>‹#›</a:t>
            </a:fld>
            <a:endParaRPr lang="en-US"/>
          </a:p>
        </p:txBody>
      </p:sp>
    </p:spTree>
    <p:extLst>
      <p:ext uri="{BB962C8B-B14F-4D97-AF65-F5344CB8AC3E}">
        <p14:creationId xmlns:p14="http://schemas.microsoft.com/office/powerpoint/2010/main" val="755501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507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เค้าโครงแบบกำหนดเอง">
    <p:spTree>
      <p:nvGrpSpPr>
        <p:cNvPr id="1" name=""/>
        <p:cNvGrpSpPr/>
        <p:nvPr/>
      </p:nvGrpSpPr>
      <p:grpSpPr>
        <a:xfrm>
          <a:off x="0" y="0"/>
          <a:ext cx="0" cy="0"/>
          <a:chOff x="0" y="0"/>
          <a:chExt cx="0" cy="0"/>
        </a:xfrm>
      </p:grpSpPr>
      <p:grpSp>
        <p:nvGrpSpPr>
          <p:cNvPr id="6" name="กลุ่ม 5"/>
          <p:cNvGrpSpPr/>
          <p:nvPr userDrawn="1"/>
        </p:nvGrpSpPr>
        <p:grpSpPr>
          <a:xfrm>
            <a:off x="251520" y="356659"/>
            <a:ext cx="8568953" cy="6124221"/>
            <a:chOff x="251519" y="267494"/>
            <a:chExt cx="8568953" cy="4593166"/>
          </a:xfrm>
        </p:grpSpPr>
        <p:sp>
          <p:nvSpPr>
            <p:cNvPr id="7" name="สี่เหลี่ยมผืนผ้า 6"/>
            <p:cNvSpPr/>
            <p:nvPr userDrawn="1"/>
          </p:nvSpPr>
          <p:spPr>
            <a:xfrm>
              <a:off x="251520" y="267494"/>
              <a:ext cx="8568952" cy="4593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8" name="กลุ่ม 7"/>
            <p:cNvGrpSpPr/>
            <p:nvPr userDrawn="1"/>
          </p:nvGrpSpPr>
          <p:grpSpPr>
            <a:xfrm>
              <a:off x="251519" y="267494"/>
              <a:ext cx="8568953" cy="4593166"/>
              <a:chOff x="-29030" y="17128"/>
              <a:chExt cx="9151241" cy="5109244"/>
            </a:xfrm>
          </p:grpSpPr>
          <p:grpSp>
            <p:nvGrpSpPr>
              <p:cNvPr id="9" name="กลุ่ม 8"/>
              <p:cNvGrpSpPr/>
              <p:nvPr/>
            </p:nvGrpSpPr>
            <p:grpSpPr>
              <a:xfrm>
                <a:off x="187436" y="17128"/>
                <a:ext cx="8652652" cy="5109244"/>
                <a:chOff x="187436" y="17128"/>
                <a:chExt cx="8652652" cy="5109244"/>
              </a:xfrm>
            </p:grpSpPr>
            <p:cxnSp>
              <p:nvCxnSpPr>
                <p:cNvPr id="23" name="Straight Connector 20"/>
                <p:cNvCxnSpPr/>
                <p:nvPr/>
              </p:nvCxnSpPr>
              <p:spPr>
                <a:xfrm>
                  <a:off x="408113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1"/>
                <p:cNvCxnSpPr/>
                <p:nvPr/>
              </p:nvCxnSpPr>
              <p:spPr>
                <a:xfrm>
                  <a:off x="451376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2"/>
                <p:cNvCxnSpPr/>
                <p:nvPr/>
              </p:nvCxnSpPr>
              <p:spPr>
                <a:xfrm>
                  <a:off x="494639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3"/>
                <p:cNvCxnSpPr/>
                <p:nvPr/>
              </p:nvCxnSpPr>
              <p:spPr>
                <a:xfrm>
                  <a:off x="537903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4"/>
                <p:cNvCxnSpPr/>
                <p:nvPr/>
              </p:nvCxnSpPr>
              <p:spPr>
                <a:xfrm>
                  <a:off x="581166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5"/>
                <p:cNvCxnSpPr/>
                <p:nvPr/>
              </p:nvCxnSpPr>
              <p:spPr>
                <a:xfrm>
                  <a:off x="624429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6"/>
                <p:cNvCxnSpPr/>
                <p:nvPr/>
              </p:nvCxnSpPr>
              <p:spPr>
                <a:xfrm>
                  <a:off x="667693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7"/>
                <p:cNvCxnSpPr/>
                <p:nvPr/>
              </p:nvCxnSpPr>
              <p:spPr>
                <a:xfrm>
                  <a:off x="710956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28"/>
                <p:cNvCxnSpPr/>
                <p:nvPr/>
              </p:nvCxnSpPr>
              <p:spPr>
                <a:xfrm>
                  <a:off x="754219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8"/>
                <p:cNvCxnSpPr/>
                <p:nvPr/>
              </p:nvCxnSpPr>
              <p:spPr>
                <a:xfrm>
                  <a:off x="797483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9"/>
                <p:cNvCxnSpPr/>
                <p:nvPr/>
              </p:nvCxnSpPr>
              <p:spPr>
                <a:xfrm>
                  <a:off x="8407463"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40"/>
                <p:cNvCxnSpPr/>
                <p:nvPr/>
              </p:nvCxnSpPr>
              <p:spPr>
                <a:xfrm>
                  <a:off x="884008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41"/>
                <p:cNvCxnSpPr/>
                <p:nvPr/>
              </p:nvCxnSpPr>
              <p:spPr>
                <a:xfrm>
                  <a:off x="1052702"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42"/>
                <p:cNvCxnSpPr/>
                <p:nvPr/>
              </p:nvCxnSpPr>
              <p:spPr>
                <a:xfrm>
                  <a:off x="1485335"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43"/>
                <p:cNvCxnSpPr/>
                <p:nvPr/>
              </p:nvCxnSpPr>
              <p:spPr>
                <a:xfrm>
                  <a:off x="1917968"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44"/>
                <p:cNvCxnSpPr/>
                <p:nvPr/>
              </p:nvCxnSpPr>
              <p:spPr>
                <a:xfrm>
                  <a:off x="2350601"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45"/>
                <p:cNvCxnSpPr/>
                <p:nvPr/>
              </p:nvCxnSpPr>
              <p:spPr>
                <a:xfrm>
                  <a:off x="2783234"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46"/>
                <p:cNvCxnSpPr/>
                <p:nvPr/>
              </p:nvCxnSpPr>
              <p:spPr>
                <a:xfrm>
                  <a:off x="3215867"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7"/>
                <p:cNvCxnSpPr/>
                <p:nvPr/>
              </p:nvCxnSpPr>
              <p:spPr>
                <a:xfrm>
                  <a:off x="3648500"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9"/>
                <p:cNvCxnSpPr/>
                <p:nvPr/>
              </p:nvCxnSpPr>
              <p:spPr>
                <a:xfrm>
                  <a:off x="187436"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50"/>
                <p:cNvCxnSpPr/>
                <p:nvPr/>
              </p:nvCxnSpPr>
              <p:spPr>
                <a:xfrm>
                  <a:off x="620069" y="17128"/>
                  <a:ext cx="0" cy="5109244"/>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กลุ่ม 9"/>
              <p:cNvGrpSpPr/>
              <p:nvPr/>
            </p:nvGrpSpPr>
            <p:grpSpPr>
              <a:xfrm>
                <a:off x="-29030" y="263553"/>
                <a:ext cx="9151241" cy="4703748"/>
                <a:chOff x="-29030" y="263553"/>
                <a:chExt cx="9151241" cy="4703748"/>
              </a:xfrm>
            </p:grpSpPr>
            <p:cxnSp>
              <p:nvCxnSpPr>
                <p:cNvPr id="11" name="Straight Connector 60"/>
                <p:cNvCxnSpPr/>
                <p:nvPr/>
              </p:nvCxnSpPr>
              <p:spPr>
                <a:xfrm rot="16200000">
                  <a:off x="4546591" y="-2601616"/>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53"/>
                <p:cNvCxnSpPr/>
                <p:nvPr/>
              </p:nvCxnSpPr>
              <p:spPr>
                <a:xfrm rot="16200000">
                  <a:off x="4546591" y="39168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54"/>
                <p:cNvCxnSpPr/>
                <p:nvPr/>
              </p:nvCxnSpPr>
              <p:spPr>
                <a:xfrm rot="16200000">
                  <a:off x="4546591" y="-3593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55"/>
                <p:cNvCxnSpPr/>
                <p:nvPr/>
              </p:nvCxnSpPr>
              <p:spPr>
                <a:xfrm rot="16200000">
                  <a:off x="4546591" y="-463551"/>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56"/>
                <p:cNvCxnSpPr/>
                <p:nvPr/>
              </p:nvCxnSpPr>
              <p:spPr>
                <a:xfrm rot="16200000">
                  <a:off x="4546591" y="-891164"/>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57"/>
                <p:cNvCxnSpPr/>
                <p:nvPr/>
              </p:nvCxnSpPr>
              <p:spPr>
                <a:xfrm rot="16200000">
                  <a:off x="4546591" y="-1318777"/>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58"/>
                <p:cNvCxnSpPr/>
                <p:nvPr/>
              </p:nvCxnSpPr>
              <p:spPr>
                <a:xfrm rot="16200000">
                  <a:off x="4546591" y="-1746390"/>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59"/>
                <p:cNvCxnSpPr/>
                <p:nvPr/>
              </p:nvCxnSpPr>
              <p:spPr>
                <a:xfrm rot="16200000">
                  <a:off x="4546591" y="-2174003"/>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61"/>
                <p:cNvCxnSpPr/>
                <p:nvPr/>
              </p:nvCxnSpPr>
              <p:spPr>
                <a:xfrm rot="16200000">
                  <a:off x="4546591" y="-3029229"/>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62"/>
                <p:cNvCxnSpPr/>
                <p:nvPr/>
              </p:nvCxnSpPr>
              <p:spPr>
                <a:xfrm rot="16200000">
                  <a:off x="4546591" y="-3456842"/>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63"/>
                <p:cNvCxnSpPr/>
                <p:nvPr/>
              </p:nvCxnSpPr>
              <p:spPr>
                <a:xfrm rot="16200000">
                  <a:off x="4546591" y="-3884455"/>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rot="16200000">
                  <a:off x="4546591" y="-4312068"/>
                  <a:ext cx="0" cy="9151241"/>
                </a:xfrm>
                <a:prstGeom prst="line">
                  <a:avLst/>
                </a:prstGeom>
                <a:ln>
                  <a:solidFill>
                    <a:schemeClr val="accent4">
                      <a:lumMod val="60000"/>
                      <a:lumOff val="40000"/>
                      <a:alpha val="68000"/>
                    </a:schemeClr>
                  </a:solidFill>
                  <a:prstDash val="dash"/>
                </a:ln>
              </p:spPr>
              <p:style>
                <a:lnRef idx="1">
                  <a:schemeClr val="accent1"/>
                </a:lnRef>
                <a:fillRef idx="0">
                  <a:schemeClr val="accent1"/>
                </a:fillRef>
                <a:effectRef idx="0">
                  <a:schemeClr val="accent1"/>
                </a:effectRef>
                <a:fontRef idx="minor">
                  <a:schemeClr val="tx1"/>
                </a:fontRef>
              </p:style>
            </p:cxnSp>
          </p:grpSp>
        </p:grpSp>
      </p:grpSp>
      <p:grpSp>
        <p:nvGrpSpPr>
          <p:cNvPr id="44" name="กลุ่ม 43"/>
          <p:cNvGrpSpPr/>
          <p:nvPr userDrawn="1"/>
        </p:nvGrpSpPr>
        <p:grpSpPr>
          <a:xfrm>
            <a:off x="971600" y="860648"/>
            <a:ext cx="7467998" cy="4997409"/>
            <a:chOff x="971600" y="645485"/>
            <a:chExt cx="7467998" cy="3748057"/>
          </a:xfrm>
        </p:grpSpPr>
        <p:sp>
          <p:nvSpPr>
            <p:cNvPr id="45" name="บวก 44"/>
            <p:cNvSpPr/>
            <p:nvPr userDrawn="1"/>
          </p:nvSpPr>
          <p:spPr>
            <a:xfrm rot="20706355">
              <a:off x="3438398" y="645485"/>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6" name="บวก 45"/>
            <p:cNvSpPr/>
            <p:nvPr userDrawn="1"/>
          </p:nvSpPr>
          <p:spPr>
            <a:xfrm rot="17093645" flipH="1">
              <a:off x="1006423" y="3326078"/>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7" name="บวก 46"/>
            <p:cNvSpPr/>
            <p:nvPr userDrawn="1"/>
          </p:nvSpPr>
          <p:spPr>
            <a:xfrm rot="4506355">
              <a:off x="5816065" y="4211766"/>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8" name="บวก 47"/>
            <p:cNvSpPr/>
            <p:nvPr userDrawn="1"/>
          </p:nvSpPr>
          <p:spPr>
            <a:xfrm rot="17093645" flipH="1">
              <a:off x="7919191" y="1669894"/>
              <a:ext cx="161272" cy="165229"/>
            </a:xfrm>
            <a:prstGeom prst="mathPlus">
              <a:avLst>
                <a:gd name="adj1" fmla="val 1110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9" name="วงรี 48"/>
            <p:cNvSpPr/>
            <p:nvPr userDrawn="1"/>
          </p:nvSpPr>
          <p:spPr>
            <a:xfrm>
              <a:off x="7121778" y="1059582"/>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0" name="วงรี 49"/>
            <p:cNvSpPr/>
            <p:nvPr userDrawn="1"/>
          </p:nvSpPr>
          <p:spPr>
            <a:xfrm>
              <a:off x="7142612" y="4062326"/>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1" name="วงรี 50"/>
            <p:cNvSpPr/>
            <p:nvPr userDrawn="1"/>
          </p:nvSpPr>
          <p:spPr>
            <a:xfrm>
              <a:off x="2267744" y="408391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2" name="สามเหลี่ยมหน้าจั่ว 51"/>
            <p:cNvSpPr/>
            <p:nvPr userDrawn="1"/>
          </p:nvSpPr>
          <p:spPr>
            <a:xfrm>
              <a:off x="5256088" y="102359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3" name="สามเหลี่ยมหน้าจั่ว 52"/>
            <p:cNvSpPr/>
            <p:nvPr userDrawn="1"/>
          </p:nvSpPr>
          <p:spPr>
            <a:xfrm rot="1783205">
              <a:off x="4103960" y="4285542"/>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4" name="สามเหลี่ยมหน้าจั่ว 53"/>
            <p:cNvSpPr/>
            <p:nvPr userDrawn="1"/>
          </p:nvSpPr>
          <p:spPr>
            <a:xfrm rot="19585674">
              <a:off x="1346802" y="2355726"/>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5" name="สามเหลี่ยมหน้าจั่ว 54"/>
            <p:cNvSpPr/>
            <p:nvPr userDrawn="1"/>
          </p:nvSpPr>
          <p:spPr>
            <a:xfrm rot="19590220">
              <a:off x="8331598" y="2658940"/>
              <a:ext cx="108000" cy="10800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6" name="วงรี 55"/>
            <p:cNvSpPr/>
            <p:nvPr userDrawn="1"/>
          </p:nvSpPr>
          <p:spPr>
            <a:xfrm>
              <a:off x="971600" y="1830078"/>
              <a:ext cx="93684" cy="93600"/>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2" name="ชื่อเรื่อง 1"/>
          <p:cNvSpPr>
            <a:spLocks noGrp="1"/>
          </p:cNvSpPr>
          <p:nvPr>
            <p:ph type="title"/>
          </p:nvPr>
        </p:nvSpPr>
        <p:spPr/>
        <p:txBody>
          <a:bodyPr/>
          <a:lstStyle/>
          <a:p>
            <a:r>
              <a:rPr lang="th-TH"/>
              <a:t>คลิกเพื่อแก้ไขลักษณะชื่อเรื่องต้นแบบ</a:t>
            </a:r>
          </a:p>
        </p:txBody>
      </p:sp>
      <p:sp>
        <p:nvSpPr>
          <p:cNvPr id="3" name="ตัวแทนวันที่ 2"/>
          <p:cNvSpPr>
            <a:spLocks noGrp="1"/>
          </p:cNvSpPr>
          <p:nvPr>
            <p:ph type="dt" sz="half" idx="10"/>
          </p:nvPr>
        </p:nvSpPr>
        <p:spPr/>
        <p:txBody>
          <a:bodyPr/>
          <a:lstStyle/>
          <a:p>
            <a:fld id="{D32242DE-F0EE-4C77-B9C6-2A34B17B2D30}" type="datetimeFigureOut">
              <a:rPr lang="th-TH" smtClean="0"/>
              <a:t>29/10/68</a:t>
            </a:fld>
            <a:endParaRPr lang="th-TH"/>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ภาพนิ่ง 4"/>
          <p:cNvSpPr>
            <a:spLocks noGrp="1"/>
          </p:cNvSpPr>
          <p:nvPr>
            <p:ph type="sldNum" sz="quarter" idx="12"/>
          </p:nvPr>
        </p:nvSpPr>
        <p:spPr/>
        <p:txBody>
          <a:bodyPr/>
          <a:lstStyle/>
          <a:p>
            <a:fld id="{87FAD50B-2507-4EF4-85F2-259190485B3F}" type="slidenum">
              <a:rPr lang="th-TH" smtClean="0"/>
              <a:t>‹#›</a:t>
            </a:fld>
            <a:endParaRPr lang="th-TH"/>
          </a:p>
        </p:txBody>
      </p:sp>
    </p:spTree>
    <p:extLst>
      <p:ext uri="{BB962C8B-B14F-4D97-AF65-F5344CB8AC3E}">
        <p14:creationId xmlns:p14="http://schemas.microsoft.com/office/powerpoint/2010/main" val="739971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408921"/>
      </p:ext>
    </p:extLst>
  </p:cSld>
  <p:clrMapOvr>
    <a:masterClrMapping/>
  </p:clrMapOvr>
  <p:transition spd="slow" advClick="0" advTm="400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31A1E-AD6D-4F3C-8CCD-371C7A434A1B}"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BF066-D7AD-4260-AFA4-0358B63813B3}" type="slidenum">
              <a:rPr lang="en-US" smtClean="0"/>
              <a:t>‹#›</a:t>
            </a:fld>
            <a:endParaRPr lang="en-US"/>
          </a:p>
        </p:txBody>
      </p:sp>
    </p:spTree>
    <p:extLst>
      <p:ext uri="{BB962C8B-B14F-4D97-AF65-F5344CB8AC3E}">
        <p14:creationId xmlns:p14="http://schemas.microsoft.com/office/powerpoint/2010/main" val="313532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131A1E-AD6D-4F3C-8CCD-371C7A434A1B}"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BF066-D7AD-4260-AFA4-0358B63813B3}" type="slidenum">
              <a:rPr lang="en-US" smtClean="0"/>
              <a:t>‹#›</a:t>
            </a:fld>
            <a:endParaRPr lang="en-US"/>
          </a:p>
        </p:txBody>
      </p:sp>
    </p:spTree>
    <p:extLst>
      <p:ext uri="{BB962C8B-B14F-4D97-AF65-F5344CB8AC3E}">
        <p14:creationId xmlns:p14="http://schemas.microsoft.com/office/powerpoint/2010/main" val="766082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131A1E-AD6D-4F3C-8CCD-371C7A434A1B}"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BF066-D7AD-4260-AFA4-0358B63813B3}" type="slidenum">
              <a:rPr lang="en-US" smtClean="0"/>
              <a:t>‹#›</a:t>
            </a:fld>
            <a:endParaRPr lang="en-US"/>
          </a:p>
        </p:txBody>
      </p:sp>
    </p:spTree>
    <p:extLst>
      <p:ext uri="{BB962C8B-B14F-4D97-AF65-F5344CB8AC3E}">
        <p14:creationId xmlns:p14="http://schemas.microsoft.com/office/powerpoint/2010/main" val="281667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131A1E-AD6D-4F3C-8CCD-371C7A434A1B}" type="datetimeFigureOut">
              <a:rPr lang="en-US" smtClean="0"/>
              <a:t>10/29/2025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BF066-D7AD-4260-AFA4-0358B63813B3}" type="slidenum">
              <a:rPr lang="en-US" smtClean="0"/>
              <a:t>‹#›</a:t>
            </a:fld>
            <a:endParaRPr lang="en-US"/>
          </a:p>
        </p:txBody>
      </p:sp>
    </p:spTree>
    <p:extLst>
      <p:ext uri="{BB962C8B-B14F-4D97-AF65-F5344CB8AC3E}">
        <p14:creationId xmlns:p14="http://schemas.microsoft.com/office/powerpoint/2010/main" val="2509119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131A1E-AD6D-4F3C-8CCD-371C7A434A1B}" type="datetimeFigureOut">
              <a:rPr lang="en-US" smtClean="0"/>
              <a:t>10/29/2025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BF066-D7AD-4260-AFA4-0358B63813B3}" type="slidenum">
              <a:rPr lang="en-US" smtClean="0"/>
              <a:t>‹#›</a:t>
            </a:fld>
            <a:endParaRPr lang="en-US"/>
          </a:p>
        </p:txBody>
      </p:sp>
    </p:spTree>
    <p:extLst>
      <p:ext uri="{BB962C8B-B14F-4D97-AF65-F5344CB8AC3E}">
        <p14:creationId xmlns:p14="http://schemas.microsoft.com/office/powerpoint/2010/main" val="262184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1A1E-AD6D-4F3C-8CCD-371C7A434A1B}" type="datetimeFigureOut">
              <a:rPr lang="en-US" smtClean="0"/>
              <a:t>10/29/2025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BF066-D7AD-4260-AFA4-0358B63813B3}" type="slidenum">
              <a:rPr lang="en-US" smtClean="0"/>
              <a:t>‹#›</a:t>
            </a:fld>
            <a:endParaRPr lang="en-US"/>
          </a:p>
        </p:txBody>
      </p:sp>
    </p:spTree>
    <p:extLst>
      <p:ext uri="{BB962C8B-B14F-4D97-AF65-F5344CB8AC3E}">
        <p14:creationId xmlns:p14="http://schemas.microsoft.com/office/powerpoint/2010/main" val="164000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31A1E-AD6D-4F3C-8CCD-371C7A434A1B}"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BF066-D7AD-4260-AFA4-0358B63813B3}" type="slidenum">
              <a:rPr lang="en-US" smtClean="0"/>
              <a:t>‹#›</a:t>
            </a:fld>
            <a:endParaRPr lang="en-US"/>
          </a:p>
        </p:txBody>
      </p:sp>
    </p:spTree>
    <p:extLst>
      <p:ext uri="{BB962C8B-B14F-4D97-AF65-F5344CB8AC3E}">
        <p14:creationId xmlns:p14="http://schemas.microsoft.com/office/powerpoint/2010/main" val="276967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31A1E-AD6D-4F3C-8CCD-371C7A434A1B}"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BF066-D7AD-4260-AFA4-0358B63813B3}" type="slidenum">
              <a:rPr lang="en-US" smtClean="0"/>
              <a:t>‹#›</a:t>
            </a:fld>
            <a:endParaRPr lang="en-US"/>
          </a:p>
        </p:txBody>
      </p:sp>
    </p:spTree>
    <p:extLst>
      <p:ext uri="{BB962C8B-B14F-4D97-AF65-F5344CB8AC3E}">
        <p14:creationId xmlns:p14="http://schemas.microsoft.com/office/powerpoint/2010/main" val="22396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31A1E-AD6D-4F3C-8CCD-371C7A434A1B}" type="datetimeFigureOut">
              <a:rPr lang="en-US" smtClean="0"/>
              <a:t>10/29/2025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BF066-D7AD-4260-AFA4-0358B63813B3}" type="slidenum">
              <a:rPr lang="en-US" smtClean="0"/>
              <a:t>‹#›</a:t>
            </a:fld>
            <a:endParaRPr lang="en-US"/>
          </a:p>
        </p:txBody>
      </p:sp>
    </p:spTree>
    <p:extLst>
      <p:ext uri="{BB962C8B-B14F-4D97-AF65-F5344CB8AC3E}">
        <p14:creationId xmlns:p14="http://schemas.microsoft.com/office/powerpoint/2010/main" val="4171563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 Target="slide19.xml"/><Relationship Id="rId7" Type="http://schemas.openxmlformats.org/officeDocument/2006/relationships/slide" Target="slide21.xml"/><Relationship Id="rId12" Type="http://schemas.openxmlformats.org/officeDocument/2006/relationships/image" Target="../media/image35.g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slide" Target="slide20.xml"/><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slide" Target="slide2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1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1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3.png"/><Relationship Id="rId18" Type="http://schemas.openxmlformats.org/officeDocument/2006/relationships/image" Target="../media/image16.png"/><Relationship Id="rId26" Type="http://schemas.openxmlformats.org/officeDocument/2006/relationships/hyperlink" Target="Ti&#7871;t%205-6-B&#224;i%20&#273;&#7885;c%204%20-%20Ba%20con%20b&#250;p%20b&#234;%20(%202%20ti&#7871;t).pptx#-1,7,PowerPoint Presentation" TargetMode="External"/><Relationship Id="rId3" Type="http://schemas.openxmlformats.org/officeDocument/2006/relationships/slideLayout" Target="../slideLayouts/slideLayout7.xml"/><Relationship Id="rId21" Type="http://schemas.openxmlformats.org/officeDocument/2006/relationships/image" Target="../media/image18.png"/><Relationship Id="rId7" Type="http://schemas.openxmlformats.org/officeDocument/2006/relationships/image" Target="../media/image8.GIF"/><Relationship Id="rId12" Type="http://schemas.openxmlformats.org/officeDocument/2006/relationships/image" Target="../media/image12.png"/><Relationship Id="rId17" Type="http://schemas.openxmlformats.org/officeDocument/2006/relationships/slide" Target="slide5.xml"/><Relationship Id="rId25" Type="http://schemas.openxmlformats.org/officeDocument/2006/relationships/image" Target="../media/image20.png"/><Relationship Id="rId2" Type="http://schemas.openxmlformats.org/officeDocument/2006/relationships/audio" Target="../media/media1.mp3"/><Relationship Id="rId16" Type="http://schemas.openxmlformats.org/officeDocument/2006/relationships/image" Target="../media/image15.png"/><Relationship Id="rId20" Type="http://schemas.openxmlformats.org/officeDocument/2006/relationships/image" Target="../media/image17.png"/><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image" Target="../media/image11.GIF"/><Relationship Id="rId24" Type="http://schemas.microsoft.com/office/2007/relationships/hdphoto" Target="../media/hdphoto4.wdp"/><Relationship Id="rId5" Type="http://schemas.openxmlformats.org/officeDocument/2006/relationships/image" Target="../media/image6.jpeg"/><Relationship Id="rId15" Type="http://schemas.openxmlformats.org/officeDocument/2006/relationships/slide" Target="slide4.xml"/><Relationship Id="rId23" Type="http://schemas.openxmlformats.org/officeDocument/2006/relationships/image" Target="../media/image19.png"/><Relationship Id="rId10" Type="http://schemas.microsoft.com/office/2007/relationships/hdphoto" Target="../media/hdphoto2.wdp"/><Relationship Id="rId19" Type="http://schemas.openxmlformats.org/officeDocument/2006/relationships/slide" Target="slide6.xml"/><Relationship Id="rId4" Type="http://schemas.openxmlformats.org/officeDocument/2006/relationships/notesSlide" Target="../notesSlides/notesSlide2.xml"/><Relationship Id="rId9" Type="http://schemas.openxmlformats.org/officeDocument/2006/relationships/image" Target="../media/image10.png"/><Relationship Id="rId14" Type="http://schemas.openxmlformats.org/officeDocument/2006/relationships/image" Target="../media/image14.png"/><Relationship Id="rId22"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1.GIF"/><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47800" y="1676400"/>
            <a:ext cx="6324600" cy="1446550"/>
          </a:xfrm>
          <a:prstGeom prst="rect">
            <a:avLst/>
          </a:prstGeom>
          <a:solidFill>
            <a:srgbClr val="006666"/>
          </a:solidFill>
        </p:spPr>
        <p:txBody>
          <a:bodyPr wrap="square" rtlCol="0">
            <a:spAutoFit/>
          </a:bodyPr>
          <a:lstStyle/>
          <a:p>
            <a:pPr algn="ctr"/>
            <a:r>
              <a:rPr lang="en-US" sz="4400" dirty="0" err="1" smtClean="0">
                <a:solidFill>
                  <a:schemeClr val="bg1"/>
                </a:solidFill>
                <a:latin typeface="Arial" pitchFamily="34" charset="0"/>
                <a:cs typeface="Arial" pitchFamily="34" charset="0"/>
              </a:rPr>
              <a:t>Chào</a:t>
            </a:r>
            <a:r>
              <a:rPr lang="en-US" sz="4400" dirty="0" smtClean="0">
                <a:solidFill>
                  <a:schemeClr val="bg1"/>
                </a:solidFill>
                <a:latin typeface="Arial" pitchFamily="34" charset="0"/>
                <a:cs typeface="Arial" pitchFamily="34" charset="0"/>
              </a:rPr>
              <a:t> </a:t>
            </a:r>
            <a:r>
              <a:rPr lang="en-US" sz="4400" dirty="0" err="1" smtClean="0">
                <a:solidFill>
                  <a:schemeClr val="bg1"/>
                </a:solidFill>
                <a:latin typeface="Arial" pitchFamily="34" charset="0"/>
                <a:cs typeface="Arial" pitchFamily="34" charset="0"/>
              </a:rPr>
              <a:t>mừng</a:t>
            </a:r>
            <a:r>
              <a:rPr lang="en-US" sz="4400" dirty="0" smtClean="0">
                <a:solidFill>
                  <a:schemeClr val="bg1"/>
                </a:solidFill>
                <a:latin typeface="Arial" pitchFamily="34" charset="0"/>
                <a:cs typeface="Arial" pitchFamily="34" charset="0"/>
              </a:rPr>
              <a:t> </a:t>
            </a:r>
          </a:p>
          <a:p>
            <a:pPr algn="ctr"/>
            <a:r>
              <a:rPr lang="en-US" sz="4400" dirty="0" err="1" smtClean="0">
                <a:solidFill>
                  <a:schemeClr val="bg1"/>
                </a:solidFill>
                <a:latin typeface="Arial" pitchFamily="34" charset="0"/>
                <a:cs typeface="Arial" pitchFamily="34" charset="0"/>
              </a:rPr>
              <a:t>các</a:t>
            </a:r>
            <a:r>
              <a:rPr lang="en-US" sz="4400" dirty="0" smtClean="0">
                <a:solidFill>
                  <a:schemeClr val="bg1"/>
                </a:solidFill>
                <a:latin typeface="Arial" pitchFamily="34" charset="0"/>
                <a:cs typeface="Arial" pitchFamily="34" charset="0"/>
              </a:rPr>
              <a:t> </a:t>
            </a:r>
            <a:r>
              <a:rPr lang="en-US" sz="4400" dirty="0" err="1" smtClean="0">
                <a:solidFill>
                  <a:schemeClr val="bg1"/>
                </a:solidFill>
                <a:latin typeface="Arial" pitchFamily="34" charset="0"/>
                <a:cs typeface="Arial" pitchFamily="34" charset="0"/>
              </a:rPr>
              <a:t>em</a:t>
            </a:r>
            <a:r>
              <a:rPr lang="en-US" sz="4400" dirty="0" smtClean="0">
                <a:solidFill>
                  <a:schemeClr val="bg1"/>
                </a:solidFill>
                <a:latin typeface="Arial" pitchFamily="34" charset="0"/>
                <a:cs typeface="Arial" pitchFamily="34" charset="0"/>
              </a:rPr>
              <a:t> </a:t>
            </a:r>
            <a:r>
              <a:rPr lang="en-US" sz="4400" dirty="0" err="1" smtClean="0">
                <a:solidFill>
                  <a:schemeClr val="bg1"/>
                </a:solidFill>
                <a:latin typeface="Arial" pitchFamily="34" charset="0"/>
                <a:cs typeface="Arial" pitchFamily="34" charset="0"/>
              </a:rPr>
              <a:t>đến</a:t>
            </a:r>
            <a:r>
              <a:rPr lang="en-US" sz="4400" dirty="0" smtClean="0">
                <a:solidFill>
                  <a:schemeClr val="bg1"/>
                </a:solidFill>
                <a:latin typeface="Arial" pitchFamily="34" charset="0"/>
                <a:cs typeface="Arial" pitchFamily="34" charset="0"/>
              </a:rPr>
              <a:t> </a:t>
            </a:r>
            <a:r>
              <a:rPr lang="en-US" sz="4400" dirty="0" err="1" smtClean="0">
                <a:solidFill>
                  <a:schemeClr val="bg1"/>
                </a:solidFill>
                <a:latin typeface="Arial" pitchFamily="34" charset="0"/>
                <a:cs typeface="Arial" pitchFamily="34" charset="0"/>
              </a:rPr>
              <a:t>với</a:t>
            </a:r>
            <a:r>
              <a:rPr lang="en-US" sz="4400" dirty="0" smtClean="0">
                <a:solidFill>
                  <a:schemeClr val="bg1"/>
                </a:solidFill>
                <a:latin typeface="Arial" pitchFamily="34" charset="0"/>
                <a:cs typeface="Arial" pitchFamily="34" charset="0"/>
              </a:rPr>
              <a:t> </a:t>
            </a:r>
            <a:r>
              <a:rPr lang="en-US" sz="4400" dirty="0" err="1" smtClean="0">
                <a:solidFill>
                  <a:schemeClr val="bg1"/>
                </a:solidFill>
                <a:latin typeface="Arial" pitchFamily="34" charset="0"/>
                <a:cs typeface="Arial" pitchFamily="34" charset="0"/>
              </a:rPr>
              <a:t>tiết</a:t>
            </a:r>
            <a:r>
              <a:rPr lang="en-US" sz="4400" dirty="0" smtClean="0">
                <a:solidFill>
                  <a:schemeClr val="bg1"/>
                </a:solidFill>
                <a:latin typeface="Arial" pitchFamily="34" charset="0"/>
                <a:cs typeface="Arial" pitchFamily="34" charset="0"/>
              </a:rPr>
              <a:t> </a:t>
            </a:r>
            <a:r>
              <a:rPr lang="en-US" sz="4400" dirty="0" err="1" smtClean="0">
                <a:solidFill>
                  <a:schemeClr val="bg1"/>
                </a:solidFill>
                <a:latin typeface="Arial" pitchFamily="34" charset="0"/>
                <a:cs typeface="Arial" pitchFamily="34" charset="0"/>
              </a:rPr>
              <a:t>học</a:t>
            </a:r>
            <a:r>
              <a:rPr lang="en-US" sz="4400" dirty="0" smtClean="0">
                <a:solidFill>
                  <a:schemeClr val="bg1"/>
                </a:solidFill>
                <a:latin typeface="Arial" pitchFamily="34" charset="0"/>
                <a:cs typeface="Arial" pitchFamily="34" charset="0"/>
              </a:rPr>
              <a:t> !</a:t>
            </a:r>
            <a:endParaRPr lang="en-US" sz="4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4018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13">
            <a:extLst>
              <a:ext uri="{FF2B5EF4-FFF2-40B4-BE49-F238E27FC236}">
                <a16:creationId xmlns:a16="http://schemas.microsoft.com/office/drawing/2014/main" id="{6B29C666-FFF7-D229-C810-1E7DF4E86B9A}"/>
              </a:ext>
            </a:extLst>
          </p:cNvPr>
          <p:cNvSpPr/>
          <p:nvPr/>
        </p:nvSpPr>
        <p:spPr>
          <a:xfrm>
            <a:off x="2209800" y="329952"/>
            <a:ext cx="5029200" cy="736848"/>
          </a:xfrm>
          <a:prstGeom prst="roundRect">
            <a:avLst/>
          </a:prstGeom>
          <a:solidFill>
            <a:srgbClr val="7030A0"/>
          </a:solidFill>
          <a:ln w="38100">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LUYỆN ĐỌC CÂU DÀI</a:t>
            </a:r>
            <a:endParaRPr lang="en-US"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p:cNvSpPr/>
          <p:nvPr/>
        </p:nvSpPr>
        <p:spPr>
          <a:xfrm>
            <a:off x="762000" y="1712655"/>
            <a:ext cx="7696200" cy="2062103"/>
          </a:xfrm>
          <a:prstGeom prst="rect">
            <a:avLst/>
          </a:prstGeom>
          <a:solidFill>
            <a:schemeClr val="accent6">
              <a:lumMod val="40000"/>
              <a:lumOff val="60000"/>
            </a:schemeClr>
          </a:solidFill>
        </p:spPr>
        <p:txBody>
          <a:bodyPr wrap="square">
            <a:spAutoFit/>
          </a:bodyPr>
          <a:lstStyle/>
          <a:p>
            <a:r>
              <a:rPr lang="en-US" sz="3200" i="1" dirty="0" err="1"/>
              <a:t>Dốc</a:t>
            </a:r>
            <a:r>
              <a:rPr lang="en-US" sz="3200" i="1" dirty="0"/>
              <a:t> </a:t>
            </a:r>
            <a:r>
              <a:rPr lang="en-US" sz="3200" i="1" dirty="0" err="1"/>
              <a:t>ngược</a:t>
            </a:r>
            <a:r>
              <a:rPr lang="en-US" sz="3200" i="1" dirty="0"/>
              <a:t> </a:t>
            </a:r>
            <a:r>
              <a:rPr lang="en-US" sz="3200" i="1" dirty="0" err="1"/>
              <a:t>chiếc</a:t>
            </a:r>
            <a:r>
              <a:rPr lang="en-US" sz="3200" i="1" dirty="0"/>
              <a:t> </a:t>
            </a:r>
            <a:r>
              <a:rPr lang="en-US" sz="3200" i="1" dirty="0" err="1"/>
              <a:t>túi</a:t>
            </a:r>
            <a:r>
              <a:rPr lang="en-US" sz="3200" i="1" dirty="0"/>
              <a:t>/</a:t>
            </a:r>
            <a:r>
              <a:rPr lang="en-US" sz="3200" i="1" dirty="0" err="1"/>
              <a:t>em</a:t>
            </a:r>
            <a:r>
              <a:rPr lang="en-US" sz="3200" i="1" dirty="0"/>
              <a:t> </a:t>
            </a:r>
            <a:r>
              <a:rPr lang="en-US" sz="3200" i="1" dirty="0" err="1"/>
              <a:t>thấy</a:t>
            </a:r>
            <a:r>
              <a:rPr lang="en-US" sz="3200" i="1" dirty="0"/>
              <a:t> </a:t>
            </a:r>
            <a:r>
              <a:rPr lang="en-US" sz="3200" i="1" dirty="0" err="1"/>
              <a:t>không</a:t>
            </a:r>
            <a:r>
              <a:rPr lang="en-US" sz="3200" i="1" dirty="0"/>
              <a:t> </a:t>
            </a:r>
            <a:r>
              <a:rPr lang="en-US" sz="3200" i="1" dirty="0" err="1"/>
              <a:t>phải</a:t>
            </a:r>
            <a:r>
              <a:rPr lang="en-US" sz="3200" i="1" dirty="0"/>
              <a:t> </a:t>
            </a:r>
            <a:r>
              <a:rPr lang="en-US" sz="3200" i="1" dirty="0" err="1"/>
              <a:t>một</a:t>
            </a:r>
            <a:r>
              <a:rPr lang="en-US" sz="3200" i="1" dirty="0"/>
              <a:t> </a:t>
            </a:r>
            <a:r>
              <a:rPr lang="en-US" sz="3200" i="1" dirty="0" err="1"/>
              <a:t>mà</a:t>
            </a:r>
            <a:r>
              <a:rPr lang="en-US" sz="3200" i="1" dirty="0"/>
              <a:t> </a:t>
            </a:r>
            <a:r>
              <a:rPr lang="en-US" sz="3200" i="1" dirty="0" err="1"/>
              <a:t>là</a:t>
            </a:r>
            <a:r>
              <a:rPr lang="en-US" sz="3200" i="1" dirty="0"/>
              <a:t> </a:t>
            </a:r>
            <a:r>
              <a:rPr lang="en-US" sz="3200" i="1" dirty="0" err="1"/>
              <a:t>ba</a:t>
            </a:r>
            <a:r>
              <a:rPr lang="en-US" sz="3200" i="1" dirty="0"/>
              <a:t> con </a:t>
            </a:r>
            <a:r>
              <a:rPr lang="en-US" sz="3200" i="1" dirty="0" err="1"/>
              <a:t>búp</a:t>
            </a:r>
            <a:r>
              <a:rPr lang="en-US" sz="3200" i="1" dirty="0"/>
              <a:t> </a:t>
            </a:r>
            <a:r>
              <a:rPr lang="en-US" sz="3200" i="1" dirty="0" err="1"/>
              <a:t>bê</a:t>
            </a:r>
            <a:r>
              <a:rPr lang="en-US" sz="3200" i="1" dirty="0"/>
              <a:t>/ </a:t>
            </a:r>
            <a:r>
              <a:rPr lang="en-US" sz="3200" i="1" dirty="0" err="1"/>
              <a:t>một</a:t>
            </a:r>
            <a:r>
              <a:rPr lang="en-US" sz="3200" i="1" dirty="0"/>
              <a:t> </a:t>
            </a:r>
            <a:r>
              <a:rPr lang="en-US" sz="3200" i="1" dirty="0" err="1"/>
              <a:t>búp</a:t>
            </a:r>
            <a:r>
              <a:rPr lang="en-US" sz="3200" i="1" dirty="0"/>
              <a:t> </a:t>
            </a:r>
            <a:r>
              <a:rPr lang="en-US" sz="3200" i="1" dirty="0" err="1"/>
              <a:t>bê</a:t>
            </a:r>
            <a:r>
              <a:rPr lang="en-US" sz="3200" i="1" dirty="0"/>
              <a:t> </a:t>
            </a:r>
            <a:r>
              <a:rPr lang="en-US" sz="3200" i="1" dirty="0" err="1"/>
              <a:t>trai</a:t>
            </a:r>
            <a:r>
              <a:rPr lang="en-US" sz="3200" i="1" dirty="0"/>
              <a:t> </a:t>
            </a:r>
            <a:r>
              <a:rPr lang="en-US" sz="3200" i="1" dirty="0" err="1"/>
              <a:t>bằng</a:t>
            </a:r>
            <a:r>
              <a:rPr lang="en-US" sz="3200" i="1" dirty="0"/>
              <a:t> </a:t>
            </a:r>
            <a:r>
              <a:rPr lang="en-US" sz="3200" i="1" dirty="0" err="1"/>
              <a:t>gỗ</a:t>
            </a:r>
            <a:r>
              <a:rPr lang="en-US" sz="3200" i="1" dirty="0"/>
              <a:t>/</a:t>
            </a:r>
            <a:r>
              <a:rPr lang="en-US" sz="3200" i="1" dirty="0" err="1"/>
              <a:t>một</a:t>
            </a:r>
            <a:r>
              <a:rPr lang="en-US" sz="3200" i="1" dirty="0"/>
              <a:t> </a:t>
            </a:r>
            <a:r>
              <a:rPr lang="en-US" sz="3200" i="1" dirty="0" err="1"/>
              <a:t>búp</a:t>
            </a:r>
            <a:r>
              <a:rPr lang="en-US" sz="3200" i="1" dirty="0"/>
              <a:t> </a:t>
            </a:r>
            <a:r>
              <a:rPr lang="en-US" sz="3200" i="1" dirty="0" err="1"/>
              <a:t>bê</a:t>
            </a:r>
            <a:r>
              <a:rPr lang="en-US" sz="3200" i="1" dirty="0"/>
              <a:t> </a:t>
            </a:r>
            <a:r>
              <a:rPr lang="en-US" sz="3200" i="1" dirty="0" err="1"/>
              <a:t>gái</a:t>
            </a:r>
            <a:r>
              <a:rPr lang="en-US" sz="3200" i="1" dirty="0"/>
              <a:t> </a:t>
            </a:r>
            <a:r>
              <a:rPr lang="en-US" sz="3200" i="1" dirty="0" err="1"/>
              <a:t>bằng</a:t>
            </a:r>
            <a:r>
              <a:rPr lang="en-US" sz="3200" i="1" dirty="0"/>
              <a:t> </a:t>
            </a:r>
            <a:r>
              <a:rPr lang="en-US" sz="3200" i="1" dirty="0" err="1"/>
              <a:t>vải</a:t>
            </a:r>
            <a:r>
              <a:rPr lang="en-US" sz="3200" i="1" dirty="0"/>
              <a:t>/</a:t>
            </a:r>
            <a:r>
              <a:rPr lang="en-US" sz="3200" i="1" dirty="0" err="1"/>
              <a:t>và</a:t>
            </a:r>
            <a:r>
              <a:rPr lang="en-US" sz="3200" i="1" dirty="0"/>
              <a:t> </a:t>
            </a:r>
            <a:r>
              <a:rPr lang="en-US" sz="3200" i="1" dirty="0" err="1"/>
              <a:t>một</a:t>
            </a:r>
            <a:r>
              <a:rPr lang="en-US" sz="3200" i="1" dirty="0"/>
              <a:t> </a:t>
            </a:r>
            <a:r>
              <a:rPr lang="en-US" sz="3200" i="1" dirty="0" err="1"/>
              <a:t>cô</a:t>
            </a:r>
            <a:r>
              <a:rPr lang="en-US" sz="3200" i="1" dirty="0"/>
              <a:t> </a:t>
            </a:r>
            <a:r>
              <a:rPr lang="en-US" sz="3200" i="1" dirty="0" err="1"/>
              <a:t>bé</a:t>
            </a:r>
            <a:r>
              <a:rPr lang="en-US" sz="3200" i="1" dirty="0"/>
              <a:t> </a:t>
            </a:r>
            <a:r>
              <a:rPr lang="en-US" sz="3200" i="1" dirty="0" err="1"/>
              <a:t>búp</a:t>
            </a:r>
            <a:r>
              <a:rPr lang="en-US" sz="3200" i="1" dirty="0"/>
              <a:t> </a:t>
            </a:r>
            <a:r>
              <a:rPr lang="en-US" sz="3200" i="1" dirty="0" err="1"/>
              <a:t>bê</a:t>
            </a:r>
            <a:r>
              <a:rPr lang="en-US" sz="3200" i="1" dirty="0"/>
              <a:t> </a:t>
            </a:r>
            <a:r>
              <a:rPr lang="en-US" sz="3200" i="1" dirty="0" err="1"/>
              <a:t>mũm</a:t>
            </a:r>
            <a:r>
              <a:rPr lang="en-US" sz="3200" i="1" dirty="0"/>
              <a:t> </a:t>
            </a:r>
            <a:r>
              <a:rPr lang="en-US" sz="3200" i="1" dirty="0" err="1"/>
              <a:t>mĩm</a:t>
            </a:r>
            <a:r>
              <a:rPr lang="en-US" sz="3200" i="1" dirty="0"/>
              <a:t>/ </a:t>
            </a:r>
            <a:r>
              <a:rPr lang="en-US" sz="3200" i="1" dirty="0" err="1"/>
              <a:t>nhỏ</a:t>
            </a:r>
            <a:r>
              <a:rPr lang="en-US" sz="3200" i="1" dirty="0"/>
              <a:t> </a:t>
            </a:r>
            <a:r>
              <a:rPr lang="en-US" sz="3200" i="1" dirty="0" err="1"/>
              <a:t>xíu</a:t>
            </a:r>
            <a:r>
              <a:rPr lang="en-US" sz="3200" i="1" dirty="0"/>
              <a:t>/ </a:t>
            </a:r>
            <a:r>
              <a:rPr lang="en-US" sz="3200" i="1" dirty="0" err="1"/>
              <a:t>bằng</a:t>
            </a:r>
            <a:r>
              <a:rPr lang="en-US" sz="3200" i="1" dirty="0"/>
              <a:t> </a:t>
            </a:r>
            <a:r>
              <a:rPr lang="en-US" sz="3200" i="1" dirty="0" err="1"/>
              <a:t>giấy</a:t>
            </a:r>
            <a:r>
              <a:rPr lang="en-US" sz="3200" i="1" dirty="0"/>
              <a:t> </a:t>
            </a:r>
            <a:r>
              <a:rPr lang="en-US" sz="3200" i="1" dirty="0" err="1"/>
              <a:t>bồi</a:t>
            </a:r>
            <a:r>
              <a:rPr lang="en-US" sz="3200" i="1" dirty="0"/>
              <a:t>//</a:t>
            </a:r>
            <a:endParaRPr lang="en-US" sz="3200" dirty="0"/>
          </a:p>
        </p:txBody>
      </p:sp>
    </p:spTree>
    <p:extLst>
      <p:ext uri="{BB962C8B-B14F-4D97-AF65-F5344CB8AC3E}">
        <p14:creationId xmlns:p14="http://schemas.microsoft.com/office/powerpoint/2010/main" val="75521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13">
            <a:extLst>
              <a:ext uri="{FF2B5EF4-FFF2-40B4-BE49-F238E27FC236}">
                <a16:creationId xmlns:a16="http://schemas.microsoft.com/office/drawing/2014/main" id="{6B29C666-FFF7-D229-C810-1E7DF4E86B9A}"/>
              </a:ext>
            </a:extLst>
          </p:cNvPr>
          <p:cNvSpPr/>
          <p:nvPr/>
        </p:nvSpPr>
        <p:spPr>
          <a:xfrm>
            <a:off x="2209800" y="329952"/>
            <a:ext cx="5029200" cy="736848"/>
          </a:xfrm>
          <a:prstGeom prst="roundRect">
            <a:avLst/>
          </a:prstGeom>
          <a:solidFill>
            <a:srgbClr val="7030A0"/>
          </a:solidFill>
          <a:ln w="38100">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GIẢI NGHĨA TỪ</a:t>
            </a:r>
          </a:p>
        </p:txBody>
      </p:sp>
      <p:sp>
        <p:nvSpPr>
          <p:cNvPr id="2" name="Rectangle 1"/>
          <p:cNvSpPr/>
          <p:nvPr/>
        </p:nvSpPr>
        <p:spPr>
          <a:xfrm>
            <a:off x="533400" y="1295400"/>
            <a:ext cx="7924800" cy="1077218"/>
          </a:xfrm>
          <a:prstGeom prst="rect">
            <a:avLst/>
          </a:prstGeom>
          <a:solidFill>
            <a:schemeClr val="accent6">
              <a:lumMod val="40000"/>
              <a:lumOff val="60000"/>
            </a:schemeClr>
          </a:solidFill>
        </p:spPr>
        <p:txBody>
          <a:bodyPr wrap="square">
            <a:spAutoFit/>
          </a:bodyPr>
          <a:lstStyle/>
          <a:p>
            <a:pPr algn="just"/>
            <a:r>
              <a:rPr lang="en-US" sz="3200" dirty="0" err="1" smtClean="0"/>
              <a:t>Giấy</a:t>
            </a:r>
            <a:r>
              <a:rPr lang="en-US" sz="3200" dirty="0" smtClean="0"/>
              <a:t> </a:t>
            </a:r>
            <a:r>
              <a:rPr lang="en-US" sz="3200" dirty="0" err="1" smtClean="0"/>
              <a:t>bồi</a:t>
            </a:r>
            <a:r>
              <a:rPr lang="en-US" sz="3200" dirty="0" smtClean="0"/>
              <a:t>: </a:t>
            </a:r>
            <a:r>
              <a:rPr lang="en-US" sz="3200" dirty="0" err="1" smtClean="0"/>
              <a:t>giấy</a:t>
            </a:r>
            <a:r>
              <a:rPr lang="en-US" sz="3200" dirty="0" smtClean="0"/>
              <a:t> </a:t>
            </a:r>
            <a:r>
              <a:rPr lang="en-US" sz="3200" dirty="0" err="1" smtClean="0"/>
              <a:t>dày</a:t>
            </a:r>
            <a:r>
              <a:rPr lang="en-US" sz="3200" dirty="0" smtClean="0"/>
              <a:t> do </a:t>
            </a:r>
            <a:r>
              <a:rPr lang="en-US" sz="3200" dirty="0" err="1" smtClean="0"/>
              <a:t>nhiều</a:t>
            </a:r>
            <a:r>
              <a:rPr lang="en-US" sz="3200" dirty="0" smtClean="0"/>
              <a:t> </a:t>
            </a:r>
            <a:r>
              <a:rPr lang="en-US" sz="3200" dirty="0" err="1" smtClean="0"/>
              <a:t>lớp</a:t>
            </a:r>
            <a:r>
              <a:rPr lang="en-US" sz="3200" dirty="0" smtClean="0"/>
              <a:t> </a:t>
            </a:r>
            <a:r>
              <a:rPr lang="en-US" sz="3200" dirty="0" err="1" smtClean="0"/>
              <a:t>được</a:t>
            </a:r>
            <a:r>
              <a:rPr lang="en-US" sz="3200" dirty="0" smtClean="0"/>
              <a:t> </a:t>
            </a:r>
            <a:r>
              <a:rPr lang="en-US" sz="3200" dirty="0" err="1" smtClean="0"/>
              <a:t>dán</a:t>
            </a:r>
            <a:r>
              <a:rPr lang="en-US" sz="3200" dirty="0" smtClean="0"/>
              <a:t> </a:t>
            </a:r>
            <a:r>
              <a:rPr lang="en-US" sz="3200" dirty="0" err="1" smtClean="0"/>
              <a:t>chồng</a:t>
            </a:r>
            <a:r>
              <a:rPr lang="en-US" sz="3200" dirty="0" smtClean="0"/>
              <a:t> </a:t>
            </a:r>
            <a:r>
              <a:rPr lang="en-US" sz="3200" dirty="0" err="1" smtClean="0"/>
              <a:t>lên</a:t>
            </a:r>
            <a:r>
              <a:rPr lang="en-US" sz="3200" dirty="0" smtClean="0"/>
              <a:t> </a:t>
            </a:r>
            <a:r>
              <a:rPr lang="en-US" sz="3200" dirty="0" err="1" smtClean="0"/>
              <a:t>nhau</a:t>
            </a:r>
            <a:r>
              <a:rPr lang="en-US" sz="3200" dirty="0" smtClean="0"/>
              <a:t>, </a:t>
            </a:r>
            <a:r>
              <a:rPr lang="en-US" sz="3200" dirty="0" err="1" smtClean="0"/>
              <a:t>thường</a:t>
            </a:r>
            <a:r>
              <a:rPr lang="en-US" sz="3200" dirty="0" smtClean="0"/>
              <a:t> </a:t>
            </a:r>
            <a:r>
              <a:rPr lang="en-US" sz="3200" dirty="0" err="1" smtClean="0"/>
              <a:t>dùng</a:t>
            </a:r>
            <a:r>
              <a:rPr lang="en-US" sz="3200" dirty="0" smtClean="0"/>
              <a:t> </a:t>
            </a:r>
            <a:r>
              <a:rPr lang="en-US" sz="3200" dirty="0" err="1" smtClean="0"/>
              <a:t>để</a:t>
            </a:r>
            <a:r>
              <a:rPr lang="en-US" sz="3200" dirty="0" smtClean="0"/>
              <a:t> </a:t>
            </a:r>
            <a:r>
              <a:rPr lang="en-US" sz="3200" dirty="0" err="1" smtClean="0"/>
              <a:t>gói</a:t>
            </a:r>
            <a:r>
              <a:rPr lang="en-US" sz="3200" dirty="0" smtClean="0"/>
              <a:t> </a:t>
            </a:r>
            <a:r>
              <a:rPr lang="en-US" sz="3200" dirty="0" err="1" smtClean="0"/>
              <a:t>hàng</a:t>
            </a:r>
            <a:r>
              <a:rPr lang="en-US" sz="3200" dirty="0" smtClean="0"/>
              <a:t> </a:t>
            </a:r>
            <a:r>
              <a:rPr lang="en-US" sz="3200" dirty="0" err="1" smtClean="0"/>
              <a:t>hóa</a:t>
            </a:r>
            <a:r>
              <a:rPr lang="en-US" sz="3200" dirty="0" smtClean="0"/>
              <a:t> </a:t>
            </a:r>
            <a:endParaRPr lang="en-US" sz="3200" dirty="0"/>
          </a:p>
        </p:txBody>
      </p:sp>
      <p:pic>
        <p:nvPicPr>
          <p:cNvPr id="4098" name="Picture 2" descr="Giấy bồi là gì? Tìm hiểu ưu nhược điểm và công dụng của giấ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819400"/>
            <a:ext cx="70104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96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circle(in)">
                                      <p:cBhvr>
                                        <p:cTn id="1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217721"/>
            <a:ext cx="8991600" cy="6640279"/>
          </a:xfrm>
          <a:prstGeom prst="rect">
            <a:avLst/>
          </a:prstGeom>
          <a:solidFill>
            <a:schemeClr val="accent6">
              <a:lumMod val="40000"/>
              <a:lumOff val="60000"/>
            </a:schemeClr>
          </a:solidFill>
        </p:spPr>
        <p:txBody>
          <a:bodyPr wrap="square">
            <a:spAutoFit/>
          </a:bodyPr>
          <a:lstStyle/>
          <a:p>
            <a:pPr algn="ctr"/>
            <a:r>
              <a:rPr lang="vi-VN" sz="2600" b="1" dirty="0">
                <a:solidFill>
                  <a:srgbClr val="FF0000"/>
                </a:solidFill>
              </a:rPr>
              <a:t>Ba con búp bê</a:t>
            </a:r>
            <a:endParaRPr lang="vi-VN" sz="2600" dirty="0">
              <a:solidFill>
                <a:srgbClr val="FF0000"/>
              </a:solidFill>
            </a:endParaRPr>
          </a:p>
          <a:p>
            <a:pPr algn="just"/>
            <a:r>
              <a:rPr lang="en-US" sz="2350" dirty="0"/>
              <a:t>	</a:t>
            </a:r>
            <a:r>
              <a:rPr lang="vi-VN" sz="2350" dirty="0" smtClean="0"/>
              <a:t>Hồi </a:t>
            </a:r>
            <a:r>
              <a:rPr lang="vi-VN" sz="2350" dirty="0"/>
              <a:t>Mai 5 tuổi, gia đình em rất nghèo. Anh em Mai không có nhiều đồ chơi. Mai thường sang chơi chung búp bê với Na là bạn hàng xóm. Mai luôn ao ước có một con búp bê.</a:t>
            </a:r>
          </a:p>
          <a:p>
            <a:pPr algn="just"/>
            <a:r>
              <a:rPr lang="en-US" sz="2350" dirty="0" smtClean="0"/>
              <a:t>	</a:t>
            </a:r>
            <a:r>
              <a:rPr lang="vi-VN" sz="2350" dirty="0" smtClean="0"/>
              <a:t>Đêm </a:t>
            </a:r>
            <a:r>
              <a:rPr lang="vi-VN" sz="2350" dirty="0"/>
              <a:t>nô-en năm ấy, bố bảo Mai:</a:t>
            </a:r>
          </a:p>
          <a:p>
            <a:pPr algn="just"/>
            <a:r>
              <a:rPr lang="en-US" sz="2350" dirty="0" smtClean="0"/>
              <a:t>	</a:t>
            </a:r>
            <a:r>
              <a:rPr lang="vi-VN" sz="2350" dirty="0" smtClean="0"/>
              <a:t>- </a:t>
            </a:r>
            <a:r>
              <a:rPr lang="vi-VN" sz="2350" dirty="0"/>
              <a:t>Đêm nay con hãy xin Ông già Nô-en một món quà con thích. Thế nào điều ước ấy cũng thành sự thật.</a:t>
            </a:r>
          </a:p>
          <a:p>
            <a:pPr algn="just"/>
            <a:r>
              <a:rPr lang="en-US" sz="2350" dirty="0" smtClean="0"/>
              <a:t>	</a:t>
            </a:r>
            <a:r>
              <a:rPr lang="vi-VN" sz="2350" dirty="0" smtClean="0"/>
              <a:t>Sáng </a:t>
            </a:r>
            <a:r>
              <a:rPr lang="vi-VN" sz="2350" dirty="0"/>
              <a:t>hôm sau, Mai reo lên khi thấy trong chiếc </a:t>
            </a:r>
            <a:r>
              <a:rPr lang="en-US" sz="2350" dirty="0" err="1" smtClean="0"/>
              <a:t>túi</a:t>
            </a:r>
            <a:r>
              <a:rPr lang="vi-VN" sz="2350" dirty="0" smtClean="0"/>
              <a:t> </a:t>
            </a:r>
            <a:r>
              <a:rPr lang="vi-VN" sz="2350" dirty="0"/>
              <a:t>treo ở đầu giường ló ra một cái đầu búp bê. Dốc ngược chiếc </a:t>
            </a:r>
            <a:r>
              <a:rPr lang="en-US" sz="2350" dirty="0" err="1" smtClean="0"/>
              <a:t>túi</a:t>
            </a:r>
            <a:r>
              <a:rPr lang="vi-VN" sz="2350" dirty="0" smtClean="0"/>
              <a:t>, </a:t>
            </a:r>
            <a:r>
              <a:rPr lang="vi-VN" sz="2350" dirty="0"/>
              <a:t>em thấy không phải một mà là ba con búp bê: một búp bê trai bằng gỗ, một búp bê gái bằng vải và một cô bé búp bê mũm mĩm, nhỏ xíu, bằng giấy bồi. Có một mảnh giấy rơi ra. Bố đọc cho Mai nghe những chữ viết trên đó: “Ông già Nô-en tặng bé Mai”.</a:t>
            </a:r>
          </a:p>
          <a:p>
            <a:pPr algn="just"/>
            <a:r>
              <a:rPr lang="en-US" sz="2350" dirty="0" smtClean="0"/>
              <a:t>	</a:t>
            </a:r>
            <a:r>
              <a:rPr lang="vi-VN" sz="2350" dirty="0" smtClean="0"/>
              <a:t>Về </a:t>
            </a:r>
            <a:r>
              <a:rPr lang="vi-VN" sz="2350" dirty="0"/>
              <a:t>sau, khi đã lớn, Mai mới biết không có ông già No-en nào cả. Hôm đó, bố đã đẽo gọt khúc gỗ thành búp bê trai, mẹ chắp mảnh vải vụn thành búp bê gái, còn anh trai loay hoay cả tối để làm cô bé búp bê bằng giấy bồi tặng em.</a:t>
            </a:r>
          </a:p>
          <a:p>
            <a:pPr algn="r"/>
            <a:r>
              <a:rPr lang="vi-VN" sz="2350" i="1" dirty="0"/>
              <a:t>Theo Nguyễn Thị Trà </a:t>
            </a:r>
            <a:r>
              <a:rPr lang="vi-VN" sz="2350" i="1" dirty="0" smtClean="0"/>
              <a:t>Giang</a:t>
            </a:r>
            <a:endParaRPr lang="vi-VN" sz="2350" i="1" dirty="0"/>
          </a:p>
        </p:txBody>
      </p:sp>
      <p:sp>
        <p:nvSpPr>
          <p:cNvPr id="3" name="TextBox 2"/>
          <p:cNvSpPr txBox="1"/>
          <p:nvPr/>
        </p:nvSpPr>
        <p:spPr>
          <a:xfrm>
            <a:off x="685800" y="381000"/>
            <a:ext cx="457200" cy="523220"/>
          </a:xfrm>
          <a:prstGeom prst="rect">
            <a:avLst/>
          </a:prstGeom>
          <a:noFill/>
        </p:spPr>
        <p:txBody>
          <a:bodyPr wrap="square" rtlCol="0">
            <a:spAutoFit/>
          </a:bodyPr>
          <a:lstStyle/>
          <a:p>
            <a:r>
              <a:rPr lang="en-US" sz="2800" b="1" dirty="0" smtClean="0">
                <a:solidFill>
                  <a:srgbClr val="FF0000"/>
                </a:solidFill>
              </a:rPr>
              <a:t>1</a:t>
            </a:r>
            <a:endParaRPr lang="en-US" sz="2800" b="1" dirty="0">
              <a:solidFill>
                <a:srgbClr val="FF0000"/>
              </a:solidFill>
            </a:endParaRPr>
          </a:p>
        </p:txBody>
      </p:sp>
      <p:sp>
        <p:nvSpPr>
          <p:cNvPr id="7" name="TextBox 6"/>
          <p:cNvSpPr txBox="1"/>
          <p:nvPr/>
        </p:nvSpPr>
        <p:spPr>
          <a:xfrm>
            <a:off x="685800" y="1447800"/>
            <a:ext cx="457200" cy="523220"/>
          </a:xfrm>
          <a:prstGeom prst="rect">
            <a:avLst/>
          </a:prstGeom>
          <a:noFill/>
        </p:spPr>
        <p:txBody>
          <a:bodyPr wrap="square" rtlCol="0">
            <a:spAutoFit/>
          </a:bodyPr>
          <a:lstStyle/>
          <a:p>
            <a:r>
              <a:rPr lang="en-US" sz="2800" b="1" dirty="0" smtClean="0">
                <a:solidFill>
                  <a:srgbClr val="FF0000"/>
                </a:solidFill>
              </a:rPr>
              <a:t>2</a:t>
            </a:r>
            <a:endParaRPr lang="en-US" sz="2800" b="1" dirty="0">
              <a:solidFill>
                <a:srgbClr val="FF0000"/>
              </a:solidFill>
            </a:endParaRPr>
          </a:p>
        </p:txBody>
      </p:sp>
      <p:sp>
        <p:nvSpPr>
          <p:cNvPr id="8" name="TextBox 7"/>
          <p:cNvSpPr txBox="1"/>
          <p:nvPr/>
        </p:nvSpPr>
        <p:spPr>
          <a:xfrm>
            <a:off x="685800" y="2590800"/>
            <a:ext cx="457200" cy="523220"/>
          </a:xfrm>
          <a:prstGeom prst="rect">
            <a:avLst/>
          </a:prstGeom>
          <a:noFill/>
        </p:spPr>
        <p:txBody>
          <a:bodyPr wrap="square" rtlCol="0">
            <a:spAutoFit/>
          </a:bodyPr>
          <a:lstStyle/>
          <a:p>
            <a:r>
              <a:rPr lang="en-US" sz="2800" b="1" dirty="0" smtClean="0">
                <a:solidFill>
                  <a:srgbClr val="FF0000"/>
                </a:solidFill>
              </a:rPr>
              <a:t>3</a:t>
            </a:r>
            <a:endParaRPr lang="en-US" sz="2800" b="1" dirty="0">
              <a:solidFill>
                <a:srgbClr val="FF0000"/>
              </a:solidFill>
            </a:endParaRPr>
          </a:p>
        </p:txBody>
      </p:sp>
      <p:sp>
        <p:nvSpPr>
          <p:cNvPr id="9" name="TextBox 8"/>
          <p:cNvSpPr txBox="1"/>
          <p:nvPr/>
        </p:nvSpPr>
        <p:spPr>
          <a:xfrm>
            <a:off x="609600" y="4724400"/>
            <a:ext cx="457200" cy="523220"/>
          </a:xfrm>
          <a:prstGeom prst="rect">
            <a:avLst/>
          </a:prstGeom>
          <a:noFill/>
        </p:spPr>
        <p:txBody>
          <a:bodyPr wrap="square" rtlCol="0">
            <a:spAutoFit/>
          </a:bodyPr>
          <a:lstStyle/>
          <a:p>
            <a:r>
              <a:rPr lang="en-US" sz="2800" b="1" dirty="0" smtClean="0">
                <a:solidFill>
                  <a:srgbClr val="FF0000"/>
                </a:solidFill>
              </a:rPr>
              <a:t>4</a:t>
            </a:r>
            <a:endParaRPr lang="en-US" sz="2800" b="1" dirty="0">
              <a:solidFill>
                <a:srgbClr val="FF0000"/>
              </a:solidFill>
            </a:endParaRPr>
          </a:p>
        </p:txBody>
      </p:sp>
      <p:sp>
        <p:nvSpPr>
          <p:cNvPr id="11" name="Rounded Rectangle 13">
            <a:extLst>
              <a:ext uri="{FF2B5EF4-FFF2-40B4-BE49-F238E27FC236}">
                <a16:creationId xmlns:a16="http://schemas.microsoft.com/office/drawing/2014/main" id="{6B29C666-FFF7-D229-C810-1E7DF4E86B9A}"/>
              </a:ext>
            </a:extLst>
          </p:cNvPr>
          <p:cNvSpPr/>
          <p:nvPr/>
        </p:nvSpPr>
        <p:spPr>
          <a:xfrm>
            <a:off x="0" y="0"/>
            <a:ext cx="3124200" cy="432048"/>
          </a:xfrm>
          <a:prstGeom prst="roundRect">
            <a:avLst/>
          </a:prstGeom>
          <a:solidFill>
            <a:srgbClr val="7030A0"/>
          </a:solidFill>
          <a:ln w="38100">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LUYỆN ĐỌC  NHÓM 4</a:t>
            </a:r>
            <a:endParaRPr lang="en-US"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03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Top 70 Hình Nền Học Sinh, Hình Ảnh Nền Tải Về Miễn Phí, 20 Hình Nền  (Background) Đẹp Để Dạy, Học On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xplosion 1 5"/>
          <p:cNvSpPr/>
          <p:nvPr/>
        </p:nvSpPr>
        <p:spPr>
          <a:xfrm>
            <a:off x="2362200" y="381000"/>
            <a:ext cx="4876800" cy="3733800"/>
          </a:xfrm>
          <a:prstGeom prst="irregularSeal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76600" y="1676400"/>
            <a:ext cx="3048000" cy="1077218"/>
          </a:xfrm>
          <a:prstGeom prst="rect">
            <a:avLst/>
          </a:prstGeom>
          <a:noFill/>
        </p:spPr>
        <p:txBody>
          <a:bodyPr wrap="square" rtlCol="0">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CÁC NHÓM THI ĐỌC</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39137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5385" r="15400" b="6796"/>
          <a:stretch/>
        </p:blipFill>
        <p:spPr>
          <a:xfrm>
            <a:off x="-138824" y="548681"/>
            <a:ext cx="2334560" cy="5856651"/>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744370" y="452671"/>
            <a:ext cx="6015303" cy="5376597"/>
          </a:xfrm>
          <a:prstGeom prst="rect">
            <a:avLst/>
          </a:prstGeom>
        </p:spPr>
      </p:pic>
      <p:pic>
        <p:nvPicPr>
          <p:cNvPr id="4" name="Picture 3">
            <a:extLst>
              <a:ext uri="{FF2B5EF4-FFF2-40B4-BE49-F238E27FC236}">
                <a16:creationId xmlns:a16="http://schemas.microsoft.com/office/drawing/2014/main" id="{3214458C-4A31-43CD-ACD5-B4E1612362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6228185" y="4515719"/>
            <a:ext cx="2610189" cy="2387420"/>
          </a:xfrm>
          <a:prstGeom prst="rect">
            <a:avLst/>
          </a:prstGeom>
        </p:spPr>
      </p:pic>
      <p:pic>
        <p:nvPicPr>
          <p:cNvPr id="5" name="Picture 4"/>
          <p:cNvPicPr>
            <a:picLocks noChangeAspect="1"/>
          </p:cNvPicPr>
          <p:nvPr/>
        </p:nvPicPr>
        <p:blipFill>
          <a:blip r:embed="rId6"/>
          <a:stretch>
            <a:fillRect/>
          </a:stretch>
        </p:blipFill>
        <p:spPr>
          <a:xfrm>
            <a:off x="2591564" y="2797739"/>
            <a:ext cx="4320914" cy="2213040"/>
          </a:xfrm>
          <a:prstGeom prst="rect">
            <a:avLst/>
          </a:prstGeom>
        </p:spPr>
      </p:pic>
    </p:spTree>
    <p:extLst>
      <p:ext uri="{BB962C8B-B14F-4D97-AF65-F5344CB8AC3E}">
        <p14:creationId xmlns:p14="http://schemas.microsoft.com/office/powerpoint/2010/main" val="760588107"/>
      </p:ext>
    </p:extLst>
  </p:cSld>
  <p:clrMapOvr>
    <a:masterClrMapping/>
  </p:clrMapOvr>
  <p:transition spd="slow" advClick="0"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0F858F-04DE-2556-8AF3-6D96C6675554}"/>
              </a:ext>
            </a:extLst>
          </p:cNvPr>
          <p:cNvSpPr/>
          <p:nvPr/>
        </p:nvSpPr>
        <p:spPr>
          <a:xfrm>
            <a:off x="76200" y="683944"/>
            <a:ext cx="9296400" cy="5412057"/>
          </a:xfrm>
          <a:prstGeom prst="rect">
            <a:avLst/>
          </a:prstGeom>
          <a:solidFill>
            <a:schemeClr val="accent5">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EC9684"/>
              </a:solidFill>
              <a:sym typeface="Arial"/>
            </a:endParaRPr>
          </a:p>
        </p:txBody>
      </p:sp>
      <p:sp>
        <p:nvSpPr>
          <p:cNvPr id="5" name="Google Shape;1910;p31">
            <a:extLst>
              <a:ext uri="{FF2B5EF4-FFF2-40B4-BE49-F238E27FC236}">
                <a16:creationId xmlns:a16="http://schemas.microsoft.com/office/drawing/2014/main" id="{F5E9377F-5766-E66E-5048-43366C792A15}"/>
              </a:ext>
            </a:extLst>
          </p:cNvPr>
          <p:cNvSpPr txBox="1">
            <a:spLocks/>
          </p:cNvSpPr>
          <p:nvPr/>
        </p:nvSpPr>
        <p:spPr>
          <a:xfrm>
            <a:off x="3124200" y="595679"/>
            <a:ext cx="5488581" cy="966381"/>
          </a:xfrm>
          <a:prstGeom prst="rect">
            <a:avLst/>
          </a:prstGeom>
          <a:noFill/>
          <a:ln>
            <a:noFill/>
          </a:ln>
        </p:spPr>
        <p:txBody>
          <a:bodyPr spcFirstLastPara="1" wrap="square" lIns="91425" tIns="91425" rIns="91425" bIns="91425"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a:buClr>
                <a:srgbClr val="FFFFFF"/>
              </a:buClr>
            </a:pPr>
            <a:r>
              <a:rPr lang="en-US" sz="4400" b="1" kern="0" dirty="0" err="1">
                <a:ln w="12700">
                  <a:solidFill>
                    <a:srgbClr val="FFFFFF"/>
                  </a:solidFill>
                </a:ln>
                <a:solidFill>
                  <a:srgbClr val="FF0000"/>
                </a:solidFill>
                <a:latin typeface="UTM Thanh Nhac TL" panose="02040603050506020204" pitchFamily="18" charset="0"/>
              </a:rPr>
              <a:t>Tìm</a:t>
            </a:r>
            <a:r>
              <a:rPr lang="en-US" sz="4400" b="1" kern="0" dirty="0">
                <a:ln w="12700">
                  <a:solidFill>
                    <a:srgbClr val="FFFFFF"/>
                  </a:solidFill>
                </a:ln>
                <a:solidFill>
                  <a:srgbClr val="FF0000"/>
                </a:solidFill>
                <a:latin typeface="UTM Thanh Nhac TL" panose="02040603050506020204" pitchFamily="18" charset="0"/>
              </a:rPr>
              <a:t> </a:t>
            </a:r>
            <a:r>
              <a:rPr lang="en-US" sz="4400" b="1" kern="0" dirty="0" err="1">
                <a:ln w="12700">
                  <a:solidFill>
                    <a:srgbClr val="FFFFFF"/>
                  </a:solidFill>
                </a:ln>
                <a:solidFill>
                  <a:srgbClr val="FF0000"/>
                </a:solidFill>
                <a:latin typeface="UTM Thanh Nhac TL" panose="02040603050506020204" pitchFamily="18" charset="0"/>
              </a:rPr>
              <a:t>hiểu</a:t>
            </a:r>
            <a:r>
              <a:rPr lang="en-US" sz="4400" b="1" kern="0" dirty="0">
                <a:ln w="12700">
                  <a:solidFill>
                    <a:srgbClr val="FFFFFF"/>
                  </a:solidFill>
                </a:ln>
                <a:solidFill>
                  <a:srgbClr val="FF0000"/>
                </a:solidFill>
                <a:latin typeface="UTM Thanh Nhac TL" panose="02040603050506020204" pitchFamily="18" charset="0"/>
              </a:rPr>
              <a:t> </a:t>
            </a:r>
            <a:r>
              <a:rPr lang="en-US" sz="4400" b="1" kern="0" dirty="0" err="1">
                <a:ln w="12700">
                  <a:solidFill>
                    <a:srgbClr val="FFFFFF"/>
                  </a:solidFill>
                </a:ln>
                <a:solidFill>
                  <a:srgbClr val="FF0000"/>
                </a:solidFill>
                <a:latin typeface="UTM Thanh Nhac TL" panose="02040603050506020204" pitchFamily="18" charset="0"/>
              </a:rPr>
              <a:t>bài</a:t>
            </a:r>
            <a:endParaRPr lang="en-US" sz="4400" b="1" kern="0" dirty="0">
              <a:ln w="12700">
                <a:solidFill>
                  <a:srgbClr val="FFFFFF"/>
                </a:solidFill>
              </a:ln>
              <a:solidFill>
                <a:srgbClr val="FF0000"/>
              </a:solidFill>
              <a:latin typeface="UTM Thanh Nhac TL" panose="02040603050506020204" pitchFamily="18" charset="0"/>
            </a:endParaRPr>
          </a:p>
        </p:txBody>
      </p:sp>
      <p:grpSp>
        <p:nvGrpSpPr>
          <p:cNvPr id="16" name="Group 15">
            <a:extLst>
              <a:ext uri="{FF2B5EF4-FFF2-40B4-BE49-F238E27FC236}">
                <a16:creationId xmlns:a16="http://schemas.microsoft.com/office/drawing/2014/main" id="{BCA278C7-E013-EA8A-FAE0-165136BC54D2}"/>
              </a:ext>
            </a:extLst>
          </p:cNvPr>
          <p:cNvGrpSpPr/>
          <p:nvPr/>
        </p:nvGrpSpPr>
        <p:grpSpPr>
          <a:xfrm rot="20669035">
            <a:off x="-40362" y="-50002"/>
            <a:ext cx="3479180" cy="2109687"/>
            <a:chOff x="2303081" y="2295860"/>
            <a:chExt cx="3866191" cy="1860883"/>
          </a:xfrm>
        </p:grpSpPr>
        <p:sp>
          <p:nvSpPr>
            <p:cNvPr id="17" name="Freeform: Shape 16">
              <a:extLst>
                <a:ext uri="{FF2B5EF4-FFF2-40B4-BE49-F238E27FC236}">
                  <a16:creationId xmlns:a16="http://schemas.microsoft.com/office/drawing/2014/main" id="{C7A89C19-1E70-352E-E982-2CC5952150B3}"/>
                </a:ext>
              </a:extLst>
            </p:cNvPr>
            <p:cNvSpPr/>
            <p:nvPr/>
          </p:nvSpPr>
          <p:spPr>
            <a:xfrm>
              <a:off x="2303557" y="2295860"/>
              <a:ext cx="3599571"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5"/>
            </a:solidFill>
            <a:ln>
              <a:solidFill>
                <a:srgbClr val="F369A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buClr>
                  <a:srgbClr val="000000"/>
                </a:buClr>
                <a:buFont typeface="Arial"/>
                <a:buNone/>
              </a:pPr>
              <a:endParaRPr lang="id-ID" sz="4400" b="1" kern="0">
                <a:solidFill>
                  <a:srgbClr val="FFFFFF"/>
                </a:solidFill>
                <a:latin typeface="UTM Avo" panose="02040603050506020204" pitchFamily="18" charset="0"/>
                <a:sym typeface="Arial"/>
              </a:endParaRPr>
            </a:p>
          </p:txBody>
        </p:sp>
        <p:sp>
          <p:nvSpPr>
            <p:cNvPr id="18" name="TextBox 17">
              <a:extLst>
                <a:ext uri="{FF2B5EF4-FFF2-40B4-BE49-F238E27FC236}">
                  <a16:creationId xmlns:a16="http://schemas.microsoft.com/office/drawing/2014/main" id="{9FC80632-915A-6F69-C9BE-2C4311FE3896}"/>
                </a:ext>
              </a:extLst>
            </p:cNvPr>
            <p:cNvSpPr txBox="1"/>
            <p:nvPr/>
          </p:nvSpPr>
          <p:spPr>
            <a:xfrm rot="21373733">
              <a:off x="2303081" y="3030411"/>
              <a:ext cx="3866191" cy="954378"/>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buClr>
                  <a:srgbClr val="000000"/>
                </a:buClr>
                <a:buFont typeface="Arial"/>
                <a:buNone/>
              </a:pPr>
              <a:r>
                <a:rPr lang="en-US" sz="4400" b="1" kern="0" dirty="0" err="1">
                  <a:solidFill>
                    <a:srgbClr val="D34827"/>
                  </a:solidFill>
                  <a:effectLst>
                    <a:outerShdw blurRad="38100" dist="38100" dir="2700000" algn="tl">
                      <a:srgbClr val="000000">
                        <a:alpha val="43137"/>
                      </a:srgbClr>
                    </a:outerShdw>
                  </a:effectLst>
                  <a:latin typeface="#9Slide05 Angelline" pitchFamily="2" charset="0"/>
                  <a:ea typeface="Cambria" panose="02040503050406030204" pitchFamily="18" charset="0"/>
                  <a:sym typeface="Arial"/>
                </a:rPr>
                <a:t>Trò</a:t>
              </a:r>
              <a:r>
                <a:rPr lang="en-US" sz="4400" b="1" kern="0" dirty="0">
                  <a:solidFill>
                    <a:srgbClr val="D34827"/>
                  </a:solidFill>
                  <a:effectLst>
                    <a:outerShdw blurRad="38100" dist="38100" dir="2700000" algn="tl">
                      <a:srgbClr val="000000">
                        <a:alpha val="43137"/>
                      </a:srgbClr>
                    </a:outerShdw>
                  </a:effectLst>
                  <a:latin typeface="#9Slide05 Angelline" pitchFamily="2" charset="0"/>
                  <a:ea typeface="Cambria" panose="02040503050406030204" pitchFamily="18" charset="0"/>
                  <a:sym typeface="Arial"/>
                </a:rPr>
                <a:t> </a:t>
              </a:r>
              <a:r>
                <a:rPr lang="en-US" sz="4400" b="1" kern="0" dirty="0" err="1">
                  <a:solidFill>
                    <a:srgbClr val="D34827"/>
                  </a:solidFill>
                  <a:effectLst>
                    <a:outerShdw blurRad="38100" dist="38100" dir="2700000" algn="tl">
                      <a:srgbClr val="000000">
                        <a:alpha val="43137"/>
                      </a:srgbClr>
                    </a:outerShdw>
                  </a:effectLst>
                  <a:latin typeface="#9Slide05 Angelline" pitchFamily="2" charset="0"/>
                  <a:ea typeface="Cambria" panose="02040503050406030204" pitchFamily="18" charset="0"/>
                  <a:sym typeface="Arial"/>
                </a:rPr>
                <a:t>chơi</a:t>
              </a:r>
              <a:endParaRPr lang="vi-VN" sz="4400" b="1" kern="0" dirty="0">
                <a:solidFill>
                  <a:srgbClr val="D34827"/>
                </a:solidFill>
                <a:effectLst>
                  <a:outerShdw blurRad="38100" dist="38100" dir="2700000" algn="tl">
                    <a:srgbClr val="000000">
                      <a:alpha val="43137"/>
                    </a:srgbClr>
                  </a:outerShdw>
                </a:effectLst>
                <a:latin typeface="#9Slide05 Angelline" pitchFamily="2" charset="0"/>
                <a:ea typeface="Cambria" panose="02040503050406030204" pitchFamily="18" charset="0"/>
                <a:sym typeface="Arial"/>
              </a:endParaRPr>
            </a:p>
          </p:txBody>
        </p:sp>
      </p:grpSp>
      <p:pic>
        <p:nvPicPr>
          <p:cNvPr id="42" name="Picture 41">
            <a:hlinkClick r:id="rId3" action="ppaction://hlinksldjump"/>
            <a:extLst>
              <a:ext uri="{FF2B5EF4-FFF2-40B4-BE49-F238E27FC236}">
                <a16:creationId xmlns:a16="http://schemas.microsoft.com/office/drawing/2014/main" id="{66B74D8A-0011-A1F4-72E2-1FB8D9FD5F0C}"/>
              </a:ext>
            </a:extLst>
          </p:cNvPr>
          <p:cNvPicPr>
            <a:picLocks noChangeAspect="1"/>
          </p:cNvPicPr>
          <p:nvPr/>
        </p:nvPicPr>
        <p:blipFill>
          <a:blip r:embed="rId4"/>
          <a:stretch>
            <a:fillRect/>
          </a:stretch>
        </p:blipFill>
        <p:spPr>
          <a:xfrm>
            <a:off x="225424" y="2873482"/>
            <a:ext cx="2315735" cy="3843805"/>
          </a:xfrm>
          <a:prstGeom prst="rect">
            <a:avLst/>
          </a:prstGeom>
        </p:spPr>
      </p:pic>
      <p:pic>
        <p:nvPicPr>
          <p:cNvPr id="43" name="Picture 42">
            <a:hlinkClick r:id="rId5" action="ppaction://hlinksldjump"/>
            <a:extLst>
              <a:ext uri="{FF2B5EF4-FFF2-40B4-BE49-F238E27FC236}">
                <a16:creationId xmlns:a16="http://schemas.microsoft.com/office/drawing/2014/main" id="{E4A3E8FE-CD9E-92C7-0529-6523E2B451B0}"/>
              </a:ext>
            </a:extLst>
          </p:cNvPr>
          <p:cNvPicPr>
            <a:picLocks noChangeAspect="1"/>
          </p:cNvPicPr>
          <p:nvPr/>
        </p:nvPicPr>
        <p:blipFill>
          <a:blip r:embed="rId6"/>
          <a:stretch>
            <a:fillRect/>
          </a:stretch>
        </p:blipFill>
        <p:spPr>
          <a:xfrm>
            <a:off x="2305384" y="3610598"/>
            <a:ext cx="2085013" cy="3470957"/>
          </a:xfrm>
          <a:prstGeom prst="rect">
            <a:avLst/>
          </a:prstGeom>
        </p:spPr>
      </p:pic>
      <p:pic>
        <p:nvPicPr>
          <p:cNvPr id="44" name="Picture 43">
            <a:hlinkClick r:id="rId7" action="ppaction://hlinksldjump"/>
            <a:extLst>
              <a:ext uri="{FF2B5EF4-FFF2-40B4-BE49-F238E27FC236}">
                <a16:creationId xmlns:a16="http://schemas.microsoft.com/office/drawing/2014/main" id="{C64D307C-B015-D7D4-5AB7-CF8BF669B84E}"/>
              </a:ext>
            </a:extLst>
          </p:cNvPr>
          <p:cNvPicPr>
            <a:picLocks noChangeAspect="1"/>
          </p:cNvPicPr>
          <p:nvPr/>
        </p:nvPicPr>
        <p:blipFill>
          <a:blip r:embed="rId8"/>
          <a:stretch>
            <a:fillRect/>
          </a:stretch>
        </p:blipFill>
        <p:spPr>
          <a:xfrm>
            <a:off x="4532867" y="3152390"/>
            <a:ext cx="2315735" cy="3843805"/>
          </a:xfrm>
          <a:prstGeom prst="rect">
            <a:avLst/>
          </a:prstGeom>
        </p:spPr>
      </p:pic>
      <p:pic>
        <p:nvPicPr>
          <p:cNvPr id="45" name="Picture 44">
            <a:hlinkClick r:id="rId9" action="ppaction://hlinksldjump"/>
            <a:extLst>
              <a:ext uri="{FF2B5EF4-FFF2-40B4-BE49-F238E27FC236}">
                <a16:creationId xmlns:a16="http://schemas.microsoft.com/office/drawing/2014/main" id="{0DE95429-2B20-4694-71DF-0CD7463D8CA8}"/>
              </a:ext>
            </a:extLst>
          </p:cNvPr>
          <p:cNvPicPr>
            <a:picLocks noChangeAspect="1"/>
          </p:cNvPicPr>
          <p:nvPr/>
        </p:nvPicPr>
        <p:blipFill>
          <a:blip r:embed="rId10"/>
          <a:stretch>
            <a:fillRect/>
          </a:stretch>
        </p:blipFill>
        <p:spPr>
          <a:xfrm>
            <a:off x="6848602" y="3610598"/>
            <a:ext cx="2091109" cy="3470957"/>
          </a:xfrm>
          <a:prstGeom prst="rect">
            <a:avLst/>
          </a:prstGeom>
        </p:spPr>
      </p:pic>
      <p:pic>
        <p:nvPicPr>
          <p:cNvPr id="2" name="Picture 1">
            <a:hlinkClick r:id="" action="ppaction://noaction"/>
            <a:extLst>
              <a:ext uri="{FF2B5EF4-FFF2-40B4-BE49-F238E27FC236}">
                <a16:creationId xmlns:a16="http://schemas.microsoft.com/office/drawing/2014/main" id="{3AE82074-C01B-7F9C-B8FA-7CD32ADC1748}"/>
              </a:ext>
            </a:extLst>
          </p:cNvPr>
          <p:cNvPicPr>
            <a:picLocks noChangeAspect="1"/>
          </p:cNvPicPr>
          <p:nvPr/>
        </p:nvPicPr>
        <p:blipFill>
          <a:blip r:embed="rId11"/>
          <a:stretch>
            <a:fillRect/>
          </a:stretch>
        </p:blipFill>
        <p:spPr>
          <a:xfrm>
            <a:off x="575726" y="1700156"/>
            <a:ext cx="7992549" cy="1446909"/>
          </a:xfrm>
          <a:prstGeom prst="rect">
            <a:avLst/>
          </a:prstGeom>
        </p:spPr>
      </p:pic>
      <p:pic>
        <p:nvPicPr>
          <p:cNvPr id="3" name="Picture 2">
            <a:extLst>
              <a:ext uri="{FF2B5EF4-FFF2-40B4-BE49-F238E27FC236}">
                <a16:creationId xmlns:a16="http://schemas.microsoft.com/office/drawing/2014/main" id="{56C333B7-809E-02C2-556A-53D1207A121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88625" y="-399724"/>
            <a:ext cx="1774726" cy="2366301"/>
          </a:xfrm>
          <a:prstGeom prst="rect">
            <a:avLst/>
          </a:prstGeom>
        </p:spPr>
      </p:pic>
    </p:spTree>
    <p:extLst>
      <p:ext uri="{BB962C8B-B14F-4D97-AF65-F5344CB8AC3E}">
        <p14:creationId xmlns:p14="http://schemas.microsoft.com/office/powerpoint/2010/main" val="12492721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7"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2000"/>
                                        <p:tgtEl>
                                          <p:spTgt spid="43"/>
                                        </p:tgtEl>
                                      </p:cBhvr>
                                    </p:animEffect>
                                    <p:anim calcmode="lin" valueType="num">
                                      <p:cBhvr>
                                        <p:cTn id="14" dur="2000" fill="hold"/>
                                        <p:tgtEl>
                                          <p:spTgt spid="43"/>
                                        </p:tgtEl>
                                        <p:attrNameLst>
                                          <p:attrName>ppt_x</p:attrName>
                                        </p:attrNameLst>
                                      </p:cBhvr>
                                      <p:tavLst>
                                        <p:tav tm="0">
                                          <p:val>
                                            <p:strVal val="#ppt_x"/>
                                          </p:val>
                                        </p:tav>
                                        <p:tav tm="100000">
                                          <p:val>
                                            <p:strVal val="#ppt_x"/>
                                          </p:val>
                                        </p:tav>
                                      </p:tavLst>
                                    </p:anim>
                                    <p:anim calcmode="lin" valueType="num">
                                      <p:cBhvr>
                                        <p:cTn id="15" dur="1800" decel="100000" fill="hold"/>
                                        <p:tgtEl>
                                          <p:spTgt spid="43"/>
                                        </p:tgtEl>
                                        <p:attrNameLst>
                                          <p:attrName>ppt_y</p:attrName>
                                        </p:attrNameLst>
                                      </p:cBhvr>
                                      <p:tavLst>
                                        <p:tav tm="0">
                                          <p:val>
                                            <p:strVal val="#ppt_y+1"/>
                                          </p:val>
                                        </p:tav>
                                        <p:tav tm="100000">
                                          <p:val>
                                            <p:strVal val="#ppt_y-.03"/>
                                          </p:val>
                                        </p:tav>
                                      </p:tavLst>
                                    </p:anim>
                                    <p:anim calcmode="lin" valueType="num">
                                      <p:cBhvr>
                                        <p:cTn id="16" dur="1" accel="100000" fill="hold">
                                          <p:stCondLst>
                                            <p:cond delay="1999"/>
                                          </p:stCondLst>
                                        </p:cTn>
                                        <p:tgtEl>
                                          <p:spTgt spid="4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1000"/>
                                        <p:tgtEl>
                                          <p:spTgt spid="42"/>
                                        </p:tgtEl>
                                      </p:cBhvr>
                                    </p:animEffect>
                                    <p:anim calcmode="lin" valueType="num">
                                      <p:cBhvr>
                                        <p:cTn id="20" dur="1000" fill="hold"/>
                                        <p:tgtEl>
                                          <p:spTgt spid="42"/>
                                        </p:tgtEl>
                                        <p:attrNameLst>
                                          <p:attrName>ppt_x</p:attrName>
                                        </p:attrNameLst>
                                      </p:cBhvr>
                                      <p:tavLst>
                                        <p:tav tm="0">
                                          <p:val>
                                            <p:strVal val="#ppt_x"/>
                                          </p:val>
                                        </p:tav>
                                        <p:tav tm="100000">
                                          <p:val>
                                            <p:strVal val="#ppt_x"/>
                                          </p:val>
                                        </p:tav>
                                      </p:tavLst>
                                    </p:anim>
                                    <p:anim calcmode="lin" valueType="num">
                                      <p:cBhvr>
                                        <p:cTn id="21" dur="900" decel="100000" fill="hold"/>
                                        <p:tgtEl>
                                          <p:spTgt spid="4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2000"/>
                                        <p:tgtEl>
                                          <p:spTgt spid="44"/>
                                        </p:tgtEl>
                                      </p:cBhvr>
                                    </p:animEffect>
                                    <p:anim calcmode="lin" valueType="num">
                                      <p:cBhvr>
                                        <p:cTn id="26" dur="2000" fill="hold"/>
                                        <p:tgtEl>
                                          <p:spTgt spid="44"/>
                                        </p:tgtEl>
                                        <p:attrNameLst>
                                          <p:attrName>ppt_x</p:attrName>
                                        </p:attrNameLst>
                                      </p:cBhvr>
                                      <p:tavLst>
                                        <p:tav tm="0">
                                          <p:val>
                                            <p:strVal val="#ppt_x"/>
                                          </p:val>
                                        </p:tav>
                                        <p:tav tm="100000">
                                          <p:val>
                                            <p:strVal val="#ppt_x"/>
                                          </p:val>
                                        </p:tav>
                                      </p:tavLst>
                                    </p:anim>
                                    <p:anim calcmode="lin" valueType="num">
                                      <p:cBhvr>
                                        <p:cTn id="27" dur="1800" decel="100000" fill="hold"/>
                                        <p:tgtEl>
                                          <p:spTgt spid="44"/>
                                        </p:tgtEl>
                                        <p:attrNameLst>
                                          <p:attrName>ppt_y</p:attrName>
                                        </p:attrNameLst>
                                      </p:cBhvr>
                                      <p:tavLst>
                                        <p:tav tm="0">
                                          <p:val>
                                            <p:strVal val="#ppt_y+1"/>
                                          </p:val>
                                        </p:tav>
                                        <p:tav tm="100000">
                                          <p:val>
                                            <p:strVal val="#ppt_y-.03"/>
                                          </p:val>
                                        </p:tav>
                                      </p:tavLst>
                                    </p:anim>
                                    <p:anim calcmode="lin" valueType="num">
                                      <p:cBhvr>
                                        <p:cTn id="28" dur="1" accel="100000" fill="hold">
                                          <p:stCondLst>
                                            <p:cond delay="1999"/>
                                          </p:stCondLst>
                                        </p:cTn>
                                        <p:tgtEl>
                                          <p:spTgt spid="44"/>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2000"/>
                                        <p:tgtEl>
                                          <p:spTgt spid="45"/>
                                        </p:tgtEl>
                                      </p:cBhvr>
                                    </p:animEffect>
                                    <p:anim calcmode="lin" valueType="num">
                                      <p:cBhvr>
                                        <p:cTn id="32" dur="2000" fill="hold"/>
                                        <p:tgtEl>
                                          <p:spTgt spid="45"/>
                                        </p:tgtEl>
                                        <p:attrNameLst>
                                          <p:attrName>ppt_x</p:attrName>
                                        </p:attrNameLst>
                                      </p:cBhvr>
                                      <p:tavLst>
                                        <p:tav tm="0">
                                          <p:val>
                                            <p:strVal val="#ppt_x"/>
                                          </p:val>
                                        </p:tav>
                                        <p:tav tm="100000">
                                          <p:val>
                                            <p:strVal val="#ppt_x"/>
                                          </p:val>
                                        </p:tav>
                                      </p:tavLst>
                                    </p:anim>
                                    <p:anim calcmode="lin" valueType="num">
                                      <p:cBhvr>
                                        <p:cTn id="33" dur="1800" decel="100000" fill="hold"/>
                                        <p:tgtEl>
                                          <p:spTgt spid="45"/>
                                        </p:tgtEl>
                                        <p:attrNameLst>
                                          <p:attrName>ppt_y</p:attrName>
                                        </p:attrNameLst>
                                      </p:cBhvr>
                                      <p:tavLst>
                                        <p:tav tm="0">
                                          <p:val>
                                            <p:strVal val="#ppt_y+1"/>
                                          </p:val>
                                        </p:tav>
                                        <p:tav tm="100000">
                                          <p:val>
                                            <p:strVal val="#ppt_y-.03"/>
                                          </p:val>
                                        </p:tav>
                                      </p:tavLst>
                                    </p:anim>
                                    <p:anim calcmode="lin" valueType="num">
                                      <p:cBhvr>
                                        <p:cTn id="34" dur="1" accel="100000" fill="hold">
                                          <p:stCondLst>
                                            <p:cond delay="1999"/>
                                          </p:stCondLst>
                                        </p:cTn>
                                        <p:tgtEl>
                                          <p:spTgt spid="45"/>
                                        </p:tgtEl>
                                        <p:attrNameLst>
                                          <p:attrName>ppt_y</p:attrName>
                                        </p:attrNameLst>
                                      </p:cBhvr>
                                      <p:tavLst>
                                        <p:tav tm="0">
                                          <p:val>
                                            <p:strVal val="#ppt_y-.03"/>
                                          </p:val>
                                        </p:tav>
                                        <p:tav tm="100000">
                                          <p:val>
                                            <p:strVal val="#ppt_y"/>
                                          </p:val>
                                        </p:tav>
                                      </p:tavLst>
                                    </p:anim>
                                  </p:childTnLst>
                                </p:cTn>
                              </p:par>
                              <p:par>
                                <p:cTn id="35" presetID="32" presetClass="emph" presetSubtype="0" fill="hold" nodeType="withEffect">
                                  <p:stCondLst>
                                    <p:cond delay="0"/>
                                  </p:stCondLst>
                                  <p:childTnLst>
                                    <p:animRot by="120000">
                                      <p:cBhvr>
                                        <p:cTn id="36" dur="200" fill="hold">
                                          <p:stCondLst>
                                            <p:cond delay="0"/>
                                          </p:stCondLst>
                                        </p:cTn>
                                        <p:tgtEl>
                                          <p:spTgt spid="43"/>
                                        </p:tgtEl>
                                        <p:attrNameLst>
                                          <p:attrName>r</p:attrName>
                                        </p:attrNameLst>
                                      </p:cBhvr>
                                    </p:animRot>
                                    <p:animRot by="-240000">
                                      <p:cBhvr>
                                        <p:cTn id="37" dur="400" fill="hold">
                                          <p:stCondLst>
                                            <p:cond delay="400"/>
                                          </p:stCondLst>
                                        </p:cTn>
                                        <p:tgtEl>
                                          <p:spTgt spid="43"/>
                                        </p:tgtEl>
                                        <p:attrNameLst>
                                          <p:attrName>r</p:attrName>
                                        </p:attrNameLst>
                                      </p:cBhvr>
                                    </p:animRot>
                                    <p:animRot by="240000">
                                      <p:cBhvr>
                                        <p:cTn id="38" dur="400" fill="hold">
                                          <p:stCondLst>
                                            <p:cond delay="800"/>
                                          </p:stCondLst>
                                        </p:cTn>
                                        <p:tgtEl>
                                          <p:spTgt spid="43"/>
                                        </p:tgtEl>
                                        <p:attrNameLst>
                                          <p:attrName>r</p:attrName>
                                        </p:attrNameLst>
                                      </p:cBhvr>
                                    </p:animRot>
                                    <p:animRot by="-240000">
                                      <p:cBhvr>
                                        <p:cTn id="39" dur="400" fill="hold">
                                          <p:stCondLst>
                                            <p:cond delay="1200"/>
                                          </p:stCondLst>
                                        </p:cTn>
                                        <p:tgtEl>
                                          <p:spTgt spid="43"/>
                                        </p:tgtEl>
                                        <p:attrNameLst>
                                          <p:attrName>r</p:attrName>
                                        </p:attrNameLst>
                                      </p:cBhvr>
                                    </p:animRot>
                                    <p:animRot by="120000">
                                      <p:cBhvr>
                                        <p:cTn id="40" dur="400" fill="hold">
                                          <p:stCondLst>
                                            <p:cond delay="1600"/>
                                          </p:stCondLst>
                                        </p:cTn>
                                        <p:tgtEl>
                                          <p:spTgt spid="43"/>
                                        </p:tgtEl>
                                        <p:attrNameLst>
                                          <p:attrName>r</p:attrName>
                                        </p:attrNameLst>
                                      </p:cBhvr>
                                    </p:animRot>
                                  </p:childTnLst>
                                </p:cTn>
                              </p:par>
                            </p:childTnLst>
                          </p:cTn>
                        </p:par>
                        <p:par>
                          <p:cTn id="41" fill="hold">
                            <p:stCondLst>
                              <p:cond delay="2000"/>
                            </p:stCondLst>
                            <p:childTnLst>
                              <p:par>
                                <p:cTn id="42" presetID="8" presetClass="emph" presetSubtype="0" repeatCount="indefinite" fill="hold" nodeType="afterEffect">
                                  <p:stCondLst>
                                    <p:cond delay="0"/>
                                  </p:stCondLst>
                                  <p:childTnLst>
                                    <p:animRot by="21600000">
                                      <p:cBhvr>
                                        <p:cTn id="43" dur="2000" fill="hold"/>
                                        <p:tgtEl>
                                          <p:spTgt spid="3"/>
                                        </p:tgtEl>
                                        <p:attrNameLst>
                                          <p:attrName>r</p:attrName>
                                        </p:attrNameLst>
                                      </p:cBhvr>
                                    </p:animRot>
                                  </p:childTnLst>
                                </p:cTn>
                              </p:par>
                              <p:par>
                                <p:cTn id="44" presetID="32" presetClass="emph" presetSubtype="0" fill="hold" nodeType="withEffect">
                                  <p:stCondLst>
                                    <p:cond delay="0"/>
                                  </p:stCondLst>
                                  <p:childTnLst>
                                    <p:animRot by="120000">
                                      <p:cBhvr>
                                        <p:cTn id="45" dur="200" fill="hold">
                                          <p:stCondLst>
                                            <p:cond delay="0"/>
                                          </p:stCondLst>
                                        </p:cTn>
                                        <p:tgtEl>
                                          <p:spTgt spid="44"/>
                                        </p:tgtEl>
                                        <p:attrNameLst>
                                          <p:attrName>r</p:attrName>
                                        </p:attrNameLst>
                                      </p:cBhvr>
                                    </p:animRot>
                                    <p:animRot by="-240000">
                                      <p:cBhvr>
                                        <p:cTn id="46" dur="400" fill="hold">
                                          <p:stCondLst>
                                            <p:cond delay="400"/>
                                          </p:stCondLst>
                                        </p:cTn>
                                        <p:tgtEl>
                                          <p:spTgt spid="44"/>
                                        </p:tgtEl>
                                        <p:attrNameLst>
                                          <p:attrName>r</p:attrName>
                                        </p:attrNameLst>
                                      </p:cBhvr>
                                    </p:animRot>
                                    <p:animRot by="240000">
                                      <p:cBhvr>
                                        <p:cTn id="47" dur="400" fill="hold">
                                          <p:stCondLst>
                                            <p:cond delay="800"/>
                                          </p:stCondLst>
                                        </p:cTn>
                                        <p:tgtEl>
                                          <p:spTgt spid="44"/>
                                        </p:tgtEl>
                                        <p:attrNameLst>
                                          <p:attrName>r</p:attrName>
                                        </p:attrNameLst>
                                      </p:cBhvr>
                                    </p:animRot>
                                    <p:animRot by="-240000">
                                      <p:cBhvr>
                                        <p:cTn id="48" dur="400" fill="hold">
                                          <p:stCondLst>
                                            <p:cond delay="1200"/>
                                          </p:stCondLst>
                                        </p:cTn>
                                        <p:tgtEl>
                                          <p:spTgt spid="44"/>
                                        </p:tgtEl>
                                        <p:attrNameLst>
                                          <p:attrName>r</p:attrName>
                                        </p:attrNameLst>
                                      </p:cBhvr>
                                    </p:animRot>
                                    <p:animRot by="120000">
                                      <p:cBhvr>
                                        <p:cTn id="49" dur="400" fill="hold">
                                          <p:stCondLst>
                                            <p:cond delay="1600"/>
                                          </p:stCondLst>
                                        </p:cTn>
                                        <p:tgtEl>
                                          <p:spTgt spid="44"/>
                                        </p:tgtEl>
                                        <p:attrNameLst>
                                          <p:attrName>r</p:attrName>
                                        </p:attrNameLst>
                                      </p:cBhvr>
                                    </p:animRot>
                                  </p:childTnLst>
                                </p:cTn>
                              </p:par>
                              <p:par>
                                <p:cTn id="50" presetID="32" presetClass="emph" presetSubtype="0" fill="hold" nodeType="withEffect">
                                  <p:stCondLst>
                                    <p:cond delay="0"/>
                                  </p:stCondLst>
                                  <p:childTnLst>
                                    <p:animRot by="120000">
                                      <p:cBhvr>
                                        <p:cTn id="51" dur="200" fill="hold">
                                          <p:stCondLst>
                                            <p:cond delay="0"/>
                                          </p:stCondLst>
                                        </p:cTn>
                                        <p:tgtEl>
                                          <p:spTgt spid="45"/>
                                        </p:tgtEl>
                                        <p:attrNameLst>
                                          <p:attrName>r</p:attrName>
                                        </p:attrNameLst>
                                      </p:cBhvr>
                                    </p:animRot>
                                    <p:animRot by="-240000">
                                      <p:cBhvr>
                                        <p:cTn id="52" dur="400" fill="hold">
                                          <p:stCondLst>
                                            <p:cond delay="400"/>
                                          </p:stCondLst>
                                        </p:cTn>
                                        <p:tgtEl>
                                          <p:spTgt spid="45"/>
                                        </p:tgtEl>
                                        <p:attrNameLst>
                                          <p:attrName>r</p:attrName>
                                        </p:attrNameLst>
                                      </p:cBhvr>
                                    </p:animRot>
                                    <p:animRot by="240000">
                                      <p:cBhvr>
                                        <p:cTn id="53" dur="400" fill="hold">
                                          <p:stCondLst>
                                            <p:cond delay="800"/>
                                          </p:stCondLst>
                                        </p:cTn>
                                        <p:tgtEl>
                                          <p:spTgt spid="45"/>
                                        </p:tgtEl>
                                        <p:attrNameLst>
                                          <p:attrName>r</p:attrName>
                                        </p:attrNameLst>
                                      </p:cBhvr>
                                    </p:animRot>
                                    <p:animRot by="-240000">
                                      <p:cBhvr>
                                        <p:cTn id="54" dur="400" fill="hold">
                                          <p:stCondLst>
                                            <p:cond delay="1200"/>
                                          </p:stCondLst>
                                        </p:cTn>
                                        <p:tgtEl>
                                          <p:spTgt spid="45"/>
                                        </p:tgtEl>
                                        <p:attrNameLst>
                                          <p:attrName>r</p:attrName>
                                        </p:attrNameLst>
                                      </p:cBhvr>
                                    </p:animRot>
                                    <p:animRot by="120000">
                                      <p:cBhvr>
                                        <p:cTn id="55" dur="400" fill="hold">
                                          <p:stCondLst>
                                            <p:cond delay="1600"/>
                                          </p:stCondLst>
                                        </p:cTn>
                                        <p:tgtEl>
                                          <p:spTgt spid="45"/>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childTnLst>
                          </p:cTn>
                        </p:par>
                        <p:par>
                          <p:cTn id="61" fill="hold">
                            <p:stCondLst>
                              <p:cond delay="500"/>
                            </p:stCondLst>
                            <p:childTnLst>
                              <p:par>
                                <p:cTn id="62" presetID="53" presetClass="entr" presetSubtype="16"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childTnLst>
                          </p:cTn>
                        </p:par>
                        <p:par>
                          <p:cTn id="67" fill="hold">
                            <p:stCondLst>
                              <p:cond delay="1000"/>
                            </p:stCondLst>
                            <p:childTnLst>
                              <p:par>
                                <p:cTn id="68" presetID="37" presetClass="entr" presetSubtype="0" fill="hold" nodeType="after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1000"/>
                                        <p:tgtEl>
                                          <p:spTgt spid="2"/>
                                        </p:tgtEl>
                                      </p:cBhvr>
                                    </p:animEffect>
                                    <p:anim calcmode="lin" valueType="num">
                                      <p:cBhvr>
                                        <p:cTn id="71" dur="1000" fill="hold"/>
                                        <p:tgtEl>
                                          <p:spTgt spid="2"/>
                                        </p:tgtEl>
                                        <p:attrNameLst>
                                          <p:attrName>ppt_x</p:attrName>
                                        </p:attrNameLst>
                                      </p:cBhvr>
                                      <p:tavLst>
                                        <p:tav tm="0">
                                          <p:val>
                                            <p:strVal val="#ppt_x"/>
                                          </p:val>
                                        </p:tav>
                                        <p:tav tm="100000">
                                          <p:val>
                                            <p:strVal val="#ppt_x"/>
                                          </p:val>
                                        </p:tav>
                                      </p:tavLst>
                                    </p:anim>
                                    <p:anim calcmode="lin" valueType="num">
                                      <p:cBhvr>
                                        <p:cTn id="72" dur="900" decel="100000" fill="hold"/>
                                        <p:tgtEl>
                                          <p:spTgt spid="2"/>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4" restart="whenNotActive" fill="hold" evtFilter="cancelBubble" nodeType="interactiveSeq">
                <p:stCondLst>
                  <p:cond evt="onClick" delay="0">
                    <p:tgtEl>
                      <p:spTgt spid="42"/>
                    </p:tgtEl>
                  </p:cond>
                </p:stCondLst>
                <p:endSync evt="end" delay="0">
                  <p:rtn val="all"/>
                </p:endSync>
                <p:childTnLst>
                  <p:par>
                    <p:cTn id="75" fill="hold">
                      <p:stCondLst>
                        <p:cond delay="0"/>
                      </p:stCondLst>
                      <p:childTnLst>
                        <p:par>
                          <p:cTn id="76" fill="hold">
                            <p:stCondLst>
                              <p:cond delay="0"/>
                            </p:stCondLst>
                            <p:childTnLst>
                              <p:par>
                                <p:cTn id="77" presetID="53" presetClass="exit" presetSubtype="32" fill="hold" nodeType="clickEffect">
                                  <p:stCondLst>
                                    <p:cond delay="0"/>
                                  </p:stCondLst>
                                  <p:childTnLst>
                                    <p:anim calcmode="lin" valueType="num">
                                      <p:cBhvr>
                                        <p:cTn id="78" dur="500"/>
                                        <p:tgtEl>
                                          <p:spTgt spid="42"/>
                                        </p:tgtEl>
                                        <p:attrNameLst>
                                          <p:attrName>ppt_w</p:attrName>
                                        </p:attrNameLst>
                                      </p:cBhvr>
                                      <p:tavLst>
                                        <p:tav tm="0">
                                          <p:val>
                                            <p:strVal val="ppt_w"/>
                                          </p:val>
                                        </p:tav>
                                        <p:tav tm="100000">
                                          <p:val>
                                            <p:fltVal val="0"/>
                                          </p:val>
                                        </p:tav>
                                      </p:tavLst>
                                    </p:anim>
                                    <p:anim calcmode="lin" valueType="num">
                                      <p:cBhvr>
                                        <p:cTn id="79" dur="500"/>
                                        <p:tgtEl>
                                          <p:spTgt spid="42"/>
                                        </p:tgtEl>
                                        <p:attrNameLst>
                                          <p:attrName>ppt_h</p:attrName>
                                        </p:attrNameLst>
                                      </p:cBhvr>
                                      <p:tavLst>
                                        <p:tav tm="0">
                                          <p:val>
                                            <p:strVal val="ppt_h"/>
                                          </p:val>
                                        </p:tav>
                                        <p:tav tm="100000">
                                          <p:val>
                                            <p:fltVal val="0"/>
                                          </p:val>
                                        </p:tav>
                                      </p:tavLst>
                                    </p:anim>
                                    <p:animEffect transition="out" filter="fade">
                                      <p:cBhvr>
                                        <p:cTn id="80" dur="500"/>
                                        <p:tgtEl>
                                          <p:spTgt spid="42"/>
                                        </p:tgtEl>
                                      </p:cBhvr>
                                    </p:animEffect>
                                    <p:set>
                                      <p:cBhvr>
                                        <p:cTn id="81"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82" restart="whenNotActive" fill="hold" evtFilter="cancelBubble" nodeType="interactiveSeq">
                <p:stCondLst>
                  <p:cond evt="onClick" delay="0">
                    <p:tgtEl>
                      <p:spTgt spid="43"/>
                    </p:tgtEl>
                  </p:cond>
                </p:stCondLst>
                <p:endSync evt="end" delay="0">
                  <p:rtn val="all"/>
                </p:endSync>
                <p:childTnLst>
                  <p:par>
                    <p:cTn id="83" fill="hold">
                      <p:stCondLst>
                        <p:cond delay="0"/>
                      </p:stCondLst>
                      <p:childTnLst>
                        <p:par>
                          <p:cTn id="84" fill="hold">
                            <p:stCondLst>
                              <p:cond delay="0"/>
                            </p:stCondLst>
                            <p:childTnLst>
                              <p:par>
                                <p:cTn id="85" presetID="53" presetClass="exit" presetSubtype="32" fill="hold" nodeType="clickEffect">
                                  <p:stCondLst>
                                    <p:cond delay="0"/>
                                  </p:stCondLst>
                                  <p:childTnLst>
                                    <p:anim calcmode="lin" valueType="num">
                                      <p:cBhvr>
                                        <p:cTn id="86" dur="500"/>
                                        <p:tgtEl>
                                          <p:spTgt spid="43"/>
                                        </p:tgtEl>
                                        <p:attrNameLst>
                                          <p:attrName>ppt_w</p:attrName>
                                        </p:attrNameLst>
                                      </p:cBhvr>
                                      <p:tavLst>
                                        <p:tav tm="0">
                                          <p:val>
                                            <p:strVal val="ppt_w"/>
                                          </p:val>
                                        </p:tav>
                                        <p:tav tm="100000">
                                          <p:val>
                                            <p:fltVal val="0"/>
                                          </p:val>
                                        </p:tav>
                                      </p:tavLst>
                                    </p:anim>
                                    <p:anim calcmode="lin" valueType="num">
                                      <p:cBhvr>
                                        <p:cTn id="87" dur="500"/>
                                        <p:tgtEl>
                                          <p:spTgt spid="43"/>
                                        </p:tgtEl>
                                        <p:attrNameLst>
                                          <p:attrName>ppt_h</p:attrName>
                                        </p:attrNameLst>
                                      </p:cBhvr>
                                      <p:tavLst>
                                        <p:tav tm="0">
                                          <p:val>
                                            <p:strVal val="ppt_h"/>
                                          </p:val>
                                        </p:tav>
                                        <p:tav tm="100000">
                                          <p:val>
                                            <p:fltVal val="0"/>
                                          </p:val>
                                        </p:tav>
                                      </p:tavLst>
                                    </p:anim>
                                    <p:animEffect transition="out" filter="fade">
                                      <p:cBhvr>
                                        <p:cTn id="88" dur="500"/>
                                        <p:tgtEl>
                                          <p:spTgt spid="43"/>
                                        </p:tgtEl>
                                      </p:cBhvr>
                                    </p:animEffect>
                                    <p:set>
                                      <p:cBhvr>
                                        <p:cTn id="89"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90" restart="whenNotActive" fill="hold" evtFilter="cancelBubble" nodeType="interactiveSeq">
                <p:stCondLst>
                  <p:cond evt="onClick" delay="0">
                    <p:tgtEl>
                      <p:spTgt spid="44"/>
                    </p:tgtEl>
                  </p:cond>
                </p:stCondLst>
                <p:endSync evt="end" delay="0">
                  <p:rtn val="all"/>
                </p:endSync>
                <p:childTnLst>
                  <p:par>
                    <p:cTn id="91" fill="hold">
                      <p:stCondLst>
                        <p:cond delay="0"/>
                      </p:stCondLst>
                      <p:childTnLst>
                        <p:par>
                          <p:cTn id="92" fill="hold">
                            <p:stCondLst>
                              <p:cond delay="0"/>
                            </p:stCondLst>
                            <p:childTnLst>
                              <p:par>
                                <p:cTn id="93" presetID="53" presetClass="exit" presetSubtype="32" fill="hold" nodeType="clickEffect">
                                  <p:stCondLst>
                                    <p:cond delay="0"/>
                                  </p:stCondLst>
                                  <p:childTnLst>
                                    <p:anim calcmode="lin" valueType="num">
                                      <p:cBhvr>
                                        <p:cTn id="94" dur="500"/>
                                        <p:tgtEl>
                                          <p:spTgt spid="44"/>
                                        </p:tgtEl>
                                        <p:attrNameLst>
                                          <p:attrName>ppt_w</p:attrName>
                                        </p:attrNameLst>
                                      </p:cBhvr>
                                      <p:tavLst>
                                        <p:tav tm="0">
                                          <p:val>
                                            <p:strVal val="ppt_w"/>
                                          </p:val>
                                        </p:tav>
                                        <p:tav tm="100000">
                                          <p:val>
                                            <p:fltVal val="0"/>
                                          </p:val>
                                        </p:tav>
                                      </p:tavLst>
                                    </p:anim>
                                    <p:anim calcmode="lin" valueType="num">
                                      <p:cBhvr>
                                        <p:cTn id="95" dur="500"/>
                                        <p:tgtEl>
                                          <p:spTgt spid="44"/>
                                        </p:tgtEl>
                                        <p:attrNameLst>
                                          <p:attrName>ppt_h</p:attrName>
                                        </p:attrNameLst>
                                      </p:cBhvr>
                                      <p:tavLst>
                                        <p:tav tm="0">
                                          <p:val>
                                            <p:strVal val="ppt_h"/>
                                          </p:val>
                                        </p:tav>
                                        <p:tav tm="100000">
                                          <p:val>
                                            <p:fltVal val="0"/>
                                          </p:val>
                                        </p:tav>
                                      </p:tavLst>
                                    </p:anim>
                                    <p:animEffect transition="out" filter="fade">
                                      <p:cBhvr>
                                        <p:cTn id="96" dur="500"/>
                                        <p:tgtEl>
                                          <p:spTgt spid="44"/>
                                        </p:tgtEl>
                                      </p:cBhvr>
                                    </p:animEffect>
                                    <p:set>
                                      <p:cBhvr>
                                        <p:cTn id="9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98" restart="whenNotActive" fill="hold" evtFilter="cancelBubble" nodeType="interactiveSeq">
                <p:stCondLst>
                  <p:cond evt="onClick" delay="0">
                    <p:tgtEl>
                      <p:spTgt spid="45"/>
                    </p:tgtEl>
                  </p:cond>
                </p:stCondLst>
                <p:endSync evt="end" delay="0">
                  <p:rtn val="all"/>
                </p:endSync>
                <p:childTnLst>
                  <p:par>
                    <p:cTn id="99" fill="hold">
                      <p:stCondLst>
                        <p:cond delay="0"/>
                      </p:stCondLst>
                      <p:childTnLst>
                        <p:par>
                          <p:cTn id="100" fill="hold">
                            <p:stCondLst>
                              <p:cond delay="0"/>
                            </p:stCondLst>
                            <p:childTnLst>
                              <p:par>
                                <p:cTn id="101" presetID="53" presetClass="exit" presetSubtype="32" fill="hold" nodeType="clickEffect">
                                  <p:stCondLst>
                                    <p:cond delay="0"/>
                                  </p:stCondLst>
                                  <p:childTnLst>
                                    <p:anim calcmode="lin" valueType="num">
                                      <p:cBhvr>
                                        <p:cTn id="102" dur="500"/>
                                        <p:tgtEl>
                                          <p:spTgt spid="45"/>
                                        </p:tgtEl>
                                        <p:attrNameLst>
                                          <p:attrName>ppt_w</p:attrName>
                                        </p:attrNameLst>
                                      </p:cBhvr>
                                      <p:tavLst>
                                        <p:tav tm="0">
                                          <p:val>
                                            <p:strVal val="ppt_w"/>
                                          </p:val>
                                        </p:tav>
                                        <p:tav tm="100000">
                                          <p:val>
                                            <p:fltVal val="0"/>
                                          </p:val>
                                        </p:tav>
                                      </p:tavLst>
                                    </p:anim>
                                    <p:anim calcmode="lin" valueType="num">
                                      <p:cBhvr>
                                        <p:cTn id="103" dur="500"/>
                                        <p:tgtEl>
                                          <p:spTgt spid="45"/>
                                        </p:tgtEl>
                                        <p:attrNameLst>
                                          <p:attrName>ppt_h</p:attrName>
                                        </p:attrNameLst>
                                      </p:cBhvr>
                                      <p:tavLst>
                                        <p:tav tm="0">
                                          <p:val>
                                            <p:strVal val="ppt_h"/>
                                          </p:val>
                                        </p:tav>
                                        <p:tav tm="100000">
                                          <p:val>
                                            <p:fltVal val="0"/>
                                          </p:val>
                                        </p:tav>
                                      </p:tavLst>
                                    </p:anim>
                                    <p:animEffect transition="out" filter="fade">
                                      <p:cBhvr>
                                        <p:cTn id="104" dur="500"/>
                                        <p:tgtEl>
                                          <p:spTgt spid="45"/>
                                        </p:tgtEl>
                                      </p:cBhvr>
                                    </p:animEffect>
                                    <p:set>
                                      <p:cBhvr>
                                        <p:cTn id="105"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FDCEBF-84C9-C341-3D54-1BD3B7A120F5}"/>
              </a:ext>
            </a:extLst>
          </p:cNvPr>
          <p:cNvSpPr/>
          <p:nvPr/>
        </p:nvSpPr>
        <p:spPr>
          <a:xfrm>
            <a:off x="0" y="435154"/>
            <a:ext cx="9143999" cy="2273015"/>
          </a:xfrm>
          <a:prstGeom prst="rect">
            <a:avLst/>
          </a:prstGeom>
          <a:solidFill>
            <a:schemeClr val="accent6">
              <a:lumMod val="20000"/>
              <a:lumOff val="8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EC9684"/>
              </a:solidFill>
              <a:sym typeface="Arial"/>
            </a:endParaRPr>
          </a:p>
        </p:txBody>
      </p:sp>
      <p:sp>
        <p:nvSpPr>
          <p:cNvPr id="5" name="TextBox 4">
            <a:extLst>
              <a:ext uri="{FF2B5EF4-FFF2-40B4-BE49-F238E27FC236}">
                <a16:creationId xmlns:a16="http://schemas.microsoft.com/office/drawing/2014/main" id="{AA55AF1D-E58D-7555-540E-6D943337997F}"/>
              </a:ext>
            </a:extLst>
          </p:cNvPr>
          <p:cNvSpPr txBox="1"/>
          <p:nvPr/>
        </p:nvSpPr>
        <p:spPr>
          <a:xfrm>
            <a:off x="1093404" y="687079"/>
            <a:ext cx="7918860" cy="783193"/>
          </a:xfrm>
          <a:prstGeom prst="roundRect">
            <a:avLst/>
          </a:prstGeom>
          <a:solidFill>
            <a:schemeClr val="accent5">
              <a:lumMod val="20000"/>
              <a:lumOff val="80000"/>
            </a:schemeClr>
          </a:solidFill>
          <a:ln w="57150">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buClr>
                <a:srgbClr val="000000"/>
              </a:buClr>
              <a:buFont typeface="Arial"/>
              <a:buNone/>
            </a:pPr>
            <a:r>
              <a:rPr lang="fr-FR" sz="4000" dirty="0">
                <a:solidFill>
                  <a:srgbClr val="C00000"/>
                </a:solidFill>
                <a:latin typeface="Arial" pitchFamily="34" charset="0"/>
                <a:cs typeface="Arial" pitchFamily="34" charset="0"/>
              </a:rPr>
              <a:t>Bé Mai </a:t>
            </a:r>
            <a:r>
              <a:rPr lang="fr-FR" sz="4000" dirty="0" err="1">
                <a:solidFill>
                  <a:srgbClr val="C00000"/>
                </a:solidFill>
                <a:latin typeface="Arial" pitchFamily="34" charset="0"/>
                <a:cs typeface="Arial" pitchFamily="34" charset="0"/>
              </a:rPr>
              <a:t>ao</a:t>
            </a:r>
            <a:r>
              <a:rPr lang="fr-FR" sz="4000" dirty="0">
                <a:solidFill>
                  <a:srgbClr val="C00000"/>
                </a:solidFill>
                <a:latin typeface="Arial" pitchFamily="34" charset="0"/>
                <a:cs typeface="Arial" pitchFamily="34" charset="0"/>
              </a:rPr>
              <a:t> </a:t>
            </a:r>
            <a:r>
              <a:rPr lang="fr-FR" sz="4000" dirty="0" err="1">
                <a:solidFill>
                  <a:srgbClr val="C00000"/>
                </a:solidFill>
                <a:latin typeface="Arial" pitchFamily="34" charset="0"/>
                <a:cs typeface="Arial" pitchFamily="34" charset="0"/>
              </a:rPr>
              <a:t>ước</a:t>
            </a:r>
            <a:r>
              <a:rPr lang="fr-FR" sz="4000" dirty="0">
                <a:solidFill>
                  <a:srgbClr val="C00000"/>
                </a:solidFill>
                <a:latin typeface="Arial" pitchFamily="34" charset="0"/>
                <a:cs typeface="Arial" pitchFamily="34" charset="0"/>
              </a:rPr>
              <a:t> </a:t>
            </a:r>
            <a:r>
              <a:rPr lang="fr-FR" sz="4000" dirty="0" err="1">
                <a:solidFill>
                  <a:srgbClr val="C00000"/>
                </a:solidFill>
                <a:latin typeface="Arial" pitchFamily="34" charset="0"/>
                <a:cs typeface="Arial" pitchFamily="34" charset="0"/>
              </a:rPr>
              <a:t>điều</a:t>
            </a:r>
            <a:r>
              <a:rPr lang="fr-FR" sz="4000" dirty="0">
                <a:solidFill>
                  <a:srgbClr val="C00000"/>
                </a:solidFill>
                <a:latin typeface="Arial" pitchFamily="34" charset="0"/>
                <a:cs typeface="Arial" pitchFamily="34" charset="0"/>
              </a:rPr>
              <a:t> </a:t>
            </a:r>
            <a:r>
              <a:rPr lang="fr-FR" sz="4000" dirty="0" err="1">
                <a:solidFill>
                  <a:srgbClr val="C00000"/>
                </a:solidFill>
                <a:latin typeface="Arial" pitchFamily="34" charset="0"/>
                <a:cs typeface="Arial" pitchFamily="34" charset="0"/>
              </a:rPr>
              <a:t>gì</a:t>
            </a:r>
            <a:r>
              <a:rPr lang="fr-FR" sz="4000" dirty="0">
                <a:solidFill>
                  <a:srgbClr val="C00000"/>
                </a:solidFill>
                <a:latin typeface="Arial" pitchFamily="34" charset="0"/>
                <a:cs typeface="Arial" pitchFamily="34" charset="0"/>
              </a:rPr>
              <a:t>?</a:t>
            </a:r>
            <a:endParaRPr lang="vi-VN" sz="4000" b="1" kern="0" dirty="0">
              <a:solidFill>
                <a:srgbClr val="C00000"/>
              </a:solidFill>
              <a:latin typeface="Arial" pitchFamily="34" charset="0"/>
              <a:ea typeface="Cambria" panose="02040503050406030204" pitchFamily="18" charset="0"/>
              <a:cs typeface="Arial" pitchFamily="34" charset="0"/>
              <a:sym typeface="Arial"/>
            </a:endParaRPr>
          </a:p>
        </p:txBody>
      </p:sp>
      <p:pic>
        <p:nvPicPr>
          <p:cNvPr id="4" name="Picture 3">
            <a:hlinkClick r:id="rId2" action="ppaction://hlinksldjump"/>
            <a:extLst>
              <a:ext uri="{FF2B5EF4-FFF2-40B4-BE49-F238E27FC236}">
                <a16:creationId xmlns:a16="http://schemas.microsoft.com/office/drawing/2014/main" id="{D7171D79-1760-4B64-2719-F275BF692E1D}"/>
              </a:ext>
            </a:extLst>
          </p:cNvPr>
          <p:cNvPicPr>
            <a:picLocks noChangeAspect="1"/>
          </p:cNvPicPr>
          <p:nvPr/>
        </p:nvPicPr>
        <p:blipFill>
          <a:blip r:embed="rId3"/>
          <a:stretch>
            <a:fillRect/>
          </a:stretch>
        </p:blipFill>
        <p:spPr>
          <a:xfrm>
            <a:off x="1" y="406536"/>
            <a:ext cx="1417351" cy="2352609"/>
          </a:xfrm>
          <a:prstGeom prst="rect">
            <a:avLst/>
          </a:prstGeom>
        </p:spPr>
      </p:pic>
      <p:sp>
        <p:nvSpPr>
          <p:cNvPr id="9" name="TextBox 8">
            <a:extLst>
              <a:ext uri="{FF2B5EF4-FFF2-40B4-BE49-F238E27FC236}">
                <a16:creationId xmlns:a16="http://schemas.microsoft.com/office/drawing/2014/main" id="{E79ED1F2-08D3-B24C-F7C7-F380A8A4CDE9}"/>
              </a:ext>
            </a:extLst>
          </p:cNvPr>
          <p:cNvSpPr txBox="1"/>
          <p:nvPr/>
        </p:nvSpPr>
        <p:spPr>
          <a:xfrm>
            <a:off x="533400" y="2956620"/>
            <a:ext cx="8229599" cy="1081980"/>
          </a:xfrm>
          <a:prstGeom prst="flowChartTerminator">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ctr">
              <a:buClr>
                <a:srgbClr val="000000"/>
              </a:buClr>
              <a:buFont typeface="Arial"/>
              <a:buNone/>
            </a:pPr>
            <a:r>
              <a:rPr lang="fr-FR" sz="4400" dirty="0"/>
              <a:t> Mai </a:t>
            </a:r>
            <a:r>
              <a:rPr lang="fr-FR" sz="4400" dirty="0" err="1"/>
              <a:t>ao</a:t>
            </a:r>
            <a:r>
              <a:rPr lang="fr-FR" sz="4400" dirty="0"/>
              <a:t> </a:t>
            </a:r>
            <a:r>
              <a:rPr lang="fr-FR" sz="4400" dirty="0" err="1"/>
              <a:t>ước</a:t>
            </a:r>
            <a:r>
              <a:rPr lang="fr-FR" sz="4400" dirty="0"/>
              <a:t> </a:t>
            </a:r>
            <a:r>
              <a:rPr lang="fr-FR" sz="4400" dirty="0" err="1"/>
              <a:t>có</a:t>
            </a:r>
            <a:r>
              <a:rPr lang="fr-FR" sz="4400" dirty="0"/>
              <a:t> </a:t>
            </a:r>
            <a:r>
              <a:rPr lang="fr-FR" sz="4400" dirty="0" err="1"/>
              <a:t>một</a:t>
            </a:r>
            <a:r>
              <a:rPr lang="fr-FR" sz="4400" dirty="0"/>
              <a:t> con </a:t>
            </a:r>
            <a:r>
              <a:rPr lang="fr-FR" sz="4400" dirty="0" err="1"/>
              <a:t>búp</a:t>
            </a:r>
            <a:r>
              <a:rPr lang="fr-FR" sz="4400" dirty="0"/>
              <a:t> </a:t>
            </a:r>
            <a:r>
              <a:rPr lang="fr-FR" sz="4400" dirty="0" err="1" smtClean="0"/>
              <a:t>bê</a:t>
            </a:r>
            <a:r>
              <a:rPr lang="fr-FR" sz="4400" dirty="0" smtClean="0"/>
              <a:t>.</a:t>
            </a:r>
            <a:endParaRPr lang="vi-VN" sz="4000" b="1" kern="0" dirty="0">
              <a:solidFill>
                <a:srgbClr val="002060"/>
              </a:solidFill>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2063613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1" accel="100000" fill="hold">
                                          <p:stCondLst>
                                            <p:cond delay="1999"/>
                                          </p:stCondLst>
                                        </p:cTn>
                                        <p:tgtEl>
                                          <p:spTgt spid="4"/>
                                        </p:tgtEl>
                                        <p:attrNameLst>
                                          <p:attrName>ppt_y</p:attrName>
                                        </p:attrNameLst>
                                      </p:cBhvr>
                                      <p:tavLst>
                                        <p:tav tm="0">
                                          <p:val>
                                            <p:strVal val="#ppt_y-.03"/>
                                          </p:val>
                                        </p:tav>
                                        <p:tav tm="100000">
                                          <p:val>
                                            <p:strVal val="#ppt_y"/>
                                          </p:val>
                                        </p:tav>
                                      </p:tavLst>
                                    </p:anim>
                                  </p:childTnLst>
                                </p:cTn>
                              </p:par>
                              <p:par>
                                <p:cTn id="11" presetID="32" presetClass="emph" presetSubtype="0" fill="hold" nodeType="withEffect">
                                  <p:stCondLst>
                                    <p:cond delay="0"/>
                                  </p:stCondLst>
                                  <p:childTnLst>
                                    <p:animRot by="120000">
                                      <p:cBhvr>
                                        <p:cTn id="12" dur="200" fill="hold">
                                          <p:stCondLst>
                                            <p:cond delay="0"/>
                                          </p:stCondLst>
                                        </p:cTn>
                                        <p:tgtEl>
                                          <p:spTgt spid="4"/>
                                        </p:tgtEl>
                                        <p:attrNameLst>
                                          <p:attrName>r</p:attrName>
                                        </p:attrNameLst>
                                      </p:cBhvr>
                                    </p:animRot>
                                    <p:animRot by="-240000">
                                      <p:cBhvr>
                                        <p:cTn id="13" dur="400" fill="hold">
                                          <p:stCondLst>
                                            <p:cond delay="400"/>
                                          </p:stCondLst>
                                        </p:cTn>
                                        <p:tgtEl>
                                          <p:spTgt spid="4"/>
                                        </p:tgtEl>
                                        <p:attrNameLst>
                                          <p:attrName>r</p:attrName>
                                        </p:attrNameLst>
                                      </p:cBhvr>
                                    </p:animRot>
                                    <p:animRot by="240000">
                                      <p:cBhvr>
                                        <p:cTn id="14" dur="400" fill="hold">
                                          <p:stCondLst>
                                            <p:cond delay="800"/>
                                          </p:stCondLst>
                                        </p:cTn>
                                        <p:tgtEl>
                                          <p:spTgt spid="4"/>
                                        </p:tgtEl>
                                        <p:attrNameLst>
                                          <p:attrName>r</p:attrName>
                                        </p:attrNameLst>
                                      </p:cBhvr>
                                    </p:animRot>
                                    <p:animRot by="-240000">
                                      <p:cBhvr>
                                        <p:cTn id="15" dur="400" fill="hold">
                                          <p:stCondLst>
                                            <p:cond delay="1200"/>
                                          </p:stCondLst>
                                        </p:cTn>
                                        <p:tgtEl>
                                          <p:spTgt spid="4"/>
                                        </p:tgtEl>
                                        <p:attrNameLst>
                                          <p:attrName>r</p:attrName>
                                        </p:attrNameLst>
                                      </p:cBhvr>
                                    </p:animRot>
                                    <p:animRot by="120000">
                                      <p:cBhvr>
                                        <p:cTn id="16" dur="400" fill="hold">
                                          <p:stCondLst>
                                            <p:cond delay="1600"/>
                                          </p:stCondLst>
                                        </p:cTn>
                                        <p:tgtEl>
                                          <p:spTgt spid="4"/>
                                        </p:tgtEl>
                                        <p:attrNameLst>
                                          <p:attrName>r</p:attrName>
                                        </p:attrNameLst>
                                      </p:cBhvr>
                                    </p:animRot>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653755-AA73-7E39-B2C8-66028E8ADE07}"/>
              </a:ext>
            </a:extLst>
          </p:cNvPr>
          <p:cNvSpPr/>
          <p:nvPr/>
        </p:nvSpPr>
        <p:spPr>
          <a:xfrm>
            <a:off x="-1548680" y="4343400"/>
            <a:ext cx="11351942" cy="2093311"/>
          </a:xfrm>
          <a:prstGeom prst="rect">
            <a:avLst/>
          </a:prstGeom>
          <a:solidFill>
            <a:schemeClr val="accent1">
              <a:lumMod val="20000"/>
              <a:lumOff val="8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EC9684"/>
              </a:solidFill>
              <a:sym typeface="Arial"/>
            </a:endParaRPr>
          </a:p>
        </p:txBody>
      </p:sp>
      <p:sp>
        <p:nvSpPr>
          <p:cNvPr id="4" name="TextBox 3">
            <a:extLst>
              <a:ext uri="{FF2B5EF4-FFF2-40B4-BE49-F238E27FC236}">
                <a16:creationId xmlns:a16="http://schemas.microsoft.com/office/drawing/2014/main" id="{BA1F5A03-7EED-EABD-772C-5A06677920AF}"/>
              </a:ext>
            </a:extLst>
          </p:cNvPr>
          <p:cNvSpPr txBox="1"/>
          <p:nvPr/>
        </p:nvSpPr>
        <p:spPr>
          <a:xfrm>
            <a:off x="228600" y="4075509"/>
            <a:ext cx="8915399" cy="2553891"/>
          </a:xfrm>
          <a:prstGeom prst="roundRect">
            <a:avLst/>
          </a:prstGeom>
          <a:solidFill>
            <a:schemeClr val="accent3">
              <a:lumMod val="20000"/>
              <a:lumOff val="80000"/>
            </a:schemeClr>
          </a:solidFill>
          <a:ln w="57150">
            <a:solidFill>
              <a:schemeClr val="accent3">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fr-FR" sz="3600" dirty="0">
                <a:solidFill>
                  <a:srgbClr val="002060"/>
                </a:solidFill>
              </a:rPr>
              <a:t> Mai </a:t>
            </a:r>
            <a:r>
              <a:rPr lang="fr-FR" sz="3600" dirty="0" err="1">
                <a:solidFill>
                  <a:srgbClr val="002060"/>
                </a:solidFill>
              </a:rPr>
              <a:t>nhận</a:t>
            </a:r>
            <a:r>
              <a:rPr lang="fr-FR" sz="3600" dirty="0">
                <a:solidFill>
                  <a:srgbClr val="002060"/>
                </a:solidFill>
              </a:rPr>
              <a:t> </a:t>
            </a:r>
            <a:r>
              <a:rPr lang="fr-FR" sz="3600" dirty="0" err="1">
                <a:solidFill>
                  <a:srgbClr val="002060"/>
                </a:solidFill>
              </a:rPr>
              <a:t>được</a:t>
            </a:r>
            <a:r>
              <a:rPr lang="fr-FR" sz="3600" dirty="0">
                <a:solidFill>
                  <a:srgbClr val="002060"/>
                </a:solidFill>
              </a:rPr>
              <a:t> </a:t>
            </a:r>
            <a:r>
              <a:rPr lang="fr-FR" sz="3600" dirty="0" err="1">
                <a:solidFill>
                  <a:srgbClr val="002060"/>
                </a:solidFill>
              </a:rPr>
              <a:t>ba</a:t>
            </a:r>
            <a:r>
              <a:rPr lang="fr-FR" sz="3600" dirty="0">
                <a:solidFill>
                  <a:srgbClr val="002060"/>
                </a:solidFill>
              </a:rPr>
              <a:t> con </a:t>
            </a:r>
            <a:r>
              <a:rPr lang="fr-FR" sz="3600" dirty="0" err="1">
                <a:solidFill>
                  <a:srgbClr val="002060"/>
                </a:solidFill>
              </a:rPr>
              <a:t>búp</a:t>
            </a:r>
            <a:r>
              <a:rPr lang="fr-FR" sz="3600" dirty="0">
                <a:solidFill>
                  <a:srgbClr val="002060"/>
                </a:solidFill>
              </a:rPr>
              <a:t> </a:t>
            </a:r>
            <a:r>
              <a:rPr lang="fr-FR" sz="3600" dirty="0" err="1">
                <a:solidFill>
                  <a:srgbClr val="002060"/>
                </a:solidFill>
              </a:rPr>
              <a:t>bê</a:t>
            </a:r>
            <a:r>
              <a:rPr lang="fr-FR" sz="3600" dirty="0">
                <a:solidFill>
                  <a:srgbClr val="002060"/>
                </a:solidFill>
              </a:rPr>
              <a:t>: </a:t>
            </a:r>
            <a:r>
              <a:rPr lang="fr-FR" sz="3600" dirty="0" err="1">
                <a:solidFill>
                  <a:srgbClr val="002060"/>
                </a:solidFill>
              </a:rPr>
              <a:t>một</a:t>
            </a:r>
            <a:r>
              <a:rPr lang="fr-FR" sz="3600" dirty="0">
                <a:solidFill>
                  <a:srgbClr val="002060"/>
                </a:solidFill>
              </a:rPr>
              <a:t> </a:t>
            </a:r>
            <a:r>
              <a:rPr lang="fr-FR" sz="3600" dirty="0" err="1">
                <a:solidFill>
                  <a:srgbClr val="002060"/>
                </a:solidFill>
              </a:rPr>
              <a:t>búp</a:t>
            </a:r>
            <a:r>
              <a:rPr lang="fr-FR" sz="3600" dirty="0">
                <a:solidFill>
                  <a:srgbClr val="002060"/>
                </a:solidFill>
              </a:rPr>
              <a:t> </a:t>
            </a:r>
            <a:r>
              <a:rPr lang="fr-FR" sz="3600" dirty="0" err="1">
                <a:solidFill>
                  <a:srgbClr val="002060"/>
                </a:solidFill>
              </a:rPr>
              <a:t>bê</a:t>
            </a:r>
            <a:r>
              <a:rPr lang="fr-FR" sz="3600" dirty="0">
                <a:solidFill>
                  <a:srgbClr val="002060"/>
                </a:solidFill>
              </a:rPr>
              <a:t> </a:t>
            </a:r>
            <a:r>
              <a:rPr lang="fr-FR" sz="3600" dirty="0" err="1">
                <a:solidFill>
                  <a:srgbClr val="002060"/>
                </a:solidFill>
              </a:rPr>
              <a:t>trai</a:t>
            </a:r>
            <a:r>
              <a:rPr lang="fr-FR" sz="3600" dirty="0">
                <a:solidFill>
                  <a:srgbClr val="002060"/>
                </a:solidFill>
              </a:rPr>
              <a:t> </a:t>
            </a:r>
            <a:r>
              <a:rPr lang="fr-FR" sz="3600" dirty="0" err="1">
                <a:solidFill>
                  <a:srgbClr val="002060"/>
                </a:solidFill>
              </a:rPr>
              <a:t>bằng</a:t>
            </a:r>
            <a:r>
              <a:rPr lang="fr-FR" sz="3600" dirty="0">
                <a:solidFill>
                  <a:srgbClr val="002060"/>
                </a:solidFill>
              </a:rPr>
              <a:t> </a:t>
            </a:r>
            <a:r>
              <a:rPr lang="fr-FR" sz="3600" dirty="0" err="1">
                <a:solidFill>
                  <a:srgbClr val="002060"/>
                </a:solidFill>
              </a:rPr>
              <a:t>gỗ</a:t>
            </a:r>
            <a:r>
              <a:rPr lang="fr-FR" sz="3600" dirty="0">
                <a:solidFill>
                  <a:srgbClr val="002060"/>
                </a:solidFill>
              </a:rPr>
              <a:t>, </a:t>
            </a:r>
            <a:r>
              <a:rPr lang="fr-FR" sz="3600" dirty="0" err="1">
                <a:solidFill>
                  <a:srgbClr val="002060"/>
                </a:solidFill>
              </a:rPr>
              <a:t>một</a:t>
            </a:r>
            <a:r>
              <a:rPr lang="fr-FR" sz="3600" dirty="0">
                <a:solidFill>
                  <a:srgbClr val="002060"/>
                </a:solidFill>
              </a:rPr>
              <a:t> </a:t>
            </a:r>
            <a:r>
              <a:rPr lang="fr-FR" sz="3600" dirty="0" err="1">
                <a:solidFill>
                  <a:srgbClr val="002060"/>
                </a:solidFill>
              </a:rPr>
              <a:t>búp</a:t>
            </a:r>
            <a:r>
              <a:rPr lang="fr-FR" sz="3600" dirty="0">
                <a:solidFill>
                  <a:srgbClr val="002060"/>
                </a:solidFill>
              </a:rPr>
              <a:t> </a:t>
            </a:r>
            <a:r>
              <a:rPr lang="fr-FR" sz="3600" dirty="0" err="1">
                <a:solidFill>
                  <a:srgbClr val="002060"/>
                </a:solidFill>
              </a:rPr>
              <a:t>bê</a:t>
            </a:r>
            <a:r>
              <a:rPr lang="fr-FR" sz="3600" dirty="0">
                <a:solidFill>
                  <a:srgbClr val="002060"/>
                </a:solidFill>
              </a:rPr>
              <a:t> </a:t>
            </a:r>
            <a:r>
              <a:rPr lang="fr-FR" sz="3600" dirty="0" err="1">
                <a:solidFill>
                  <a:srgbClr val="002060"/>
                </a:solidFill>
              </a:rPr>
              <a:t>gái</a:t>
            </a:r>
            <a:r>
              <a:rPr lang="fr-FR" sz="3600" dirty="0">
                <a:solidFill>
                  <a:srgbClr val="002060"/>
                </a:solidFill>
              </a:rPr>
              <a:t> </a:t>
            </a:r>
            <a:r>
              <a:rPr lang="fr-FR" sz="3600" dirty="0" err="1">
                <a:solidFill>
                  <a:srgbClr val="002060"/>
                </a:solidFill>
              </a:rPr>
              <a:t>bằng</a:t>
            </a:r>
            <a:r>
              <a:rPr lang="fr-FR" sz="3600" dirty="0">
                <a:solidFill>
                  <a:srgbClr val="002060"/>
                </a:solidFill>
              </a:rPr>
              <a:t> </a:t>
            </a:r>
            <a:r>
              <a:rPr lang="fr-FR" sz="3600" dirty="0" err="1">
                <a:solidFill>
                  <a:srgbClr val="002060"/>
                </a:solidFill>
              </a:rPr>
              <a:t>vải</a:t>
            </a:r>
            <a:r>
              <a:rPr lang="fr-FR" sz="3600" dirty="0">
                <a:solidFill>
                  <a:srgbClr val="002060"/>
                </a:solidFill>
              </a:rPr>
              <a:t> </a:t>
            </a:r>
            <a:r>
              <a:rPr lang="fr-FR" sz="3600" dirty="0" err="1">
                <a:solidFill>
                  <a:srgbClr val="002060"/>
                </a:solidFill>
              </a:rPr>
              <a:t>và</a:t>
            </a:r>
            <a:r>
              <a:rPr lang="fr-FR" sz="3600" dirty="0">
                <a:solidFill>
                  <a:srgbClr val="002060"/>
                </a:solidFill>
              </a:rPr>
              <a:t> </a:t>
            </a:r>
            <a:r>
              <a:rPr lang="fr-FR" sz="3600" dirty="0" err="1">
                <a:solidFill>
                  <a:srgbClr val="002060"/>
                </a:solidFill>
              </a:rPr>
              <a:t>một</a:t>
            </a:r>
            <a:r>
              <a:rPr lang="fr-FR" sz="3600" dirty="0">
                <a:solidFill>
                  <a:srgbClr val="002060"/>
                </a:solidFill>
              </a:rPr>
              <a:t> </a:t>
            </a:r>
            <a:r>
              <a:rPr lang="fr-FR" sz="3600" dirty="0" err="1">
                <a:solidFill>
                  <a:srgbClr val="002060"/>
                </a:solidFill>
              </a:rPr>
              <a:t>cô</a:t>
            </a:r>
            <a:r>
              <a:rPr lang="fr-FR" sz="3600" dirty="0">
                <a:solidFill>
                  <a:srgbClr val="002060"/>
                </a:solidFill>
              </a:rPr>
              <a:t> bé </a:t>
            </a:r>
            <a:r>
              <a:rPr lang="fr-FR" sz="3600" dirty="0" err="1">
                <a:solidFill>
                  <a:srgbClr val="002060"/>
                </a:solidFill>
              </a:rPr>
              <a:t>búp</a:t>
            </a:r>
            <a:r>
              <a:rPr lang="fr-FR" sz="3600" dirty="0">
                <a:solidFill>
                  <a:srgbClr val="002060"/>
                </a:solidFill>
              </a:rPr>
              <a:t> </a:t>
            </a:r>
            <a:r>
              <a:rPr lang="fr-FR" sz="3600" dirty="0" err="1">
                <a:solidFill>
                  <a:srgbClr val="002060"/>
                </a:solidFill>
              </a:rPr>
              <a:t>bê</a:t>
            </a:r>
            <a:r>
              <a:rPr lang="fr-FR" sz="3600" dirty="0">
                <a:solidFill>
                  <a:srgbClr val="002060"/>
                </a:solidFill>
              </a:rPr>
              <a:t> </a:t>
            </a:r>
            <a:r>
              <a:rPr lang="fr-FR" sz="3600" dirty="0" err="1">
                <a:solidFill>
                  <a:srgbClr val="002060"/>
                </a:solidFill>
              </a:rPr>
              <a:t>mũm</a:t>
            </a:r>
            <a:r>
              <a:rPr lang="fr-FR" sz="3600" dirty="0">
                <a:solidFill>
                  <a:srgbClr val="002060"/>
                </a:solidFill>
              </a:rPr>
              <a:t> </a:t>
            </a:r>
            <a:r>
              <a:rPr lang="fr-FR" sz="3600" dirty="0" err="1">
                <a:solidFill>
                  <a:srgbClr val="002060"/>
                </a:solidFill>
              </a:rPr>
              <a:t>mĩm</a:t>
            </a:r>
            <a:r>
              <a:rPr lang="fr-FR" sz="3600" dirty="0">
                <a:solidFill>
                  <a:srgbClr val="002060"/>
                </a:solidFill>
              </a:rPr>
              <a:t>, </a:t>
            </a:r>
            <a:r>
              <a:rPr lang="fr-FR" sz="3600" dirty="0" err="1">
                <a:solidFill>
                  <a:srgbClr val="002060"/>
                </a:solidFill>
              </a:rPr>
              <a:t>nhỏ</a:t>
            </a:r>
            <a:r>
              <a:rPr lang="fr-FR" sz="3600" dirty="0">
                <a:solidFill>
                  <a:srgbClr val="002060"/>
                </a:solidFill>
              </a:rPr>
              <a:t> </a:t>
            </a:r>
            <a:r>
              <a:rPr lang="fr-FR" sz="3600" dirty="0" err="1">
                <a:solidFill>
                  <a:srgbClr val="002060"/>
                </a:solidFill>
              </a:rPr>
              <a:t>xíu</a:t>
            </a:r>
            <a:r>
              <a:rPr lang="fr-FR" sz="3600" dirty="0">
                <a:solidFill>
                  <a:srgbClr val="002060"/>
                </a:solidFill>
              </a:rPr>
              <a:t>, </a:t>
            </a:r>
            <a:r>
              <a:rPr lang="fr-FR" sz="3600" dirty="0" err="1">
                <a:solidFill>
                  <a:srgbClr val="002060"/>
                </a:solidFill>
              </a:rPr>
              <a:t>bằng</a:t>
            </a:r>
            <a:r>
              <a:rPr lang="fr-FR" sz="3600" dirty="0">
                <a:solidFill>
                  <a:srgbClr val="002060"/>
                </a:solidFill>
              </a:rPr>
              <a:t> </a:t>
            </a:r>
            <a:r>
              <a:rPr lang="fr-FR" sz="3600" dirty="0" err="1">
                <a:solidFill>
                  <a:srgbClr val="002060"/>
                </a:solidFill>
              </a:rPr>
              <a:t>giấy</a:t>
            </a:r>
            <a:r>
              <a:rPr lang="fr-FR" sz="3600" dirty="0">
                <a:solidFill>
                  <a:srgbClr val="002060"/>
                </a:solidFill>
              </a:rPr>
              <a:t> </a:t>
            </a:r>
            <a:r>
              <a:rPr lang="fr-FR" sz="3600" dirty="0" err="1">
                <a:solidFill>
                  <a:srgbClr val="002060"/>
                </a:solidFill>
              </a:rPr>
              <a:t>bồi</a:t>
            </a:r>
            <a:r>
              <a:rPr lang="fr-FR" sz="3600" dirty="0">
                <a:solidFill>
                  <a:srgbClr val="002060"/>
                </a:solidFill>
              </a:rPr>
              <a:t>.</a:t>
            </a:r>
            <a:endParaRPr lang="en-US" sz="3600" dirty="0">
              <a:solidFill>
                <a:srgbClr val="002060"/>
              </a:solidFill>
            </a:endParaRPr>
          </a:p>
        </p:txBody>
      </p:sp>
      <p:pic>
        <p:nvPicPr>
          <p:cNvPr id="2" name="Picture 1">
            <a:hlinkClick r:id="rId2" action="ppaction://hlinksldjump"/>
            <a:extLst>
              <a:ext uri="{FF2B5EF4-FFF2-40B4-BE49-F238E27FC236}">
                <a16:creationId xmlns:a16="http://schemas.microsoft.com/office/drawing/2014/main" id="{B454FC8A-9218-5035-7A66-5135F3393FFC}"/>
              </a:ext>
            </a:extLst>
          </p:cNvPr>
          <p:cNvPicPr>
            <a:picLocks noChangeAspect="1"/>
          </p:cNvPicPr>
          <p:nvPr/>
        </p:nvPicPr>
        <p:blipFill>
          <a:blip r:embed="rId3"/>
          <a:stretch>
            <a:fillRect/>
          </a:stretch>
        </p:blipFill>
        <p:spPr>
          <a:xfrm>
            <a:off x="7445378" y="1828800"/>
            <a:ext cx="1698623" cy="2506276"/>
          </a:xfrm>
          <a:prstGeom prst="rect">
            <a:avLst/>
          </a:prstGeom>
        </p:spPr>
      </p:pic>
      <p:sp>
        <p:nvSpPr>
          <p:cNvPr id="5" name="TextBox 4">
            <a:extLst>
              <a:ext uri="{FF2B5EF4-FFF2-40B4-BE49-F238E27FC236}">
                <a16:creationId xmlns:a16="http://schemas.microsoft.com/office/drawing/2014/main" id="{496FFE11-F5C9-6359-43CD-4C176C222155}"/>
              </a:ext>
            </a:extLst>
          </p:cNvPr>
          <p:cNvSpPr txBox="1"/>
          <p:nvPr/>
        </p:nvSpPr>
        <p:spPr>
          <a:xfrm>
            <a:off x="990675" y="306243"/>
            <a:ext cx="7561479" cy="1328023"/>
          </a:xfrm>
          <a:prstGeom prst="roundRect">
            <a:avLst/>
          </a:prstGeom>
          <a:solidFill>
            <a:schemeClr val="accent4">
              <a:lumMod val="20000"/>
              <a:lumOff val="8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buClr>
                <a:srgbClr val="000000"/>
              </a:buClr>
              <a:buFont typeface="Arial"/>
              <a:buNone/>
            </a:pPr>
            <a:r>
              <a:rPr lang="fr-FR" sz="3600" dirty="0" err="1">
                <a:solidFill>
                  <a:srgbClr val="C00000"/>
                </a:solidFill>
                <a:latin typeface="Arial" pitchFamily="34" charset="0"/>
                <a:cs typeface="Arial" pitchFamily="34" charset="0"/>
              </a:rPr>
              <a:t>Món</a:t>
            </a:r>
            <a:r>
              <a:rPr lang="fr-FR" sz="3600" dirty="0">
                <a:solidFill>
                  <a:srgbClr val="C00000"/>
                </a:solidFill>
                <a:latin typeface="Arial" pitchFamily="34" charset="0"/>
                <a:cs typeface="Arial" pitchFamily="34" charset="0"/>
              </a:rPr>
              <a:t> </a:t>
            </a:r>
            <a:r>
              <a:rPr lang="fr-FR" sz="3600" dirty="0" err="1">
                <a:solidFill>
                  <a:srgbClr val="C00000"/>
                </a:solidFill>
                <a:latin typeface="Arial" pitchFamily="34" charset="0"/>
                <a:cs typeface="Arial" pitchFamily="34" charset="0"/>
              </a:rPr>
              <a:t>quà</a:t>
            </a:r>
            <a:r>
              <a:rPr lang="fr-FR" sz="3600" dirty="0">
                <a:solidFill>
                  <a:srgbClr val="C00000"/>
                </a:solidFill>
                <a:latin typeface="Arial" pitchFamily="34" charset="0"/>
                <a:cs typeface="Arial" pitchFamily="34" charset="0"/>
              </a:rPr>
              <a:t> bé Mai </a:t>
            </a:r>
            <a:r>
              <a:rPr lang="fr-FR" sz="3600" dirty="0" err="1">
                <a:solidFill>
                  <a:srgbClr val="C00000"/>
                </a:solidFill>
                <a:latin typeface="Arial" pitchFamily="34" charset="0"/>
                <a:cs typeface="Arial" pitchFamily="34" charset="0"/>
              </a:rPr>
              <a:t>nhận</a:t>
            </a:r>
            <a:r>
              <a:rPr lang="fr-FR" sz="3600" dirty="0">
                <a:solidFill>
                  <a:srgbClr val="C00000"/>
                </a:solidFill>
                <a:latin typeface="Arial" pitchFamily="34" charset="0"/>
                <a:cs typeface="Arial" pitchFamily="34" charset="0"/>
              </a:rPr>
              <a:t> </a:t>
            </a:r>
            <a:r>
              <a:rPr lang="fr-FR" sz="3600" dirty="0" err="1">
                <a:solidFill>
                  <a:srgbClr val="C00000"/>
                </a:solidFill>
                <a:latin typeface="Arial" pitchFamily="34" charset="0"/>
                <a:cs typeface="Arial" pitchFamily="34" charset="0"/>
              </a:rPr>
              <a:t>được</a:t>
            </a:r>
            <a:r>
              <a:rPr lang="fr-FR" sz="3600" dirty="0">
                <a:solidFill>
                  <a:srgbClr val="C00000"/>
                </a:solidFill>
                <a:latin typeface="Arial" pitchFamily="34" charset="0"/>
                <a:cs typeface="Arial" pitchFamily="34" charset="0"/>
              </a:rPr>
              <a:t> </a:t>
            </a:r>
            <a:r>
              <a:rPr lang="fr-FR" sz="3600" dirty="0" err="1">
                <a:solidFill>
                  <a:srgbClr val="C00000"/>
                </a:solidFill>
                <a:latin typeface="Arial" pitchFamily="34" charset="0"/>
                <a:cs typeface="Arial" pitchFamily="34" charset="0"/>
              </a:rPr>
              <a:t>trong</a:t>
            </a:r>
            <a:r>
              <a:rPr lang="fr-FR" sz="3600" dirty="0">
                <a:solidFill>
                  <a:srgbClr val="C00000"/>
                </a:solidFill>
                <a:latin typeface="Arial" pitchFamily="34" charset="0"/>
                <a:cs typeface="Arial" pitchFamily="34" charset="0"/>
              </a:rPr>
              <a:t> </a:t>
            </a:r>
            <a:r>
              <a:rPr lang="fr-FR" sz="3600" dirty="0" err="1">
                <a:solidFill>
                  <a:srgbClr val="C00000"/>
                </a:solidFill>
                <a:latin typeface="Arial" pitchFamily="34" charset="0"/>
                <a:cs typeface="Arial" pitchFamily="34" charset="0"/>
              </a:rPr>
              <a:t>đêm</a:t>
            </a:r>
            <a:r>
              <a:rPr lang="fr-FR" sz="3600" dirty="0">
                <a:solidFill>
                  <a:srgbClr val="C00000"/>
                </a:solidFill>
                <a:latin typeface="Arial" pitchFamily="34" charset="0"/>
                <a:cs typeface="Arial" pitchFamily="34" charset="0"/>
              </a:rPr>
              <a:t> </a:t>
            </a:r>
            <a:r>
              <a:rPr lang="fr-FR" sz="3600" dirty="0" err="1">
                <a:solidFill>
                  <a:srgbClr val="C00000"/>
                </a:solidFill>
                <a:latin typeface="Arial" pitchFamily="34" charset="0"/>
                <a:cs typeface="Arial" pitchFamily="34" charset="0"/>
              </a:rPr>
              <a:t>Nô-en</a:t>
            </a:r>
            <a:r>
              <a:rPr lang="fr-FR" sz="3600" dirty="0">
                <a:solidFill>
                  <a:srgbClr val="C00000"/>
                </a:solidFill>
                <a:latin typeface="Arial" pitchFamily="34" charset="0"/>
                <a:cs typeface="Arial" pitchFamily="34" charset="0"/>
              </a:rPr>
              <a:t> là </a:t>
            </a:r>
            <a:r>
              <a:rPr lang="fr-FR" sz="3600" dirty="0" err="1" smtClean="0">
                <a:solidFill>
                  <a:srgbClr val="C00000"/>
                </a:solidFill>
                <a:latin typeface="Arial" pitchFamily="34" charset="0"/>
                <a:cs typeface="Arial" pitchFamily="34" charset="0"/>
              </a:rPr>
              <a:t>gì</a:t>
            </a:r>
            <a:r>
              <a:rPr lang="fr-FR" sz="3600" dirty="0" smtClean="0">
                <a:solidFill>
                  <a:srgbClr val="C00000"/>
                </a:solidFill>
                <a:latin typeface="Arial" pitchFamily="34" charset="0"/>
                <a:cs typeface="Arial" pitchFamily="34" charset="0"/>
              </a:rPr>
              <a:t>?</a:t>
            </a:r>
            <a:endParaRPr lang="vi-VN" sz="3600" b="1" kern="0" dirty="0">
              <a:solidFill>
                <a:srgbClr val="C00000"/>
              </a:solidFill>
              <a:latin typeface="Arial" pitchFamily="34" charset="0"/>
              <a:ea typeface="Cambria" panose="02040503050406030204" pitchFamily="18" charset="0"/>
              <a:cs typeface="Arial" pitchFamily="34" charset="0"/>
              <a:sym typeface="Arial"/>
            </a:endParaRPr>
          </a:p>
        </p:txBody>
      </p:sp>
    </p:spTree>
    <p:extLst>
      <p:ext uri="{BB962C8B-B14F-4D97-AF65-F5344CB8AC3E}">
        <p14:creationId xmlns:p14="http://schemas.microsoft.com/office/powerpoint/2010/main" val="3837733829"/>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1800" decel="100000" fill="hold"/>
                                        <p:tgtEl>
                                          <p:spTgt spid="2"/>
                                        </p:tgtEl>
                                        <p:attrNameLst>
                                          <p:attrName>ppt_y</p:attrName>
                                        </p:attrNameLst>
                                      </p:cBhvr>
                                      <p:tavLst>
                                        <p:tav tm="0">
                                          <p:val>
                                            <p:strVal val="#ppt_y+1"/>
                                          </p:val>
                                        </p:tav>
                                        <p:tav tm="100000">
                                          <p:val>
                                            <p:strVal val="#ppt_y-.03"/>
                                          </p:val>
                                        </p:tav>
                                      </p:tavLst>
                                    </p:anim>
                                    <p:anim calcmode="lin" valueType="num">
                                      <p:cBhvr>
                                        <p:cTn id="10" dur="1" accel="100000" fill="hold">
                                          <p:stCondLst>
                                            <p:cond delay="1999"/>
                                          </p:stCondLst>
                                        </p:cTn>
                                        <p:tgtEl>
                                          <p:spTgt spid="2"/>
                                        </p:tgtEl>
                                        <p:attrNameLst>
                                          <p:attrName>ppt_y</p:attrName>
                                        </p:attrNameLst>
                                      </p:cBhvr>
                                      <p:tavLst>
                                        <p:tav tm="0">
                                          <p:val>
                                            <p:strVal val="#ppt_y-.03"/>
                                          </p:val>
                                        </p:tav>
                                        <p:tav tm="100000">
                                          <p:val>
                                            <p:strVal val="#ppt_y"/>
                                          </p:val>
                                        </p:tav>
                                      </p:tavLst>
                                    </p:anim>
                                  </p:childTnLst>
                                </p:cTn>
                              </p:par>
                              <p:par>
                                <p:cTn id="11" presetID="32" presetClass="emph" presetSubtype="0" fill="hold" nodeType="withEffect">
                                  <p:stCondLst>
                                    <p:cond delay="0"/>
                                  </p:stCondLst>
                                  <p:childTnLst>
                                    <p:animRot by="120000">
                                      <p:cBhvr>
                                        <p:cTn id="12" dur="200" fill="hold">
                                          <p:stCondLst>
                                            <p:cond delay="0"/>
                                          </p:stCondLst>
                                        </p:cTn>
                                        <p:tgtEl>
                                          <p:spTgt spid="2"/>
                                        </p:tgtEl>
                                        <p:attrNameLst>
                                          <p:attrName>r</p:attrName>
                                        </p:attrNameLst>
                                      </p:cBhvr>
                                    </p:animRot>
                                    <p:animRot by="-240000">
                                      <p:cBhvr>
                                        <p:cTn id="13" dur="400" fill="hold">
                                          <p:stCondLst>
                                            <p:cond delay="400"/>
                                          </p:stCondLst>
                                        </p:cTn>
                                        <p:tgtEl>
                                          <p:spTgt spid="2"/>
                                        </p:tgtEl>
                                        <p:attrNameLst>
                                          <p:attrName>r</p:attrName>
                                        </p:attrNameLst>
                                      </p:cBhvr>
                                    </p:animRot>
                                    <p:animRot by="240000">
                                      <p:cBhvr>
                                        <p:cTn id="14" dur="400" fill="hold">
                                          <p:stCondLst>
                                            <p:cond delay="800"/>
                                          </p:stCondLst>
                                        </p:cTn>
                                        <p:tgtEl>
                                          <p:spTgt spid="2"/>
                                        </p:tgtEl>
                                        <p:attrNameLst>
                                          <p:attrName>r</p:attrName>
                                        </p:attrNameLst>
                                      </p:cBhvr>
                                    </p:animRot>
                                    <p:animRot by="-240000">
                                      <p:cBhvr>
                                        <p:cTn id="15" dur="400" fill="hold">
                                          <p:stCondLst>
                                            <p:cond delay="1200"/>
                                          </p:stCondLst>
                                        </p:cTn>
                                        <p:tgtEl>
                                          <p:spTgt spid="2"/>
                                        </p:tgtEl>
                                        <p:attrNameLst>
                                          <p:attrName>r</p:attrName>
                                        </p:attrNameLst>
                                      </p:cBhvr>
                                    </p:animRot>
                                    <p:animRot by="120000">
                                      <p:cBhvr>
                                        <p:cTn id="16" dur="400" fill="hold">
                                          <p:stCondLst>
                                            <p:cond delay="1600"/>
                                          </p:stCondLst>
                                        </p:cTn>
                                        <p:tgtEl>
                                          <p:spTgt spid="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DEFB90-CE09-3442-7C17-A0F6E762F4E8}"/>
              </a:ext>
            </a:extLst>
          </p:cNvPr>
          <p:cNvSpPr/>
          <p:nvPr/>
        </p:nvSpPr>
        <p:spPr>
          <a:xfrm>
            <a:off x="-702734" y="205561"/>
            <a:ext cx="10549679" cy="2093311"/>
          </a:xfrm>
          <a:prstGeom prst="rect">
            <a:avLst/>
          </a:prstGeom>
          <a:solidFill>
            <a:schemeClr val="accent4">
              <a:lumMod val="20000"/>
              <a:lumOff val="8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EC9684"/>
              </a:solidFill>
              <a:sym typeface="Arial"/>
            </a:endParaRPr>
          </a:p>
        </p:txBody>
      </p:sp>
      <p:sp>
        <p:nvSpPr>
          <p:cNvPr id="4" name="TextBox 3">
            <a:extLst>
              <a:ext uri="{FF2B5EF4-FFF2-40B4-BE49-F238E27FC236}">
                <a16:creationId xmlns:a16="http://schemas.microsoft.com/office/drawing/2014/main" id="{138710ED-C345-8F4A-FBAA-BAA8152CF024}"/>
              </a:ext>
            </a:extLst>
          </p:cNvPr>
          <p:cNvSpPr txBox="1"/>
          <p:nvPr/>
        </p:nvSpPr>
        <p:spPr>
          <a:xfrm>
            <a:off x="323528" y="469692"/>
            <a:ext cx="7401876" cy="1191816"/>
          </a:xfrm>
          <a:prstGeom prst="roundRect">
            <a:avLst/>
          </a:prstGeom>
          <a:solidFill>
            <a:schemeClr val="accent6">
              <a:lumMod val="20000"/>
              <a:lumOff val="80000"/>
            </a:schemeClr>
          </a:solidFill>
          <a:ln w="57150">
            <a:solidFill>
              <a:srgbClr val="CE2C8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buClr>
                <a:srgbClr val="000000"/>
              </a:buClr>
              <a:buFont typeface="Arial"/>
              <a:buNone/>
            </a:pPr>
            <a:r>
              <a:rPr lang="fr-FR" sz="3200" dirty="0" err="1">
                <a:solidFill>
                  <a:srgbClr val="FF0000"/>
                </a:solidFill>
                <a:latin typeface="Times New Roman" pitchFamily="18" charset="0"/>
                <a:cs typeface="Times New Roman" pitchFamily="18" charset="0"/>
              </a:rPr>
              <a:t>Món</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quả</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giản</a:t>
            </a:r>
            <a:r>
              <a:rPr lang="fr-FR" sz="3200" dirty="0">
                <a:solidFill>
                  <a:srgbClr val="FF0000"/>
                </a:solidFill>
                <a:latin typeface="Times New Roman" pitchFamily="18" charset="0"/>
                <a:cs typeface="Times New Roman" pitchFamily="18" charset="0"/>
              </a:rPr>
              <a:t> </a:t>
            </a:r>
            <a:r>
              <a:rPr lang="fr-FR" sz="3200" dirty="0" err="1" smtClean="0">
                <a:solidFill>
                  <a:srgbClr val="FF0000"/>
                </a:solidFill>
                <a:latin typeface="Times New Roman" pitchFamily="18" charset="0"/>
                <a:cs typeface="Times New Roman" pitchFamily="18" charset="0"/>
              </a:rPr>
              <a:t>dị</a:t>
            </a:r>
            <a:r>
              <a:rPr lang="fr-FR" sz="3200" dirty="0" smtClean="0">
                <a:solidFill>
                  <a:srgbClr val="FF0000"/>
                </a:solidFill>
                <a:latin typeface="Times New Roman" pitchFamily="18" charset="0"/>
                <a:cs typeface="Times New Roman" pitchFamily="18" charset="0"/>
              </a:rPr>
              <a:t> </a:t>
            </a:r>
            <a:r>
              <a:rPr lang="fr-FR" sz="3200" dirty="0" err="1" smtClean="0">
                <a:solidFill>
                  <a:srgbClr val="FF0000"/>
                </a:solidFill>
                <a:latin typeface="Times New Roman" pitchFamily="18" charset="0"/>
                <a:cs typeface="Times New Roman" pitchFamily="18" charset="0"/>
              </a:rPr>
              <a:t>thể</a:t>
            </a:r>
            <a:r>
              <a:rPr lang="fr-FR" sz="3200" dirty="0" smtClean="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hiện</a:t>
            </a:r>
            <a:r>
              <a:rPr lang="fr-FR" sz="3200" dirty="0">
                <a:solidFill>
                  <a:srgbClr val="FF0000"/>
                </a:solidFill>
                <a:latin typeface="Times New Roman" pitchFamily="18" charset="0"/>
                <a:cs typeface="Times New Roman" pitchFamily="18" charset="0"/>
              </a:rPr>
              <a:t> </a:t>
            </a:r>
            <a:r>
              <a:rPr lang="fr-FR" sz="3200" dirty="0" err="1" smtClean="0">
                <a:solidFill>
                  <a:srgbClr val="FF0000"/>
                </a:solidFill>
                <a:latin typeface="Times New Roman" pitchFamily="18" charset="0"/>
                <a:cs typeface="Times New Roman" pitchFamily="18" charset="0"/>
              </a:rPr>
              <a:t>tình</a:t>
            </a:r>
            <a:r>
              <a:rPr lang="fr-FR" sz="3200" dirty="0" smtClean="0">
                <a:solidFill>
                  <a:srgbClr val="FF0000"/>
                </a:solidFill>
                <a:latin typeface="Times New Roman" pitchFamily="18" charset="0"/>
                <a:cs typeface="Times New Roman" pitchFamily="18" charset="0"/>
              </a:rPr>
              <a:t> </a:t>
            </a:r>
            <a:r>
              <a:rPr lang="fr-FR" sz="3200" dirty="0" err="1" smtClean="0">
                <a:solidFill>
                  <a:srgbClr val="FF0000"/>
                </a:solidFill>
                <a:latin typeface="Times New Roman" pitchFamily="18" charset="0"/>
                <a:cs typeface="Times New Roman" pitchFamily="18" charset="0"/>
              </a:rPr>
              <a:t>cảm</a:t>
            </a:r>
            <a:r>
              <a:rPr lang="fr-FR" sz="3200" dirty="0" smtClean="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của</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bố</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mẹ</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và</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anh</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trai</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đối</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với</a:t>
            </a:r>
            <a:r>
              <a:rPr lang="fr-FR" sz="3200" dirty="0">
                <a:solidFill>
                  <a:srgbClr val="FF0000"/>
                </a:solidFill>
                <a:latin typeface="Times New Roman" pitchFamily="18" charset="0"/>
                <a:cs typeface="Times New Roman" pitchFamily="18" charset="0"/>
              </a:rPr>
              <a:t> Mai </a:t>
            </a:r>
            <a:r>
              <a:rPr lang="fr-FR" sz="3200" dirty="0" err="1">
                <a:solidFill>
                  <a:srgbClr val="FF0000"/>
                </a:solidFill>
                <a:latin typeface="Times New Roman" pitchFamily="18" charset="0"/>
                <a:cs typeface="Times New Roman" pitchFamily="18" charset="0"/>
              </a:rPr>
              <a:t>như</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thế</a:t>
            </a:r>
            <a:r>
              <a:rPr lang="fr-FR" sz="3200" dirty="0">
                <a:solidFill>
                  <a:srgbClr val="FF0000"/>
                </a:solidFill>
                <a:latin typeface="Times New Roman" pitchFamily="18" charset="0"/>
                <a:cs typeface="Times New Roman" pitchFamily="18" charset="0"/>
              </a:rPr>
              <a:t> </a:t>
            </a:r>
            <a:r>
              <a:rPr lang="fr-FR" sz="3200" dirty="0" err="1">
                <a:solidFill>
                  <a:srgbClr val="FF0000"/>
                </a:solidFill>
                <a:latin typeface="Times New Roman" pitchFamily="18" charset="0"/>
                <a:cs typeface="Times New Roman" pitchFamily="18" charset="0"/>
              </a:rPr>
              <a:t>nào</a:t>
            </a:r>
            <a:r>
              <a:rPr lang="fr-FR" sz="3200" dirty="0">
                <a:solidFill>
                  <a:srgbClr val="FF0000"/>
                </a:solidFill>
                <a:latin typeface="Times New Roman" pitchFamily="18" charset="0"/>
                <a:cs typeface="Times New Roman" pitchFamily="18" charset="0"/>
              </a:rPr>
              <a:t>?</a:t>
            </a:r>
            <a:endParaRPr lang="vi-VN" sz="3200" b="1" kern="0" dirty="0">
              <a:solidFill>
                <a:srgbClr val="FF0000"/>
              </a:solidFill>
              <a:latin typeface="Times New Roman" pitchFamily="18" charset="0"/>
              <a:ea typeface="Cambria" panose="02040503050406030204" pitchFamily="18" charset="0"/>
              <a:cs typeface="Times New Roman" pitchFamily="18" charset="0"/>
              <a:sym typeface="Arial"/>
            </a:endParaRPr>
          </a:p>
        </p:txBody>
      </p:sp>
      <p:pic>
        <p:nvPicPr>
          <p:cNvPr id="2" name="Picture 1">
            <a:hlinkClick r:id="rId2" action="ppaction://hlinksldjump"/>
            <a:extLst>
              <a:ext uri="{FF2B5EF4-FFF2-40B4-BE49-F238E27FC236}">
                <a16:creationId xmlns:a16="http://schemas.microsoft.com/office/drawing/2014/main" id="{041DEE10-63F5-AE8E-79E4-FE2B4769648B}"/>
              </a:ext>
            </a:extLst>
          </p:cNvPr>
          <p:cNvPicPr>
            <a:picLocks noChangeAspect="1"/>
          </p:cNvPicPr>
          <p:nvPr/>
        </p:nvPicPr>
        <p:blipFill>
          <a:blip r:embed="rId3"/>
          <a:stretch>
            <a:fillRect/>
          </a:stretch>
        </p:blipFill>
        <p:spPr>
          <a:xfrm>
            <a:off x="7636934" y="0"/>
            <a:ext cx="1591734" cy="2642061"/>
          </a:xfrm>
          <a:prstGeom prst="rect">
            <a:avLst/>
          </a:prstGeom>
        </p:spPr>
      </p:pic>
      <p:sp>
        <p:nvSpPr>
          <p:cNvPr id="5" name="TextBox 4">
            <a:extLst>
              <a:ext uri="{FF2B5EF4-FFF2-40B4-BE49-F238E27FC236}">
                <a16:creationId xmlns:a16="http://schemas.microsoft.com/office/drawing/2014/main" id="{DEBB55A6-4A9B-C4C5-E0F7-599DFDD0B6F2}"/>
              </a:ext>
            </a:extLst>
          </p:cNvPr>
          <p:cNvSpPr txBox="1"/>
          <p:nvPr/>
        </p:nvSpPr>
        <p:spPr>
          <a:xfrm>
            <a:off x="323528" y="3140968"/>
            <a:ext cx="8591872" cy="1233488"/>
          </a:xfrm>
          <a:prstGeom prst="roundRect">
            <a:avLst>
              <a:gd name="adj" fmla="val 22030"/>
            </a:avLst>
          </a:prstGeom>
          <a:solidFill>
            <a:schemeClr val="bg1">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buClr>
                <a:srgbClr val="000000"/>
              </a:buClr>
              <a:buFont typeface="Arial"/>
              <a:buNone/>
            </a:pPr>
            <a:r>
              <a:rPr lang="fr-FR" sz="3200" dirty="0" err="1">
                <a:solidFill>
                  <a:schemeClr val="accent2">
                    <a:lumMod val="75000"/>
                  </a:schemeClr>
                </a:solidFill>
                <a:latin typeface="Arial" pitchFamily="34" charset="0"/>
                <a:cs typeface="Arial" pitchFamily="34" charset="0"/>
              </a:rPr>
              <a:t>Những</a:t>
            </a:r>
            <a:r>
              <a:rPr lang="fr-FR" sz="3200" dirty="0">
                <a:solidFill>
                  <a:schemeClr val="accent2">
                    <a:lumMod val="75000"/>
                  </a:schemeClr>
                </a:solidFill>
                <a:latin typeface="Arial" pitchFamily="34" charset="0"/>
                <a:cs typeface="Arial" pitchFamily="34" charset="0"/>
              </a:rPr>
              <a:t> </a:t>
            </a:r>
            <a:r>
              <a:rPr lang="fr-FR" sz="3200" dirty="0" err="1">
                <a:solidFill>
                  <a:schemeClr val="accent2">
                    <a:lumMod val="75000"/>
                  </a:schemeClr>
                </a:solidFill>
                <a:latin typeface="Arial" pitchFamily="34" charset="0"/>
                <a:cs typeface="Arial" pitchFamily="34" charset="0"/>
              </a:rPr>
              <a:t>món</a:t>
            </a:r>
            <a:r>
              <a:rPr lang="fr-FR" sz="3200" dirty="0">
                <a:solidFill>
                  <a:schemeClr val="accent2">
                    <a:lumMod val="75000"/>
                  </a:schemeClr>
                </a:solidFill>
                <a:latin typeface="Arial" pitchFamily="34" charset="0"/>
                <a:cs typeface="Arial" pitchFamily="34" charset="0"/>
              </a:rPr>
              <a:t> </a:t>
            </a:r>
            <a:r>
              <a:rPr lang="fr-FR" sz="3200" dirty="0" err="1" smtClean="0">
                <a:solidFill>
                  <a:schemeClr val="accent2">
                    <a:lumMod val="75000"/>
                  </a:schemeClr>
                </a:solidFill>
                <a:latin typeface="Arial" pitchFamily="34" charset="0"/>
                <a:cs typeface="Arial" pitchFamily="34" charset="0"/>
              </a:rPr>
              <a:t>quà</a:t>
            </a:r>
            <a:r>
              <a:rPr lang="fr-FR" sz="3200" dirty="0" smtClean="0">
                <a:solidFill>
                  <a:schemeClr val="accent2">
                    <a:lumMod val="75000"/>
                  </a:schemeClr>
                </a:solidFill>
                <a:latin typeface="Arial" pitchFamily="34" charset="0"/>
                <a:cs typeface="Arial" pitchFamily="34" charset="0"/>
              </a:rPr>
              <a:t> </a:t>
            </a:r>
            <a:r>
              <a:rPr lang="fr-FR" sz="3200" dirty="0" err="1">
                <a:solidFill>
                  <a:schemeClr val="accent2">
                    <a:lumMod val="75000"/>
                  </a:schemeClr>
                </a:solidFill>
                <a:latin typeface="Arial" pitchFamily="34" charset="0"/>
                <a:cs typeface="Arial" pitchFamily="34" charset="0"/>
              </a:rPr>
              <a:t>đó</a:t>
            </a:r>
            <a:r>
              <a:rPr lang="fr-FR" sz="3200" dirty="0">
                <a:solidFill>
                  <a:schemeClr val="accent2">
                    <a:lumMod val="75000"/>
                  </a:schemeClr>
                </a:solidFill>
                <a:latin typeface="Arial" pitchFamily="34" charset="0"/>
                <a:cs typeface="Arial" pitchFamily="34" charset="0"/>
              </a:rPr>
              <a:t> </a:t>
            </a:r>
            <a:r>
              <a:rPr lang="fr-FR" sz="3200" dirty="0" err="1">
                <a:solidFill>
                  <a:schemeClr val="accent2">
                    <a:lumMod val="75000"/>
                  </a:schemeClr>
                </a:solidFill>
                <a:latin typeface="Arial" pitchFamily="34" charset="0"/>
                <a:cs typeface="Arial" pitchFamily="34" charset="0"/>
              </a:rPr>
              <a:t>cho</a:t>
            </a:r>
            <a:r>
              <a:rPr lang="fr-FR" sz="3200" dirty="0">
                <a:solidFill>
                  <a:schemeClr val="accent2">
                    <a:lumMod val="75000"/>
                  </a:schemeClr>
                </a:solidFill>
                <a:latin typeface="Arial" pitchFamily="34" charset="0"/>
                <a:cs typeface="Arial" pitchFamily="34" charset="0"/>
              </a:rPr>
              <a:t> </a:t>
            </a:r>
            <a:r>
              <a:rPr lang="fr-FR" sz="3200" dirty="0" err="1">
                <a:solidFill>
                  <a:schemeClr val="accent2">
                    <a:lumMod val="75000"/>
                  </a:schemeClr>
                </a:solidFill>
                <a:latin typeface="Arial" pitchFamily="34" charset="0"/>
                <a:cs typeface="Arial" pitchFamily="34" charset="0"/>
              </a:rPr>
              <a:t>thấy</a:t>
            </a:r>
            <a:r>
              <a:rPr lang="fr-FR" sz="3200" dirty="0">
                <a:solidFill>
                  <a:schemeClr val="accent2">
                    <a:lumMod val="75000"/>
                  </a:schemeClr>
                </a:solidFill>
                <a:latin typeface="Arial" pitchFamily="34" charset="0"/>
                <a:cs typeface="Arial" pitchFamily="34" charset="0"/>
              </a:rPr>
              <a:t> </a:t>
            </a:r>
            <a:r>
              <a:rPr lang="fr-FR" sz="3200" dirty="0" err="1">
                <a:solidFill>
                  <a:schemeClr val="accent2">
                    <a:lumMod val="75000"/>
                  </a:schemeClr>
                </a:solidFill>
                <a:latin typeface="Arial" pitchFamily="34" charset="0"/>
                <a:cs typeface="Arial" pitchFamily="34" charset="0"/>
              </a:rPr>
              <a:t>bố</a:t>
            </a:r>
            <a:r>
              <a:rPr lang="fr-FR" sz="3200" dirty="0">
                <a:solidFill>
                  <a:schemeClr val="accent2">
                    <a:lumMod val="75000"/>
                  </a:schemeClr>
                </a:solidFill>
                <a:latin typeface="Arial" pitchFamily="34" charset="0"/>
                <a:cs typeface="Arial" pitchFamily="34" charset="0"/>
              </a:rPr>
              <a:t>, </a:t>
            </a:r>
            <a:r>
              <a:rPr lang="fr-FR" sz="3200" dirty="0" err="1">
                <a:solidFill>
                  <a:schemeClr val="accent2">
                    <a:lumMod val="75000"/>
                  </a:schemeClr>
                </a:solidFill>
                <a:latin typeface="Arial" pitchFamily="34" charset="0"/>
                <a:cs typeface="Arial" pitchFamily="34" charset="0"/>
              </a:rPr>
              <a:t>mẹ</a:t>
            </a:r>
            <a:r>
              <a:rPr lang="fr-FR" sz="3200" dirty="0">
                <a:solidFill>
                  <a:schemeClr val="accent2">
                    <a:lumMod val="75000"/>
                  </a:schemeClr>
                </a:solidFill>
                <a:latin typeface="Arial" pitchFamily="34" charset="0"/>
                <a:cs typeface="Arial" pitchFamily="34" charset="0"/>
              </a:rPr>
              <a:t> </a:t>
            </a:r>
            <a:r>
              <a:rPr lang="fr-FR" sz="3200" dirty="0" err="1" smtClean="0">
                <a:solidFill>
                  <a:schemeClr val="accent2">
                    <a:lumMod val="75000"/>
                  </a:schemeClr>
                </a:solidFill>
                <a:latin typeface="Arial" pitchFamily="34" charset="0"/>
                <a:cs typeface="Arial" pitchFamily="34" charset="0"/>
              </a:rPr>
              <a:t>và</a:t>
            </a:r>
            <a:r>
              <a:rPr lang="fr-FR" sz="3200" dirty="0" smtClean="0">
                <a:solidFill>
                  <a:schemeClr val="accent2">
                    <a:lumMod val="75000"/>
                  </a:schemeClr>
                </a:solidFill>
                <a:latin typeface="Arial" pitchFamily="34" charset="0"/>
                <a:cs typeface="Arial" pitchFamily="34" charset="0"/>
              </a:rPr>
              <a:t> </a:t>
            </a:r>
            <a:r>
              <a:rPr lang="fr-FR" sz="3200" dirty="0" err="1">
                <a:solidFill>
                  <a:schemeClr val="accent2">
                    <a:lumMod val="75000"/>
                  </a:schemeClr>
                </a:solidFill>
                <a:latin typeface="Arial" pitchFamily="34" charset="0"/>
                <a:cs typeface="Arial" pitchFamily="34" charset="0"/>
              </a:rPr>
              <a:t>anh</a:t>
            </a:r>
            <a:r>
              <a:rPr lang="fr-FR" sz="3200" dirty="0">
                <a:solidFill>
                  <a:schemeClr val="accent2">
                    <a:lumMod val="75000"/>
                  </a:schemeClr>
                </a:solidFill>
                <a:latin typeface="Arial" pitchFamily="34" charset="0"/>
                <a:cs typeface="Arial" pitchFamily="34" charset="0"/>
              </a:rPr>
              <a:t> </a:t>
            </a:r>
            <a:r>
              <a:rPr lang="fr-FR" sz="3200" dirty="0" err="1">
                <a:solidFill>
                  <a:schemeClr val="accent2">
                    <a:lumMod val="75000"/>
                  </a:schemeClr>
                </a:solidFill>
                <a:latin typeface="Arial" pitchFamily="34" charset="0"/>
                <a:cs typeface="Arial" pitchFamily="34" charset="0"/>
              </a:rPr>
              <a:t>rất</a:t>
            </a:r>
            <a:r>
              <a:rPr lang="fr-FR" sz="3200" dirty="0">
                <a:solidFill>
                  <a:schemeClr val="accent2">
                    <a:lumMod val="75000"/>
                  </a:schemeClr>
                </a:solidFill>
                <a:latin typeface="Arial" pitchFamily="34" charset="0"/>
                <a:cs typeface="Arial" pitchFamily="34" charset="0"/>
              </a:rPr>
              <a:t> </a:t>
            </a:r>
            <a:r>
              <a:rPr lang="fr-FR" sz="3200" dirty="0" err="1">
                <a:solidFill>
                  <a:schemeClr val="accent2">
                    <a:lumMod val="75000"/>
                  </a:schemeClr>
                </a:solidFill>
                <a:latin typeface="Arial" pitchFamily="34" charset="0"/>
                <a:cs typeface="Arial" pitchFamily="34" charset="0"/>
              </a:rPr>
              <a:t>yêu</a:t>
            </a:r>
            <a:r>
              <a:rPr lang="fr-FR" sz="3200" dirty="0">
                <a:solidFill>
                  <a:schemeClr val="accent2">
                    <a:lumMod val="75000"/>
                  </a:schemeClr>
                </a:solidFill>
                <a:latin typeface="Arial" pitchFamily="34" charset="0"/>
                <a:cs typeface="Arial" pitchFamily="34" charset="0"/>
              </a:rPr>
              <a:t> </a:t>
            </a:r>
            <a:r>
              <a:rPr lang="fr-FR" sz="3200" dirty="0" err="1">
                <a:solidFill>
                  <a:schemeClr val="accent2">
                    <a:lumMod val="75000"/>
                  </a:schemeClr>
                </a:solidFill>
                <a:latin typeface="Arial" pitchFamily="34" charset="0"/>
                <a:cs typeface="Arial" pitchFamily="34" charset="0"/>
              </a:rPr>
              <a:t>thương</a:t>
            </a:r>
            <a:r>
              <a:rPr lang="fr-FR" sz="3200" dirty="0">
                <a:solidFill>
                  <a:schemeClr val="accent2">
                    <a:lumMod val="75000"/>
                  </a:schemeClr>
                </a:solidFill>
                <a:latin typeface="Arial" pitchFamily="34" charset="0"/>
                <a:cs typeface="Arial" pitchFamily="34" charset="0"/>
              </a:rPr>
              <a:t> Mai, </a:t>
            </a:r>
            <a:r>
              <a:rPr lang="fr-FR" sz="3200" dirty="0" err="1">
                <a:solidFill>
                  <a:schemeClr val="accent2">
                    <a:lumMod val="75000"/>
                  </a:schemeClr>
                </a:solidFill>
                <a:latin typeface="Arial" pitchFamily="34" charset="0"/>
                <a:cs typeface="Arial" pitchFamily="34" charset="0"/>
              </a:rPr>
              <a:t>muốn</a:t>
            </a:r>
            <a:r>
              <a:rPr lang="fr-FR" sz="3200" dirty="0">
                <a:solidFill>
                  <a:schemeClr val="accent2">
                    <a:lumMod val="75000"/>
                  </a:schemeClr>
                </a:solidFill>
                <a:latin typeface="Arial" pitchFamily="34" charset="0"/>
                <a:cs typeface="Arial" pitchFamily="34" charset="0"/>
              </a:rPr>
              <a:t> </a:t>
            </a:r>
            <a:r>
              <a:rPr lang="fr-FR" sz="3200" dirty="0" err="1">
                <a:solidFill>
                  <a:schemeClr val="accent2">
                    <a:lumMod val="75000"/>
                  </a:schemeClr>
                </a:solidFill>
                <a:latin typeface="Arial" pitchFamily="34" charset="0"/>
                <a:cs typeface="Arial" pitchFamily="34" charset="0"/>
              </a:rPr>
              <a:t>làm</a:t>
            </a:r>
            <a:r>
              <a:rPr lang="fr-FR" sz="3200" dirty="0">
                <a:solidFill>
                  <a:schemeClr val="accent2">
                    <a:lumMod val="75000"/>
                  </a:schemeClr>
                </a:solidFill>
                <a:latin typeface="Arial" pitchFamily="34" charset="0"/>
                <a:cs typeface="Arial" pitchFamily="34" charset="0"/>
              </a:rPr>
              <a:t> </a:t>
            </a:r>
            <a:r>
              <a:rPr lang="fr-FR" sz="3200" dirty="0" err="1">
                <a:solidFill>
                  <a:schemeClr val="accent2">
                    <a:lumMod val="75000"/>
                  </a:schemeClr>
                </a:solidFill>
                <a:latin typeface="Arial" pitchFamily="34" charset="0"/>
                <a:cs typeface="Arial" pitchFamily="34" charset="0"/>
              </a:rPr>
              <a:t>cho</a:t>
            </a:r>
            <a:r>
              <a:rPr lang="fr-FR" sz="3200" dirty="0">
                <a:solidFill>
                  <a:schemeClr val="accent2">
                    <a:lumMod val="75000"/>
                  </a:schemeClr>
                </a:solidFill>
                <a:latin typeface="Arial" pitchFamily="34" charset="0"/>
                <a:cs typeface="Arial" pitchFamily="34" charset="0"/>
              </a:rPr>
              <a:t> </a:t>
            </a:r>
            <a:r>
              <a:rPr lang="fr-FR" sz="3200" dirty="0" err="1">
                <a:solidFill>
                  <a:schemeClr val="accent2">
                    <a:lumMod val="75000"/>
                  </a:schemeClr>
                </a:solidFill>
                <a:latin typeface="Arial" pitchFamily="34" charset="0"/>
                <a:cs typeface="Arial" pitchFamily="34" charset="0"/>
              </a:rPr>
              <a:t>cô</a:t>
            </a:r>
            <a:r>
              <a:rPr lang="fr-FR" sz="3200" dirty="0">
                <a:solidFill>
                  <a:schemeClr val="accent2">
                    <a:lumMod val="75000"/>
                  </a:schemeClr>
                </a:solidFill>
                <a:latin typeface="Arial" pitchFamily="34" charset="0"/>
                <a:cs typeface="Arial" pitchFamily="34" charset="0"/>
              </a:rPr>
              <a:t> bé </a:t>
            </a:r>
            <a:r>
              <a:rPr lang="fr-FR" sz="3200" dirty="0" err="1">
                <a:solidFill>
                  <a:schemeClr val="accent2">
                    <a:lumMod val="75000"/>
                  </a:schemeClr>
                </a:solidFill>
                <a:latin typeface="Arial" pitchFamily="34" charset="0"/>
                <a:cs typeface="Arial" pitchFamily="34" charset="0"/>
              </a:rPr>
              <a:t>vui</a:t>
            </a:r>
            <a:r>
              <a:rPr lang="fr-FR" sz="3200" dirty="0">
                <a:solidFill>
                  <a:schemeClr val="accent2">
                    <a:lumMod val="75000"/>
                  </a:schemeClr>
                </a:solidFill>
                <a:latin typeface="Arial" pitchFamily="34" charset="0"/>
                <a:cs typeface="Arial" pitchFamily="34" charset="0"/>
              </a:rPr>
              <a:t>. </a:t>
            </a:r>
            <a:endParaRPr lang="vi-VN" sz="3200" kern="0" dirty="0">
              <a:solidFill>
                <a:schemeClr val="accent2">
                  <a:lumMod val="75000"/>
                </a:schemeClr>
              </a:solidFill>
              <a:latin typeface="Arial" pitchFamily="34" charset="0"/>
              <a:ea typeface="Cambria" panose="02040503050406030204" pitchFamily="18" charset="0"/>
              <a:cs typeface="Arial" pitchFamily="34" charset="0"/>
              <a:sym typeface="Arial"/>
            </a:endParaRPr>
          </a:p>
        </p:txBody>
      </p:sp>
    </p:spTree>
    <p:extLst>
      <p:ext uri="{BB962C8B-B14F-4D97-AF65-F5344CB8AC3E}">
        <p14:creationId xmlns:p14="http://schemas.microsoft.com/office/powerpoint/2010/main" val="37553945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1800" decel="100000" fill="hold"/>
                                        <p:tgtEl>
                                          <p:spTgt spid="2"/>
                                        </p:tgtEl>
                                        <p:attrNameLst>
                                          <p:attrName>ppt_y</p:attrName>
                                        </p:attrNameLst>
                                      </p:cBhvr>
                                      <p:tavLst>
                                        <p:tav tm="0">
                                          <p:val>
                                            <p:strVal val="#ppt_y+1"/>
                                          </p:val>
                                        </p:tav>
                                        <p:tav tm="100000">
                                          <p:val>
                                            <p:strVal val="#ppt_y-.03"/>
                                          </p:val>
                                        </p:tav>
                                      </p:tavLst>
                                    </p:anim>
                                    <p:anim calcmode="lin" valueType="num">
                                      <p:cBhvr>
                                        <p:cTn id="10" dur="1" accel="100000" fill="hold">
                                          <p:stCondLst>
                                            <p:cond delay="1999"/>
                                          </p:stCondLst>
                                        </p:cTn>
                                        <p:tgtEl>
                                          <p:spTgt spid="2"/>
                                        </p:tgtEl>
                                        <p:attrNameLst>
                                          <p:attrName>ppt_y</p:attrName>
                                        </p:attrNameLst>
                                      </p:cBhvr>
                                      <p:tavLst>
                                        <p:tav tm="0">
                                          <p:val>
                                            <p:strVal val="#ppt_y-.03"/>
                                          </p:val>
                                        </p:tav>
                                        <p:tav tm="100000">
                                          <p:val>
                                            <p:strVal val="#ppt_y"/>
                                          </p:val>
                                        </p:tav>
                                      </p:tavLst>
                                    </p:anim>
                                  </p:childTnLst>
                                </p:cTn>
                              </p:par>
                              <p:par>
                                <p:cTn id="11" presetID="32" presetClass="emph" presetSubtype="0" fill="hold" nodeType="withEffect">
                                  <p:stCondLst>
                                    <p:cond delay="0"/>
                                  </p:stCondLst>
                                  <p:childTnLst>
                                    <p:animRot by="120000">
                                      <p:cBhvr>
                                        <p:cTn id="12" dur="200" fill="hold">
                                          <p:stCondLst>
                                            <p:cond delay="0"/>
                                          </p:stCondLst>
                                        </p:cTn>
                                        <p:tgtEl>
                                          <p:spTgt spid="2"/>
                                        </p:tgtEl>
                                        <p:attrNameLst>
                                          <p:attrName>r</p:attrName>
                                        </p:attrNameLst>
                                      </p:cBhvr>
                                    </p:animRot>
                                    <p:animRot by="-240000">
                                      <p:cBhvr>
                                        <p:cTn id="13" dur="400" fill="hold">
                                          <p:stCondLst>
                                            <p:cond delay="400"/>
                                          </p:stCondLst>
                                        </p:cTn>
                                        <p:tgtEl>
                                          <p:spTgt spid="2"/>
                                        </p:tgtEl>
                                        <p:attrNameLst>
                                          <p:attrName>r</p:attrName>
                                        </p:attrNameLst>
                                      </p:cBhvr>
                                    </p:animRot>
                                    <p:animRot by="240000">
                                      <p:cBhvr>
                                        <p:cTn id="14" dur="400" fill="hold">
                                          <p:stCondLst>
                                            <p:cond delay="800"/>
                                          </p:stCondLst>
                                        </p:cTn>
                                        <p:tgtEl>
                                          <p:spTgt spid="2"/>
                                        </p:tgtEl>
                                        <p:attrNameLst>
                                          <p:attrName>r</p:attrName>
                                        </p:attrNameLst>
                                      </p:cBhvr>
                                    </p:animRot>
                                    <p:animRot by="-240000">
                                      <p:cBhvr>
                                        <p:cTn id="15" dur="400" fill="hold">
                                          <p:stCondLst>
                                            <p:cond delay="1200"/>
                                          </p:stCondLst>
                                        </p:cTn>
                                        <p:tgtEl>
                                          <p:spTgt spid="2"/>
                                        </p:tgtEl>
                                        <p:attrNameLst>
                                          <p:attrName>r</p:attrName>
                                        </p:attrNameLst>
                                      </p:cBhvr>
                                    </p:animRot>
                                    <p:animRot by="120000">
                                      <p:cBhvr>
                                        <p:cTn id="16" dur="400" fill="hold">
                                          <p:stCondLst>
                                            <p:cond delay="1600"/>
                                          </p:stCondLst>
                                        </p:cTn>
                                        <p:tgtEl>
                                          <p:spTgt spid="2"/>
                                        </p:tgtEl>
                                        <p:attrNameLst>
                                          <p:attrName>r</p:attrName>
                                        </p:attrNameLst>
                                      </p:cBhvr>
                                    </p:animRot>
                                  </p:childTnLst>
                                </p:cTn>
                              </p:par>
                              <p:par>
                                <p:cTn id="17" presetID="14"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3"/>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4FFF7E-E3CB-CCFF-348B-39BEFFC62FEA}"/>
              </a:ext>
            </a:extLst>
          </p:cNvPr>
          <p:cNvSpPr/>
          <p:nvPr/>
        </p:nvSpPr>
        <p:spPr>
          <a:xfrm>
            <a:off x="-460301" y="1604798"/>
            <a:ext cx="10549679" cy="4918916"/>
          </a:xfrm>
          <a:prstGeom prst="rect">
            <a:avLst/>
          </a:prstGeom>
          <a:solidFill>
            <a:srgbClr val="F2EFF5">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a:solidFill>
                <a:srgbClr val="EC9684"/>
              </a:solidFill>
              <a:sym typeface="Arial"/>
            </a:endParaRPr>
          </a:p>
        </p:txBody>
      </p:sp>
      <p:sp>
        <p:nvSpPr>
          <p:cNvPr id="4" name="TextBox 3">
            <a:extLst>
              <a:ext uri="{FF2B5EF4-FFF2-40B4-BE49-F238E27FC236}">
                <a16:creationId xmlns:a16="http://schemas.microsoft.com/office/drawing/2014/main" id="{E605F8EE-42E2-460B-6338-B4500F77C923}"/>
              </a:ext>
            </a:extLst>
          </p:cNvPr>
          <p:cNvSpPr txBox="1"/>
          <p:nvPr/>
        </p:nvSpPr>
        <p:spPr>
          <a:xfrm>
            <a:off x="1253066" y="411948"/>
            <a:ext cx="7620000" cy="1191816"/>
          </a:xfrm>
          <a:prstGeom prst="roundRect">
            <a:avLst/>
          </a:prstGeom>
          <a:solidFill>
            <a:schemeClr val="accent5">
              <a:lumMod val="20000"/>
              <a:lumOff val="80000"/>
            </a:schemeClr>
          </a:solidFill>
          <a:ln w="57150">
            <a:solidFill>
              <a:srgbClr val="CE2C81"/>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buClr>
                <a:srgbClr val="000000"/>
              </a:buClr>
              <a:buFont typeface="Arial"/>
              <a:buNone/>
            </a:pPr>
            <a:r>
              <a:rPr lang="fr-FR" sz="3200" dirty="0">
                <a:solidFill>
                  <a:srgbClr val="C00000"/>
                </a:solidFill>
                <a:latin typeface="Arial" pitchFamily="34" charset="0"/>
                <a:cs typeface="Arial" pitchFamily="34" charset="0"/>
              </a:rPr>
              <a:t>Qua </a:t>
            </a:r>
            <a:r>
              <a:rPr lang="fr-FR" sz="3200" dirty="0" err="1">
                <a:solidFill>
                  <a:srgbClr val="C00000"/>
                </a:solidFill>
                <a:latin typeface="Arial" pitchFamily="34" charset="0"/>
                <a:cs typeface="Arial" pitchFamily="34" charset="0"/>
              </a:rPr>
              <a:t>câu</a:t>
            </a:r>
            <a:r>
              <a:rPr lang="fr-FR" sz="3200" dirty="0">
                <a:solidFill>
                  <a:srgbClr val="C00000"/>
                </a:solidFill>
                <a:latin typeface="Arial" pitchFamily="34" charset="0"/>
                <a:cs typeface="Arial" pitchFamily="34" charset="0"/>
              </a:rPr>
              <a:t> </a:t>
            </a:r>
            <a:r>
              <a:rPr lang="fr-FR" sz="3200" dirty="0" err="1">
                <a:solidFill>
                  <a:srgbClr val="C00000"/>
                </a:solidFill>
                <a:latin typeface="Arial" pitchFamily="34" charset="0"/>
                <a:cs typeface="Arial" pitchFamily="34" charset="0"/>
              </a:rPr>
              <a:t>chuyện</a:t>
            </a:r>
            <a:r>
              <a:rPr lang="fr-FR" sz="3200" dirty="0">
                <a:solidFill>
                  <a:srgbClr val="C00000"/>
                </a:solidFill>
                <a:latin typeface="Arial" pitchFamily="34" charset="0"/>
                <a:cs typeface="Arial" pitchFamily="34" charset="0"/>
              </a:rPr>
              <a:t>, </a:t>
            </a:r>
            <a:r>
              <a:rPr lang="fr-FR" sz="3200" dirty="0" err="1">
                <a:solidFill>
                  <a:srgbClr val="C00000"/>
                </a:solidFill>
                <a:latin typeface="Arial" pitchFamily="34" charset="0"/>
                <a:cs typeface="Arial" pitchFamily="34" charset="0"/>
              </a:rPr>
              <a:t>bạn</a:t>
            </a:r>
            <a:r>
              <a:rPr lang="fr-FR" sz="3200" dirty="0">
                <a:solidFill>
                  <a:srgbClr val="C00000"/>
                </a:solidFill>
                <a:latin typeface="Arial" pitchFamily="34" charset="0"/>
                <a:cs typeface="Arial" pitchFamily="34" charset="0"/>
              </a:rPr>
              <a:t> </a:t>
            </a:r>
            <a:r>
              <a:rPr lang="fr-FR" sz="3200" dirty="0" err="1">
                <a:solidFill>
                  <a:srgbClr val="C00000"/>
                </a:solidFill>
                <a:latin typeface="Arial" pitchFamily="34" charset="0"/>
                <a:cs typeface="Arial" pitchFamily="34" charset="0"/>
              </a:rPr>
              <a:t>hiểu</a:t>
            </a:r>
            <a:r>
              <a:rPr lang="fr-FR" sz="3200" dirty="0">
                <a:solidFill>
                  <a:srgbClr val="C00000"/>
                </a:solidFill>
                <a:latin typeface="Arial" pitchFamily="34" charset="0"/>
                <a:cs typeface="Arial" pitchFamily="34" charset="0"/>
              </a:rPr>
              <a:t> </a:t>
            </a:r>
            <a:r>
              <a:rPr lang="fr-FR" sz="3200" dirty="0" err="1">
                <a:solidFill>
                  <a:srgbClr val="C00000"/>
                </a:solidFill>
                <a:latin typeface="Arial" pitchFamily="34" charset="0"/>
                <a:cs typeface="Arial" pitchFamily="34" charset="0"/>
              </a:rPr>
              <a:t>vì</a:t>
            </a:r>
            <a:r>
              <a:rPr lang="fr-FR" sz="3200" dirty="0">
                <a:solidFill>
                  <a:srgbClr val="C00000"/>
                </a:solidFill>
                <a:latin typeface="Arial" pitchFamily="34" charset="0"/>
                <a:cs typeface="Arial" pitchFamily="34" charset="0"/>
              </a:rPr>
              <a:t> </a:t>
            </a:r>
            <a:r>
              <a:rPr lang="fr-FR" sz="3200" dirty="0" err="1">
                <a:solidFill>
                  <a:srgbClr val="C00000"/>
                </a:solidFill>
                <a:latin typeface="Arial" pitchFamily="34" charset="0"/>
                <a:cs typeface="Arial" pitchFamily="34" charset="0"/>
              </a:rPr>
              <a:t>sao</a:t>
            </a:r>
            <a:r>
              <a:rPr lang="fr-FR" sz="3200" dirty="0">
                <a:solidFill>
                  <a:srgbClr val="C00000"/>
                </a:solidFill>
                <a:latin typeface="Arial" pitchFamily="34" charset="0"/>
                <a:cs typeface="Arial" pitchFamily="34" charset="0"/>
              </a:rPr>
              <a:t> </a:t>
            </a:r>
            <a:r>
              <a:rPr lang="fr-FR" sz="3200" dirty="0" err="1">
                <a:solidFill>
                  <a:srgbClr val="C00000"/>
                </a:solidFill>
                <a:latin typeface="Arial" pitchFamily="34" charset="0"/>
                <a:cs typeface="Arial" pitchFamily="34" charset="0"/>
              </a:rPr>
              <a:t>gia</a:t>
            </a:r>
            <a:r>
              <a:rPr lang="fr-FR" sz="3200" dirty="0">
                <a:solidFill>
                  <a:srgbClr val="C00000"/>
                </a:solidFill>
                <a:latin typeface="Arial" pitchFamily="34" charset="0"/>
                <a:cs typeface="Arial" pitchFamily="34" charset="0"/>
              </a:rPr>
              <a:t> </a:t>
            </a:r>
            <a:r>
              <a:rPr lang="fr-FR" sz="3200" dirty="0" err="1">
                <a:solidFill>
                  <a:srgbClr val="C00000"/>
                </a:solidFill>
                <a:latin typeface="Arial" pitchFamily="34" charset="0"/>
                <a:cs typeface="Arial" pitchFamily="34" charset="0"/>
              </a:rPr>
              <a:t>đình</a:t>
            </a:r>
            <a:r>
              <a:rPr lang="fr-FR" sz="3200" dirty="0">
                <a:solidFill>
                  <a:srgbClr val="C00000"/>
                </a:solidFill>
                <a:latin typeface="Arial" pitchFamily="34" charset="0"/>
                <a:cs typeface="Arial" pitchFamily="34" charset="0"/>
              </a:rPr>
              <a:t> </a:t>
            </a:r>
            <a:r>
              <a:rPr lang="fr-FR" sz="3200" dirty="0" err="1">
                <a:solidFill>
                  <a:srgbClr val="C00000"/>
                </a:solidFill>
                <a:latin typeface="Arial" pitchFamily="34" charset="0"/>
                <a:cs typeface="Arial" pitchFamily="34" charset="0"/>
              </a:rPr>
              <a:t>được</a:t>
            </a:r>
            <a:r>
              <a:rPr lang="fr-FR" sz="3200" dirty="0">
                <a:solidFill>
                  <a:srgbClr val="C00000"/>
                </a:solidFill>
                <a:latin typeface="Arial" pitchFamily="34" charset="0"/>
                <a:cs typeface="Arial" pitchFamily="34" charset="0"/>
              </a:rPr>
              <a:t> </a:t>
            </a:r>
            <a:r>
              <a:rPr lang="fr-FR" sz="3200" dirty="0" err="1">
                <a:solidFill>
                  <a:srgbClr val="C00000"/>
                </a:solidFill>
                <a:latin typeface="Arial" pitchFamily="34" charset="0"/>
                <a:cs typeface="Arial" pitchFamily="34" charset="0"/>
              </a:rPr>
              <a:t>gọi</a:t>
            </a:r>
            <a:r>
              <a:rPr lang="fr-FR" sz="3200" dirty="0">
                <a:solidFill>
                  <a:srgbClr val="C00000"/>
                </a:solidFill>
                <a:latin typeface="Arial" pitchFamily="34" charset="0"/>
                <a:cs typeface="Arial" pitchFamily="34" charset="0"/>
              </a:rPr>
              <a:t> là “</a:t>
            </a:r>
            <a:r>
              <a:rPr lang="fr-FR" sz="3200" dirty="0" err="1">
                <a:solidFill>
                  <a:srgbClr val="C00000"/>
                </a:solidFill>
                <a:latin typeface="Arial" pitchFamily="34" charset="0"/>
                <a:cs typeface="Arial" pitchFamily="34" charset="0"/>
              </a:rPr>
              <a:t>mái</a:t>
            </a:r>
            <a:r>
              <a:rPr lang="fr-FR" sz="3200" dirty="0">
                <a:solidFill>
                  <a:srgbClr val="C00000"/>
                </a:solidFill>
                <a:latin typeface="Arial" pitchFamily="34" charset="0"/>
                <a:cs typeface="Arial" pitchFamily="34" charset="0"/>
              </a:rPr>
              <a:t> </a:t>
            </a:r>
            <a:r>
              <a:rPr lang="fr-FR" sz="3200" dirty="0" err="1">
                <a:solidFill>
                  <a:srgbClr val="C00000"/>
                </a:solidFill>
                <a:latin typeface="Arial" pitchFamily="34" charset="0"/>
                <a:cs typeface="Arial" pitchFamily="34" charset="0"/>
              </a:rPr>
              <a:t>ấm</a:t>
            </a:r>
            <a:r>
              <a:rPr lang="fr-FR" sz="3200" dirty="0">
                <a:solidFill>
                  <a:srgbClr val="C00000"/>
                </a:solidFill>
                <a:latin typeface="Arial" pitchFamily="34" charset="0"/>
                <a:cs typeface="Arial" pitchFamily="34" charset="0"/>
              </a:rPr>
              <a:t>”?</a:t>
            </a:r>
            <a:endParaRPr lang="en-US" sz="3200" b="1" kern="0" dirty="0">
              <a:solidFill>
                <a:srgbClr val="C00000"/>
              </a:solidFill>
              <a:latin typeface="Arial" pitchFamily="34" charset="0"/>
              <a:ea typeface="Times New Roman" panose="02020603050405020304" pitchFamily="18" charset="0"/>
              <a:cs typeface="Arial" pitchFamily="34" charset="0"/>
              <a:sym typeface="Arial"/>
            </a:endParaRPr>
          </a:p>
        </p:txBody>
      </p:sp>
      <p:sp>
        <p:nvSpPr>
          <p:cNvPr id="6" name="TextBox 5">
            <a:extLst>
              <a:ext uri="{FF2B5EF4-FFF2-40B4-BE49-F238E27FC236}">
                <a16:creationId xmlns:a16="http://schemas.microsoft.com/office/drawing/2014/main" id="{4FAEF9A1-8A6E-5257-C2B0-174A007AFF63}"/>
              </a:ext>
            </a:extLst>
          </p:cNvPr>
          <p:cNvSpPr txBox="1"/>
          <p:nvPr/>
        </p:nvSpPr>
        <p:spPr>
          <a:xfrm>
            <a:off x="457200" y="2441789"/>
            <a:ext cx="8415867" cy="646986"/>
          </a:xfrm>
          <a:prstGeom prst="roundRect">
            <a:avLst/>
          </a:prstGeom>
          <a:solidFill>
            <a:srgbClr val="008000"/>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fr-FR" sz="3200" dirty="0" err="1"/>
              <a:t>Vì</a:t>
            </a:r>
            <a:r>
              <a:rPr lang="fr-FR" sz="3200" dirty="0"/>
              <a:t> </a:t>
            </a:r>
            <a:r>
              <a:rPr lang="fr-FR" sz="3200" dirty="0" err="1"/>
              <a:t>gia</a:t>
            </a:r>
            <a:r>
              <a:rPr lang="fr-FR" sz="3200" dirty="0"/>
              <a:t> </a:t>
            </a:r>
            <a:r>
              <a:rPr lang="fr-FR" sz="3200" dirty="0" err="1"/>
              <a:t>đình</a:t>
            </a:r>
            <a:r>
              <a:rPr lang="fr-FR" sz="3200" dirty="0"/>
              <a:t> là </a:t>
            </a:r>
            <a:r>
              <a:rPr lang="fr-FR" sz="3200" dirty="0" err="1"/>
              <a:t>nơi</a:t>
            </a:r>
            <a:r>
              <a:rPr lang="fr-FR" sz="3200" dirty="0"/>
              <a:t> ta </a:t>
            </a:r>
            <a:r>
              <a:rPr lang="fr-FR" sz="3200" dirty="0" err="1"/>
              <a:t>được</a:t>
            </a:r>
            <a:r>
              <a:rPr lang="fr-FR" sz="3200" dirty="0"/>
              <a:t> </a:t>
            </a:r>
            <a:r>
              <a:rPr lang="fr-FR" sz="3200" dirty="0" err="1"/>
              <a:t>mọi</a:t>
            </a:r>
            <a:r>
              <a:rPr lang="fr-FR" sz="3200" dirty="0"/>
              <a:t> </a:t>
            </a:r>
            <a:r>
              <a:rPr lang="fr-FR" sz="3200" dirty="0" err="1"/>
              <a:t>người</a:t>
            </a:r>
            <a:r>
              <a:rPr lang="fr-FR" sz="3200" dirty="0"/>
              <a:t> </a:t>
            </a:r>
            <a:r>
              <a:rPr lang="fr-FR" sz="3200" dirty="0" err="1"/>
              <a:t>yêu</a:t>
            </a:r>
            <a:r>
              <a:rPr lang="fr-FR" sz="3200" dirty="0"/>
              <a:t> </a:t>
            </a:r>
            <a:r>
              <a:rPr lang="fr-FR" sz="3200" dirty="0" err="1"/>
              <a:t>thương</a:t>
            </a:r>
            <a:r>
              <a:rPr lang="fr-FR" sz="3200" dirty="0" smtClean="0"/>
              <a:t>. </a:t>
            </a:r>
            <a:endParaRPr lang="en-US" sz="3200" dirty="0"/>
          </a:p>
        </p:txBody>
      </p:sp>
      <p:sp>
        <p:nvSpPr>
          <p:cNvPr id="8" name="TextBox 7">
            <a:extLst>
              <a:ext uri="{FF2B5EF4-FFF2-40B4-BE49-F238E27FC236}">
                <a16:creationId xmlns:a16="http://schemas.microsoft.com/office/drawing/2014/main" id="{4A5CE832-7F71-2383-E33C-1C5467C88D65}"/>
              </a:ext>
            </a:extLst>
          </p:cNvPr>
          <p:cNvSpPr txBox="1"/>
          <p:nvPr/>
        </p:nvSpPr>
        <p:spPr>
          <a:xfrm>
            <a:off x="457200" y="3429000"/>
            <a:ext cx="8339885" cy="1191816"/>
          </a:xfrm>
          <a:prstGeom prst="roundRect">
            <a:avLst/>
          </a:prstGeom>
          <a:solidFill>
            <a:schemeClr val="accent1">
              <a:lumMod val="5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buClr>
                <a:srgbClr val="000000"/>
              </a:buClr>
              <a:buFont typeface="Arial"/>
              <a:buNone/>
            </a:pPr>
            <a:r>
              <a:rPr lang="fr-FR" sz="3200" dirty="0" smtClean="0"/>
              <a:t> </a:t>
            </a:r>
            <a:r>
              <a:rPr lang="fr-FR" sz="3200" dirty="0" err="1"/>
              <a:t>Vì</a:t>
            </a:r>
            <a:r>
              <a:rPr lang="fr-FR" sz="3200" dirty="0"/>
              <a:t> </a:t>
            </a:r>
            <a:r>
              <a:rPr lang="fr-FR" sz="3200" dirty="0" err="1"/>
              <a:t>gia</a:t>
            </a:r>
            <a:r>
              <a:rPr lang="fr-FR" sz="3200" dirty="0"/>
              <a:t> </a:t>
            </a:r>
            <a:r>
              <a:rPr lang="fr-FR" sz="3200" dirty="0" err="1"/>
              <a:t>đình</a:t>
            </a:r>
            <a:r>
              <a:rPr lang="fr-FR" sz="3200" dirty="0"/>
              <a:t> là </a:t>
            </a:r>
            <a:r>
              <a:rPr lang="fr-FR" sz="3200" dirty="0" err="1"/>
              <a:t>nơi</a:t>
            </a:r>
            <a:r>
              <a:rPr lang="fr-FR" sz="3200" dirty="0"/>
              <a:t> ta </a:t>
            </a:r>
            <a:r>
              <a:rPr lang="fr-FR" sz="3200" dirty="0" err="1"/>
              <a:t>luôn</a:t>
            </a:r>
            <a:r>
              <a:rPr lang="fr-FR" sz="3200" dirty="0"/>
              <a:t> </a:t>
            </a:r>
            <a:r>
              <a:rPr lang="fr-FR" sz="3200" dirty="0" err="1"/>
              <a:t>cảm</a:t>
            </a:r>
            <a:r>
              <a:rPr lang="fr-FR" sz="3200" dirty="0"/>
              <a:t> </a:t>
            </a:r>
            <a:r>
              <a:rPr lang="fr-FR" sz="3200" dirty="0" err="1"/>
              <a:t>thấy</a:t>
            </a:r>
            <a:r>
              <a:rPr lang="fr-FR" sz="3200" dirty="0"/>
              <a:t> an </a:t>
            </a:r>
            <a:r>
              <a:rPr lang="fr-FR" sz="3200" dirty="0" err="1"/>
              <a:t>toàn</a:t>
            </a:r>
            <a:r>
              <a:rPr lang="fr-FR" sz="3200" dirty="0"/>
              <a:t> </a:t>
            </a:r>
            <a:r>
              <a:rPr lang="fr-FR" sz="3200" dirty="0" err="1"/>
              <a:t>bên</a:t>
            </a:r>
            <a:r>
              <a:rPr lang="fr-FR" sz="3200" dirty="0"/>
              <a:t> </a:t>
            </a:r>
            <a:r>
              <a:rPr lang="fr-FR" sz="3200" dirty="0" err="1"/>
              <a:t>người</a:t>
            </a:r>
            <a:r>
              <a:rPr lang="fr-FR" sz="3200" dirty="0"/>
              <a:t> </a:t>
            </a:r>
            <a:r>
              <a:rPr lang="fr-FR" sz="3200" dirty="0" err="1"/>
              <a:t>thân</a:t>
            </a:r>
            <a:r>
              <a:rPr lang="fr-FR" sz="3200" dirty="0"/>
              <a:t>.</a:t>
            </a:r>
            <a:endParaRPr lang="en-US" sz="3200" b="1" kern="0" dirty="0">
              <a:ln>
                <a:solidFill>
                  <a:schemeClr val="bg1"/>
                </a:solidFill>
              </a:ln>
              <a:solidFill>
                <a:schemeClr val="bg1"/>
              </a:solidFill>
              <a:latin typeface="UTM Avo" panose="02040603050506020204" pitchFamily="18" charset="0"/>
              <a:ea typeface="Times New Roman" panose="02020603050405020304" pitchFamily="18" charset="0"/>
              <a:sym typeface="Arial"/>
            </a:endParaRPr>
          </a:p>
        </p:txBody>
      </p:sp>
      <p:sp>
        <p:nvSpPr>
          <p:cNvPr id="11" name="TextBox 10">
            <a:extLst>
              <a:ext uri="{FF2B5EF4-FFF2-40B4-BE49-F238E27FC236}">
                <a16:creationId xmlns:a16="http://schemas.microsoft.com/office/drawing/2014/main" id="{5576C76F-BBB8-E572-6086-586C70625A69}"/>
              </a:ext>
            </a:extLst>
          </p:cNvPr>
          <p:cNvSpPr txBox="1"/>
          <p:nvPr/>
        </p:nvSpPr>
        <p:spPr>
          <a:xfrm>
            <a:off x="370063" y="5059327"/>
            <a:ext cx="8545337" cy="1191816"/>
          </a:xfrm>
          <a:prstGeom prst="roundRect">
            <a:avLst/>
          </a:prstGeom>
          <a:solidFill>
            <a:schemeClr val="accent4">
              <a:lumMod val="50000"/>
            </a:schemeClr>
          </a:solidFill>
          <a:ln>
            <a:solidFill>
              <a:srgbClr val="FFFF00"/>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buClr>
                <a:srgbClr val="000000"/>
              </a:buClr>
              <a:buFont typeface="Arial"/>
              <a:buNone/>
            </a:pPr>
            <a:r>
              <a:rPr lang="fr-FR" sz="3200" dirty="0" err="1" smtClean="0"/>
              <a:t>Vì</a:t>
            </a:r>
            <a:r>
              <a:rPr lang="fr-FR" sz="3200" dirty="0" smtClean="0"/>
              <a:t> </a:t>
            </a:r>
            <a:r>
              <a:rPr lang="fr-FR" sz="3200" dirty="0" err="1"/>
              <a:t>gia</a:t>
            </a:r>
            <a:r>
              <a:rPr lang="fr-FR" sz="3200" dirty="0"/>
              <a:t> </a:t>
            </a:r>
            <a:r>
              <a:rPr lang="fr-FR" sz="3200" dirty="0" err="1"/>
              <a:t>đình</a:t>
            </a:r>
            <a:r>
              <a:rPr lang="fr-FR" sz="3200" dirty="0"/>
              <a:t> </a:t>
            </a:r>
            <a:r>
              <a:rPr lang="fr-FR" sz="3200" dirty="0" err="1"/>
              <a:t>cho</a:t>
            </a:r>
            <a:r>
              <a:rPr lang="fr-FR" sz="3200" dirty="0"/>
              <a:t> ta </a:t>
            </a:r>
            <a:r>
              <a:rPr lang="fr-FR" sz="3200" dirty="0" err="1"/>
              <a:t>những</a:t>
            </a:r>
            <a:r>
              <a:rPr lang="fr-FR" sz="3200" dirty="0"/>
              <a:t> </a:t>
            </a:r>
            <a:r>
              <a:rPr lang="fr-FR" sz="3200" dirty="0" err="1"/>
              <a:t>bữa</a:t>
            </a:r>
            <a:r>
              <a:rPr lang="fr-FR" sz="3200" dirty="0"/>
              <a:t> </a:t>
            </a:r>
            <a:r>
              <a:rPr lang="fr-FR" sz="3200" dirty="0" err="1"/>
              <a:t>cơm</a:t>
            </a:r>
            <a:r>
              <a:rPr lang="fr-FR" sz="3200" dirty="0"/>
              <a:t> </a:t>
            </a:r>
            <a:r>
              <a:rPr lang="fr-FR" sz="3200" dirty="0" err="1"/>
              <a:t>ấm</a:t>
            </a:r>
            <a:r>
              <a:rPr lang="fr-FR" sz="3200" dirty="0"/>
              <a:t> </a:t>
            </a:r>
            <a:r>
              <a:rPr lang="fr-FR" sz="3200" dirty="0" err="1"/>
              <a:t>áp</a:t>
            </a:r>
            <a:r>
              <a:rPr lang="fr-FR" sz="3200" dirty="0"/>
              <a:t>, </a:t>
            </a:r>
            <a:r>
              <a:rPr lang="fr-FR" sz="3200" dirty="0" err="1"/>
              <a:t>đầy</a:t>
            </a:r>
            <a:r>
              <a:rPr lang="fr-FR" sz="3200" dirty="0"/>
              <a:t> </a:t>
            </a:r>
            <a:r>
              <a:rPr lang="fr-FR" sz="3200" dirty="0" err="1" smtClean="0"/>
              <a:t>tình</a:t>
            </a:r>
            <a:r>
              <a:rPr lang="fr-FR" sz="3200" dirty="0" smtClean="0"/>
              <a:t> </a:t>
            </a:r>
            <a:r>
              <a:rPr lang="fr-FR" sz="3200" dirty="0" err="1" smtClean="0"/>
              <a:t>thương</a:t>
            </a:r>
            <a:r>
              <a:rPr lang="fr-FR" sz="3200" dirty="0" smtClean="0"/>
              <a:t> </a:t>
            </a:r>
            <a:r>
              <a:rPr lang="fr-FR" sz="3200" dirty="0" err="1"/>
              <a:t>yêu</a:t>
            </a:r>
            <a:r>
              <a:rPr lang="fr-FR" sz="3200" dirty="0" smtClean="0"/>
              <a:t>.</a:t>
            </a:r>
            <a:endParaRPr lang="en-US" sz="3200" b="1" kern="0" dirty="0">
              <a:ln>
                <a:solidFill>
                  <a:schemeClr val="bg1"/>
                </a:solidFill>
              </a:ln>
              <a:solidFill>
                <a:schemeClr val="bg1"/>
              </a:solidFill>
              <a:latin typeface="UTM Avo" panose="02040603050506020204" pitchFamily="18" charset="0"/>
              <a:ea typeface="Times New Roman" panose="02020603050405020304" pitchFamily="18" charset="0"/>
              <a:sym typeface="Arial"/>
            </a:endParaRPr>
          </a:p>
        </p:txBody>
      </p:sp>
      <p:pic>
        <p:nvPicPr>
          <p:cNvPr id="2" name="Picture 1">
            <a:hlinkClick r:id="rId3" action="ppaction://hlinksldjump"/>
            <a:extLst>
              <a:ext uri="{FF2B5EF4-FFF2-40B4-BE49-F238E27FC236}">
                <a16:creationId xmlns:a16="http://schemas.microsoft.com/office/drawing/2014/main" id="{CAFFEFC6-1FBF-B1F9-9953-BA50DCACDC9E}"/>
              </a:ext>
            </a:extLst>
          </p:cNvPr>
          <p:cNvPicPr>
            <a:picLocks noChangeAspect="1"/>
          </p:cNvPicPr>
          <p:nvPr/>
        </p:nvPicPr>
        <p:blipFill>
          <a:blip r:embed="rId4"/>
          <a:stretch>
            <a:fillRect/>
          </a:stretch>
        </p:blipFill>
        <p:spPr>
          <a:xfrm>
            <a:off x="59159" y="260649"/>
            <a:ext cx="1484094" cy="2463396"/>
          </a:xfrm>
          <a:prstGeom prst="rect">
            <a:avLst/>
          </a:prstGeom>
        </p:spPr>
      </p:pic>
      <p:sp>
        <p:nvSpPr>
          <p:cNvPr id="9" name="Google Shape;1910;p31">
            <a:extLst>
              <a:ext uri="{FF2B5EF4-FFF2-40B4-BE49-F238E27FC236}">
                <a16:creationId xmlns:a16="http://schemas.microsoft.com/office/drawing/2014/main" id="{8C490204-FDBF-ADBB-1FD7-E4894515A0BE}"/>
              </a:ext>
            </a:extLst>
          </p:cNvPr>
          <p:cNvSpPr txBox="1">
            <a:spLocks/>
          </p:cNvSpPr>
          <p:nvPr/>
        </p:nvSpPr>
        <p:spPr>
          <a:xfrm>
            <a:off x="3058160" y="-1846755"/>
            <a:ext cx="243840" cy="370168"/>
          </a:xfrm>
          <a:prstGeom prst="rect">
            <a:avLst/>
          </a:prstGeom>
          <a:noFill/>
          <a:ln>
            <a:noFill/>
          </a:ln>
        </p:spPr>
        <p:txBody>
          <a:bodyPr spcFirstLastPara="1" wrap="square" lIns="91425" tIns="91425" rIns="91425" bIns="91425" numCol="1" anchor="ctr" anchorCtr="0">
            <a:prstTxWarp prst="textArchUp">
              <a:avLst>
                <a:gd name="adj" fmla="val 10975581"/>
              </a:avLst>
            </a:prstTxWarp>
            <a:noAutofit/>
            <a:scene3d>
              <a:camera prst="orthographicFront"/>
              <a:lightRig rig="threePt" dir="t"/>
            </a:scene3d>
            <a:sp3d extrusionH="57150">
              <a:bevelT w="82550" h="38100" prst="coolSlant"/>
            </a:sp3d>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a:buClr>
                <a:srgbClr val="FFFFFF"/>
              </a:buClr>
            </a:pPr>
            <a:r>
              <a:rPr lang="en-US" sz="8000" kern="0">
                <a:ln>
                  <a:solidFill>
                    <a:srgbClr val="FFCCA9">
                      <a:lumMod val="10000"/>
                    </a:srgbClr>
                  </a:solidFill>
                </a:ln>
                <a:solidFill>
                  <a:srgbClr val="A2DF48"/>
                </a:solidFill>
                <a:effectLst>
                  <a:glow rad="101600">
                    <a:srgbClr val="EC9684">
                      <a:lumMod val="60000"/>
                      <a:lumOff val="40000"/>
                      <a:alpha val="60000"/>
                    </a:srgbClr>
                  </a:glow>
                </a:effectLst>
                <a:latin typeface="SVN-Poky's" panose="020B0606040200020203" pitchFamily="34" charset="0"/>
              </a:rPr>
              <a:t>Nội</a:t>
            </a:r>
            <a:r>
              <a:rPr lang="en-US" sz="8000" kern="0">
                <a:ln>
                  <a:solidFill>
                    <a:srgbClr val="FFCCA9">
                      <a:lumMod val="10000"/>
                    </a:srgbClr>
                  </a:solidFill>
                </a:ln>
                <a:solidFill>
                  <a:srgbClr val="EC9684">
                    <a:lumMod val="75000"/>
                  </a:srgbClr>
                </a:solidFill>
                <a:effectLst>
                  <a:glow rad="101600">
                    <a:srgbClr val="EC9684">
                      <a:lumMod val="60000"/>
                      <a:lumOff val="40000"/>
                      <a:alpha val="60000"/>
                    </a:srgbClr>
                  </a:glow>
                </a:effectLst>
                <a:latin typeface="SVN-Poky's" panose="020B0606040200020203" pitchFamily="34" charset="0"/>
              </a:rPr>
              <a:t> </a:t>
            </a:r>
            <a:r>
              <a:rPr lang="en-US" sz="8000" kern="0">
                <a:ln>
                  <a:solidFill>
                    <a:srgbClr val="FFCCA9">
                      <a:lumMod val="10000"/>
                    </a:srgbClr>
                  </a:solidFill>
                </a:ln>
                <a:solidFill>
                  <a:srgbClr val="CE2C81"/>
                </a:solidFill>
                <a:effectLst>
                  <a:glow rad="101600">
                    <a:srgbClr val="EC9684">
                      <a:lumMod val="60000"/>
                      <a:lumOff val="40000"/>
                      <a:alpha val="60000"/>
                    </a:srgbClr>
                  </a:glow>
                </a:effectLst>
                <a:latin typeface="SVN-Poky's" panose="020B0606040200020203" pitchFamily="34" charset="0"/>
              </a:rPr>
              <a:t>dung</a:t>
            </a:r>
            <a:r>
              <a:rPr lang="en-US" sz="8000" kern="0">
                <a:ln>
                  <a:solidFill>
                    <a:srgbClr val="FFCCA9">
                      <a:lumMod val="10000"/>
                    </a:srgbClr>
                  </a:solidFill>
                </a:ln>
                <a:solidFill>
                  <a:srgbClr val="EC9684">
                    <a:lumMod val="75000"/>
                  </a:srgbClr>
                </a:solidFill>
                <a:effectLst>
                  <a:glow rad="101600">
                    <a:srgbClr val="EC9684">
                      <a:lumMod val="60000"/>
                      <a:lumOff val="40000"/>
                      <a:alpha val="60000"/>
                    </a:srgbClr>
                  </a:glow>
                </a:effectLst>
                <a:latin typeface="SVN-Poky's" panose="020B0606040200020203" pitchFamily="34" charset="0"/>
              </a:rPr>
              <a:t> </a:t>
            </a:r>
            <a:r>
              <a:rPr lang="en-US" sz="8000" kern="0">
                <a:ln>
                  <a:solidFill>
                    <a:srgbClr val="FFCCA9">
                      <a:lumMod val="10000"/>
                    </a:srgbClr>
                  </a:solidFill>
                </a:ln>
                <a:solidFill>
                  <a:srgbClr val="0070C0"/>
                </a:solidFill>
                <a:effectLst>
                  <a:glow rad="101600">
                    <a:srgbClr val="EC9684">
                      <a:lumMod val="60000"/>
                      <a:lumOff val="40000"/>
                      <a:alpha val="60000"/>
                    </a:srgbClr>
                  </a:glow>
                </a:effectLst>
                <a:latin typeface="SVN-Poky's" panose="020B0606040200020203" pitchFamily="34" charset="0"/>
              </a:rPr>
              <a:t>bài </a:t>
            </a:r>
            <a:r>
              <a:rPr lang="en-US" sz="8000" kern="0">
                <a:ln>
                  <a:solidFill>
                    <a:srgbClr val="FFCCA9">
                      <a:lumMod val="10000"/>
                    </a:srgbClr>
                  </a:solidFill>
                </a:ln>
                <a:solidFill>
                  <a:srgbClr val="FFC000"/>
                </a:solidFill>
                <a:effectLst>
                  <a:glow rad="101600">
                    <a:srgbClr val="EC9684">
                      <a:lumMod val="60000"/>
                      <a:lumOff val="40000"/>
                      <a:alpha val="60000"/>
                    </a:srgbClr>
                  </a:glow>
                </a:effectLst>
                <a:latin typeface="SVN-Poky's" panose="020B0606040200020203" pitchFamily="34" charset="0"/>
              </a:rPr>
              <a:t>học</a:t>
            </a:r>
          </a:p>
        </p:txBody>
      </p:sp>
    </p:spTree>
    <p:extLst>
      <p:ext uri="{BB962C8B-B14F-4D97-AF65-F5344CB8AC3E}">
        <p14:creationId xmlns:p14="http://schemas.microsoft.com/office/powerpoint/2010/main" val="16903053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1800" decel="100000" fill="hold"/>
                                        <p:tgtEl>
                                          <p:spTgt spid="2"/>
                                        </p:tgtEl>
                                        <p:attrNameLst>
                                          <p:attrName>ppt_y</p:attrName>
                                        </p:attrNameLst>
                                      </p:cBhvr>
                                      <p:tavLst>
                                        <p:tav tm="0">
                                          <p:val>
                                            <p:strVal val="#ppt_y+1"/>
                                          </p:val>
                                        </p:tav>
                                        <p:tav tm="100000">
                                          <p:val>
                                            <p:strVal val="#ppt_y-.03"/>
                                          </p:val>
                                        </p:tav>
                                      </p:tavLst>
                                    </p:anim>
                                    <p:anim calcmode="lin" valueType="num">
                                      <p:cBhvr>
                                        <p:cTn id="10" dur="1" accel="100000" fill="hold">
                                          <p:stCondLst>
                                            <p:cond delay="1999"/>
                                          </p:stCondLst>
                                        </p:cTn>
                                        <p:tgtEl>
                                          <p:spTgt spid="2"/>
                                        </p:tgtEl>
                                        <p:attrNameLst>
                                          <p:attrName>ppt_y</p:attrName>
                                        </p:attrNameLst>
                                      </p:cBhvr>
                                      <p:tavLst>
                                        <p:tav tm="0">
                                          <p:val>
                                            <p:strVal val="#ppt_y-.03"/>
                                          </p:val>
                                        </p:tav>
                                        <p:tav tm="100000">
                                          <p:val>
                                            <p:strVal val="#ppt_y"/>
                                          </p:val>
                                        </p:tav>
                                      </p:tavLst>
                                    </p:anim>
                                  </p:childTnLst>
                                </p:cTn>
                              </p:par>
                              <p:par>
                                <p:cTn id="11" presetID="32" presetClass="emph" presetSubtype="0" fill="hold" nodeType="withEffect">
                                  <p:stCondLst>
                                    <p:cond delay="0"/>
                                  </p:stCondLst>
                                  <p:childTnLst>
                                    <p:animRot by="120000">
                                      <p:cBhvr>
                                        <p:cTn id="12" dur="200" fill="hold">
                                          <p:stCondLst>
                                            <p:cond delay="0"/>
                                          </p:stCondLst>
                                        </p:cTn>
                                        <p:tgtEl>
                                          <p:spTgt spid="2"/>
                                        </p:tgtEl>
                                        <p:attrNameLst>
                                          <p:attrName>r</p:attrName>
                                        </p:attrNameLst>
                                      </p:cBhvr>
                                    </p:animRot>
                                    <p:animRot by="-240000">
                                      <p:cBhvr>
                                        <p:cTn id="13" dur="400" fill="hold">
                                          <p:stCondLst>
                                            <p:cond delay="400"/>
                                          </p:stCondLst>
                                        </p:cTn>
                                        <p:tgtEl>
                                          <p:spTgt spid="2"/>
                                        </p:tgtEl>
                                        <p:attrNameLst>
                                          <p:attrName>r</p:attrName>
                                        </p:attrNameLst>
                                      </p:cBhvr>
                                    </p:animRot>
                                    <p:animRot by="240000">
                                      <p:cBhvr>
                                        <p:cTn id="14" dur="400" fill="hold">
                                          <p:stCondLst>
                                            <p:cond delay="800"/>
                                          </p:stCondLst>
                                        </p:cTn>
                                        <p:tgtEl>
                                          <p:spTgt spid="2"/>
                                        </p:tgtEl>
                                        <p:attrNameLst>
                                          <p:attrName>r</p:attrName>
                                        </p:attrNameLst>
                                      </p:cBhvr>
                                    </p:animRot>
                                    <p:animRot by="-240000">
                                      <p:cBhvr>
                                        <p:cTn id="15" dur="400" fill="hold">
                                          <p:stCondLst>
                                            <p:cond delay="1200"/>
                                          </p:stCondLst>
                                        </p:cTn>
                                        <p:tgtEl>
                                          <p:spTgt spid="2"/>
                                        </p:tgtEl>
                                        <p:attrNameLst>
                                          <p:attrName>r</p:attrName>
                                        </p:attrNameLst>
                                      </p:cBhvr>
                                    </p:animRot>
                                    <p:animRot by="120000">
                                      <p:cBhvr>
                                        <p:cTn id="16" dur="400" fill="hold">
                                          <p:stCondLst>
                                            <p:cond delay="1600"/>
                                          </p:stCondLst>
                                        </p:cTn>
                                        <p:tgtEl>
                                          <p:spTgt spid="2"/>
                                        </p:tgtEl>
                                        <p:attrNameLst>
                                          <p:attrName>r</p:attrName>
                                        </p:attrNameLst>
                                      </p:cBhvr>
                                    </p:animRot>
                                  </p:childTnLst>
                                </p:cTn>
                              </p:par>
                              <p:par>
                                <p:cTn id="17" presetID="14"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2" presetClass="entr" presetSubtype="9"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1000"/>
                            </p:stCondLst>
                            <p:childTnLst>
                              <p:par>
                                <p:cTn id="32" presetID="2" presetClass="entr" presetSubtype="6"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997982" y="3953841"/>
            <a:ext cx="128703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372" tIns="25700" rIns="51372" bIns="25700" rtlCol="0" anchor="ctr"/>
          <a:lstStyle/>
          <a:p>
            <a:pPr algn="ctr" defTabSz="684848">
              <a:defRPr/>
            </a:pPr>
            <a:endParaRPr lang="zh-CN" altLang="en-US" sz="1069">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180560" y="4091426"/>
            <a:ext cx="1183843"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51372" tIns="25700" rIns="51372" bIns="25700" rtlCol="0" anchor="ctr"/>
          <a:lstStyle/>
          <a:p>
            <a:pPr algn="ctr" defTabSz="684848">
              <a:defRPr/>
            </a:pPr>
            <a:endParaRPr lang="zh-CN" altLang="en-US" sz="1069">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7016341" y="2879776"/>
            <a:ext cx="908705" cy="1211607"/>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372" tIns="25700" rIns="51372" bIns="25700" rtlCol="0" anchor="ctr"/>
          <a:lstStyle/>
          <a:p>
            <a:pPr algn="ctr" defTabSz="684848">
              <a:defRPr/>
            </a:pPr>
            <a:endParaRPr lang="zh-CN" altLang="en-US" sz="1069">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2697241" y="491820"/>
            <a:ext cx="3866501"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6779637" y="3259315"/>
            <a:ext cx="929518"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51372" tIns="25700" rIns="51372" bIns="25700" rtlCol="0" anchor="ctr"/>
          <a:lstStyle/>
          <a:p>
            <a:pPr algn="ctr" defTabSz="684848">
              <a:defRPr/>
            </a:pPr>
            <a:endParaRPr lang="zh-CN" altLang="en-US" sz="1069">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6440734" y="810850"/>
            <a:ext cx="1319997" cy="734428"/>
          </a:xfrm>
          <a:prstGeom prst="rect">
            <a:avLst/>
          </a:prstGeom>
        </p:spPr>
      </p:pic>
      <p:sp>
        <p:nvSpPr>
          <p:cNvPr id="22" name="椭圆 21"/>
          <p:cNvSpPr/>
          <p:nvPr/>
        </p:nvSpPr>
        <p:spPr>
          <a:xfrm>
            <a:off x="912463" y="598108"/>
            <a:ext cx="665736"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372" tIns="25700" rIns="51372" bIns="25700" rtlCol="0" anchor="ctr"/>
          <a:lstStyle/>
          <a:p>
            <a:pPr algn="ctr" defTabSz="684848">
              <a:defRPr/>
            </a:pPr>
            <a:endParaRPr lang="zh-CN" altLang="en-US" sz="1069">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245332" y="1216687"/>
            <a:ext cx="403607"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372" tIns="25700" rIns="51372" bIns="25700" rtlCol="0" anchor="ctr"/>
          <a:lstStyle/>
          <a:p>
            <a:pPr algn="ctr" defTabSz="684848">
              <a:defRPr/>
            </a:pPr>
            <a:endParaRPr lang="zh-CN" altLang="en-US" sz="1069">
              <a:solidFill>
                <a:srgbClr val="FFFFFF"/>
              </a:solidFill>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3084312" y="3006462"/>
            <a:ext cx="3306547" cy="813649"/>
          </a:xfrm>
          <a:prstGeom prst="rect">
            <a:avLst/>
          </a:prstGeom>
          <a:noFill/>
        </p:spPr>
        <p:txBody>
          <a:bodyPr wrap="none" lIns="51372" tIns="25700" rIns="51372" bIns="25700">
            <a:spAutoFit/>
            <a:scene3d>
              <a:camera prst="orthographicFront"/>
              <a:lightRig rig="soft" dir="t">
                <a:rot lat="0" lon="0" rev="15600000"/>
              </a:lightRig>
            </a:scene3d>
            <a:sp3d extrusionH="57150" prstMaterial="softEdge">
              <a:bevelT w="25400" h="38100"/>
            </a:sp3d>
          </a:bodyPr>
          <a:lstStyle/>
          <a:p>
            <a:pPr algn="ctr" defTabSz="684848">
              <a:defRPr/>
            </a:pPr>
            <a:r>
              <a:rPr lang="en-US" sz="495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Khởi</a:t>
            </a:r>
            <a:r>
              <a:rPr lang="en-US" sz="495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rPr>
              <a:t> </a:t>
            </a:r>
            <a:r>
              <a:rPr lang="en-US" sz="4950" b="1" dirty="0" err="1">
                <a:solidFill>
                  <a:srgbClr val="FF0000"/>
                </a:solidFill>
                <a:latin typeface="Arial-Rounded" panose="020B0604020202020204" pitchFamily="34" charset="0"/>
                <a:ea typeface="Arial-Rounded" panose="020B0604020202020204" pitchFamily="34" charset="0"/>
                <a:cs typeface="Arial-Rounded" panose="020B0604020202020204" pitchFamily="34" charset="0"/>
              </a:rPr>
              <a:t>động</a:t>
            </a:r>
            <a:endParaRPr lang="en-US" sz="4950" b="1" dirty="0">
              <a:solidFill>
                <a:srgbClr val="FF0000"/>
              </a:solidFill>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728265"/>
            <a:ext cx="8839200" cy="440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1901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Flowchart: Terminator 8">
            <a:extLst>
              <a:ext uri="{FF2B5EF4-FFF2-40B4-BE49-F238E27FC236}">
                <a16:creationId xmlns:a16="http://schemas.microsoft.com/office/drawing/2014/main" id="{C8800ACA-C713-4F7D-A467-4B567C603304}"/>
              </a:ext>
            </a:extLst>
          </p:cNvPr>
          <p:cNvSpPr/>
          <p:nvPr/>
        </p:nvSpPr>
        <p:spPr>
          <a:xfrm>
            <a:off x="1066800" y="228600"/>
            <a:ext cx="6781800" cy="1371599"/>
          </a:xfrm>
          <a:prstGeom prst="flowChartTerminator">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1" rIns="91402" bIns="45701" rtlCol="0" anchor="ctr"/>
          <a:lstStyle/>
          <a:p>
            <a:pPr algn="ctr"/>
            <a:r>
              <a:rPr lang="en-US" sz="3600" b="1" dirty="0" smtClean="0"/>
              <a:t>NỘI DUNG BÀI ĐỌC</a:t>
            </a:r>
            <a:endParaRPr lang="en-US" sz="3600" b="1" dirty="0"/>
          </a:p>
        </p:txBody>
      </p:sp>
      <p:sp>
        <p:nvSpPr>
          <p:cNvPr id="2" name="Rectangle 1"/>
          <p:cNvSpPr/>
          <p:nvPr/>
        </p:nvSpPr>
        <p:spPr>
          <a:xfrm>
            <a:off x="2286000" y="3105835"/>
            <a:ext cx="4572000" cy="369332"/>
          </a:xfrm>
          <a:prstGeom prst="rect">
            <a:avLst/>
          </a:prstGeom>
        </p:spPr>
        <p:txBody>
          <a:bodyPr>
            <a:spAutoFit/>
          </a:bodyPr>
          <a:lstStyle/>
          <a:p>
            <a:endParaRPr lang="en-US" dirty="0"/>
          </a:p>
        </p:txBody>
      </p:sp>
      <p:sp>
        <p:nvSpPr>
          <p:cNvPr id="11" name="Flowchart: Terminator 10">
            <a:extLst>
              <a:ext uri="{FF2B5EF4-FFF2-40B4-BE49-F238E27FC236}">
                <a16:creationId xmlns:a16="http://schemas.microsoft.com/office/drawing/2014/main" id="{C8800ACA-C713-4F7D-A467-4B567C603304}"/>
              </a:ext>
            </a:extLst>
          </p:cNvPr>
          <p:cNvSpPr/>
          <p:nvPr/>
        </p:nvSpPr>
        <p:spPr>
          <a:xfrm>
            <a:off x="457200" y="2057401"/>
            <a:ext cx="8229600" cy="3505200"/>
          </a:xfrm>
          <a:prstGeom prst="flowChartTerminator">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1" rIns="91402" bIns="45701" rtlCol="0" anchor="ctr"/>
          <a:lstStyle/>
          <a:p>
            <a:pPr algn="just"/>
            <a:r>
              <a:rPr lang="en-US" sz="3200" dirty="0" err="1"/>
              <a:t>Câu</a:t>
            </a:r>
            <a:r>
              <a:rPr lang="en-US" sz="3200" dirty="0"/>
              <a:t> </a:t>
            </a:r>
            <a:r>
              <a:rPr lang="en-US" sz="3200" dirty="0" err="1" smtClean="0"/>
              <a:t>chuyện</a:t>
            </a:r>
            <a:r>
              <a:rPr lang="en-US" sz="3200" dirty="0" smtClean="0"/>
              <a:t> </a:t>
            </a:r>
            <a:r>
              <a:rPr lang="en-US" sz="3200" dirty="0" err="1" smtClean="0"/>
              <a:t>kể</a:t>
            </a:r>
            <a:r>
              <a:rPr lang="en-US" sz="3200" dirty="0" smtClean="0"/>
              <a:t> </a:t>
            </a:r>
            <a:r>
              <a:rPr lang="en-US" sz="3200" dirty="0" err="1"/>
              <a:t>về</a:t>
            </a:r>
            <a:r>
              <a:rPr lang="en-US" sz="3200" dirty="0"/>
              <a:t> </a:t>
            </a:r>
            <a:r>
              <a:rPr lang="en-US" sz="3200" dirty="0" err="1" smtClean="0"/>
              <a:t>tình</a:t>
            </a:r>
            <a:r>
              <a:rPr lang="en-US" sz="3200" dirty="0" smtClean="0"/>
              <a:t> </a:t>
            </a:r>
            <a:r>
              <a:rPr lang="en-US" sz="3200" dirty="0" err="1" smtClean="0"/>
              <a:t>cảm</a:t>
            </a:r>
            <a:r>
              <a:rPr lang="en-US" sz="3200" dirty="0" smtClean="0"/>
              <a:t> </a:t>
            </a:r>
            <a:r>
              <a:rPr lang="en-US" sz="3200" dirty="0" err="1"/>
              <a:t>yêu</a:t>
            </a:r>
            <a:r>
              <a:rPr lang="en-US" sz="3200" dirty="0"/>
              <a:t> </a:t>
            </a:r>
            <a:r>
              <a:rPr lang="en-US" sz="3200" dirty="0" err="1"/>
              <a:t>thương</a:t>
            </a:r>
            <a:r>
              <a:rPr lang="en-US" sz="3200" dirty="0"/>
              <a:t> </a:t>
            </a:r>
            <a:r>
              <a:rPr lang="en-US" sz="3200" dirty="0" err="1"/>
              <a:t>giữa</a:t>
            </a:r>
            <a:r>
              <a:rPr lang="en-US" sz="3200" dirty="0"/>
              <a:t> </a:t>
            </a:r>
            <a:r>
              <a:rPr lang="en-US" sz="3200" dirty="0" err="1"/>
              <a:t>những</a:t>
            </a:r>
            <a:r>
              <a:rPr lang="en-US" sz="3200" dirty="0"/>
              <a:t> </a:t>
            </a:r>
            <a:r>
              <a:rPr lang="en-US" sz="3200" dirty="0" err="1"/>
              <a:t>người</a:t>
            </a:r>
            <a:r>
              <a:rPr lang="en-US" sz="3200" dirty="0"/>
              <a:t> </a:t>
            </a:r>
            <a:r>
              <a:rPr lang="en-US" sz="3200" dirty="0" err="1"/>
              <a:t>trong</a:t>
            </a:r>
            <a:r>
              <a:rPr lang="en-US" sz="3200" dirty="0"/>
              <a:t> </a:t>
            </a:r>
            <a:r>
              <a:rPr lang="en-US" sz="3200" dirty="0" err="1"/>
              <a:t>gia</a:t>
            </a:r>
            <a:r>
              <a:rPr lang="en-US" sz="3200" dirty="0"/>
              <a:t> </a:t>
            </a:r>
            <a:r>
              <a:rPr lang="en-US" sz="3200" dirty="0" err="1"/>
              <a:t>đình</a:t>
            </a:r>
            <a:r>
              <a:rPr lang="en-US" sz="3200" dirty="0"/>
              <a:t> </a:t>
            </a:r>
            <a:r>
              <a:rPr lang="en-US" sz="3200" dirty="0" err="1"/>
              <a:t>dành</a:t>
            </a:r>
            <a:r>
              <a:rPr lang="en-US" sz="3200" dirty="0"/>
              <a:t> </a:t>
            </a:r>
            <a:r>
              <a:rPr lang="en-US" sz="3200" dirty="0" err="1"/>
              <a:t>cho</a:t>
            </a:r>
            <a:r>
              <a:rPr lang="en-US" sz="3200" dirty="0"/>
              <a:t> </a:t>
            </a:r>
            <a:r>
              <a:rPr lang="en-US" sz="3200" dirty="0" err="1"/>
              <a:t>nhau</a:t>
            </a:r>
            <a:r>
              <a:rPr lang="en-US" sz="3200" dirty="0"/>
              <a:t>. Qua </a:t>
            </a:r>
            <a:r>
              <a:rPr lang="en-US" sz="3200" dirty="0" err="1"/>
              <a:t>đó</a:t>
            </a:r>
            <a:r>
              <a:rPr lang="en-US" sz="3200" dirty="0"/>
              <a:t>, ta </a:t>
            </a:r>
            <a:r>
              <a:rPr lang="en-US" sz="3200" dirty="0" err="1"/>
              <a:t>thấy</a:t>
            </a:r>
            <a:r>
              <a:rPr lang="en-US" sz="3200" dirty="0"/>
              <a:t> </a:t>
            </a:r>
            <a:r>
              <a:rPr lang="en-US" sz="3200" dirty="0" err="1"/>
              <a:t>tình</a:t>
            </a:r>
            <a:r>
              <a:rPr lang="en-US" sz="3200" dirty="0"/>
              <a:t> </a:t>
            </a:r>
            <a:r>
              <a:rPr lang="en-US" sz="3200" dirty="0" err="1"/>
              <a:t>cảm</a:t>
            </a:r>
            <a:r>
              <a:rPr lang="en-US" sz="3200" dirty="0"/>
              <a:t> </a:t>
            </a:r>
            <a:r>
              <a:rPr lang="en-US" sz="3200" dirty="0" err="1"/>
              <a:t>giữa</a:t>
            </a:r>
            <a:r>
              <a:rPr lang="en-US" sz="3200" dirty="0"/>
              <a:t> </a:t>
            </a:r>
            <a:r>
              <a:rPr lang="en-US" sz="3200" dirty="0" err="1"/>
              <a:t>những</a:t>
            </a:r>
            <a:r>
              <a:rPr lang="en-US" sz="3200" dirty="0"/>
              <a:t> </a:t>
            </a:r>
            <a:r>
              <a:rPr lang="en-US" sz="3200" dirty="0" err="1"/>
              <a:t>người</a:t>
            </a:r>
            <a:r>
              <a:rPr lang="en-US" sz="3200" dirty="0"/>
              <a:t> </a:t>
            </a:r>
            <a:r>
              <a:rPr lang="en-US" sz="3200" dirty="0" err="1"/>
              <a:t>trong</a:t>
            </a:r>
            <a:r>
              <a:rPr lang="en-US" sz="3200" dirty="0"/>
              <a:t> </a:t>
            </a:r>
            <a:r>
              <a:rPr lang="en-US" sz="3200" dirty="0" err="1"/>
              <a:t>gia</a:t>
            </a:r>
            <a:r>
              <a:rPr lang="en-US" sz="3200" dirty="0"/>
              <a:t> </a:t>
            </a:r>
            <a:r>
              <a:rPr lang="en-US" sz="3200" dirty="0" err="1"/>
              <a:t>đình</a:t>
            </a:r>
            <a:r>
              <a:rPr lang="en-US" sz="3200" dirty="0"/>
              <a:t> </a:t>
            </a:r>
            <a:r>
              <a:rPr lang="en-US" sz="3200" dirty="0" err="1"/>
              <a:t>luôn</a:t>
            </a:r>
            <a:r>
              <a:rPr lang="en-US" sz="3200" dirty="0"/>
              <a:t> </a:t>
            </a:r>
            <a:r>
              <a:rPr lang="en-US" sz="3200" dirty="0" err="1"/>
              <a:t>là</a:t>
            </a:r>
            <a:r>
              <a:rPr lang="en-US" sz="3200" dirty="0"/>
              <a:t> </a:t>
            </a:r>
            <a:r>
              <a:rPr lang="en-US" sz="3200" dirty="0" err="1"/>
              <a:t>tình</a:t>
            </a:r>
            <a:r>
              <a:rPr lang="en-US" sz="3200" dirty="0"/>
              <a:t> </a:t>
            </a:r>
            <a:r>
              <a:rPr lang="en-US" sz="3200" dirty="0" err="1"/>
              <a:t>cảm</a:t>
            </a:r>
            <a:r>
              <a:rPr lang="en-US" sz="3200" dirty="0"/>
              <a:t> </a:t>
            </a:r>
            <a:r>
              <a:rPr lang="en-US" sz="3200" dirty="0" err="1"/>
              <a:t>đẹp</a:t>
            </a:r>
            <a:r>
              <a:rPr lang="en-US" sz="3200" dirty="0"/>
              <a:t> </a:t>
            </a:r>
            <a:r>
              <a:rPr lang="en-US" sz="3200" dirty="0" err="1"/>
              <a:t>nhất</a:t>
            </a:r>
            <a:r>
              <a:rPr lang="en-US" sz="3200" dirty="0"/>
              <a:t>. </a:t>
            </a:r>
            <a:r>
              <a:rPr lang="en-US" sz="3200" dirty="0" err="1"/>
              <a:t>Nó</a:t>
            </a:r>
            <a:r>
              <a:rPr lang="en-US" sz="3200" dirty="0"/>
              <a:t> </a:t>
            </a:r>
            <a:r>
              <a:rPr lang="en-US" sz="3200" dirty="0" err="1"/>
              <a:t>giúp</a:t>
            </a:r>
            <a:r>
              <a:rPr lang="en-US" sz="3200" dirty="0"/>
              <a:t> ta </a:t>
            </a:r>
            <a:r>
              <a:rPr lang="en-US" sz="3200" dirty="0" err="1"/>
              <a:t>hiểu</a:t>
            </a:r>
            <a:r>
              <a:rPr lang="en-US" sz="3200" dirty="0"/>
              <a:t> </a:t>
            </a:r>
            <a:r>
              <a:rPr lang="en-US" sz="3200" dirty="0" err="1"/>
              <a:t>tại</a:t>
            </a:r>
            <a:r>
              <a:rPr lang="en-US" sz="3200" dirty="0"/>
              <a:t> </a:t>
            </a:r>
            <a:r>
              <a:rPr lang="en-US" sz="3200" dirty="0" err="1"/>
              <a:t>sao</a:t>
            </a:r>
            <a:r>
              <a:rPr lang="en-US" sz="3200" dirty="0"/>
              <a:t> </a:t>
            </a:r>
            <a:r>
              <a:rPr lang="en-US" sz="3200" dirty="0" err="1"/>
              <a:t>gia</a:t>
            </a:r>
            <a:r>
              <a:rPr lang="en-US" sz="3200" dirty="0"/>
              <a:t> </a:t>
            </a:r>
            <a:r>
              <a:rPr lang="en-US" sz="3200" dirty="0" err="1"/>
              <a:t>đình</a:t>
            </a:r>
            <a:r>
              <a:rPr lang="en-US" sz="3200" dirty="0"/>
              <a:t> </a:t>
            </a:r>
            <a:r>
              <a:rPr lang="en-US" sz="3200" dirty="0" err="1"/>
              <a:t>lại</a:t>
            </a:r>
            <a:r>
              <a:rPr lang="en-US" sz="3200" dirty="0"/>
              <a:t> </a:t>
            </a:r>
            <a:r>
              <a:rPr lang="en-US" sz="3200" dirty="0" err="1"/>
              <a:t>được</a:t>
            </a:r>
            <a:r>
              <a:rPr lang="en-US" sz="3200" dirty="0"/>
              <a:t> </a:t>
            </a:r>
            <a:r>
              <a:rPr lang="en-US" sz="3200" dirty="0" err="1"/>
              <a:t>gọi</a:t>
            </a:r>
            <a:r>
              <a:rPr lang="en-US" sz="3200" dirty="0"/>
              <a:t> </a:t>
            </a:r>
            <a:r>
              <a:rPr lang="en-US" sz="3200" dirty="0" err="1"/>
              <a:t>là</a:t>
            </a:r>
            <a:r>
              <a:rPr lang="en-US" sz="3200" dirty="0"/>
              <a:t> “</a:t>
            </a:r>
            <a:r>
              <a:rPr lang="en-US" sz="3200" dirty="0" err="1"/>
              <a:t>mái</a:t>
            </a:r>
            <a:r>
              <a:rPr lang="en-US" sz="3200" dirty="0"/>
              <a:t> </a:t>
            </a:r>
            <a:r>
              <a:rPr lang="en-US" sz="3200" dirty="0" err="1"/>
              <a:t>ấm</a:t>
            </a:r>
            <a:r>
              <a:rPr lang="en-US" sz="3200" dirty="0"/>
              <a:t>”.</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5237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1-原创素材\1_mm1102\PPT\PPT_014\materaials\pageimg_g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408" y="1721171"/>
            <a:ext cx="8157192" cy="44510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1752600" y="3910441"/>
            <a:ext cx="5730737" cy="1652159"/>
          </a:xfrm>
          <a:prstGeom prst="rect">
            <a:avLst/>
          </a:prstGeom>
        </p:spPr>
      </p:pic>
    </p:spTree>
    <p:extLst>
      <p:ext uri="{BB962C8B-B14F-4D97-AF65-F5344CB8AC3E}">
        <p14:creationId xmlns:p14="http://schemas.microsoft.com/office/powerpoint/2010/main" val="370989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1066800"/>
            <a:ext cx="8458200" cy="1077218"/>
          </a:xfrm>
          <a:prstGeom prst="rect">
            <a:avLst/>
          </a:prstGeom>
        </p:spPr>
        <p:txBody>
          <a:bodyPr wrap="square">
            <a:spAutoFit/>
          </a:bodyPr>
          <a:lstStyle/>
          <a:p>
            <a:r>
              <a:rPr lang="vi-VN" sz="3200" b="1" dirty="0" smtClean="0">
                <a:cs typeface="Times New Roman" pitchFamily="18" charset="0"/>
              </a:rPr>
              <a:t>1</a:t>
            </a:r>
            <a:r>
              <a:rPr lang="en-US" sz="3200" b="1" dirty="0" smtClean="0">
                <a:cs typeface="Times New Roman" pitchFamily="18" charset="0"/>
              </a:rPr>
              <a:t>. </a:t>
            </a:r>
            <a:r>
              <a:rPr lang="vi-VN" sz="3200" b="1" dirty="0" smtClean="0">
                <a:cs typeface="Times New Roman" pitchFamily="18" charset="0"/>
              </a:rPr>
              <a:t>Tìm </a:t>
            </a:r>
            <a:r>
              <a:rPr lang="vi-VN" sz="3200" b="1" dirty="0">
                <a:cs typeface="Times New Roman" pitchFamily="18" charset="0"/>
              </a:rPr>
              <a:t>thêm ít nhất 3 từ ngữ cho mỗi nhóm từ dưới đây</a:t>
            </a:r>
            <a:r>
              <a:rPr lang="vi-VN" sz="3200" b="1" dirty="0" smtClean="0">
                <a:cs typeface="Times New Roman" pitchFamily="18" charset="0"/>
              </a:rPr>
              <a:t>:</a:t>
            </a:r>
            <a:endParaRPr lang="vi-VN" sz="3200" b="1" dirty="0">
              <a:cs typeface="Times New Roman" pitchFamily="18" charset="0"/>
            </a:endParaRPr>
          </a:p>
        </p:txBody>
      </p:sp>
      <p:pic>
        <p:nvPicPr>
          <p:cNvPr id="5" name="Picture 4"/>
          <p:cNvPicPr>
            <a:picLocks noChangeAspect="1"/>
          </p:cNvPicPr>
          <p:nvPr/>
        </p:nvPicPr>
        <p:blipFill>
          <a:blip r:embed="rId3"/>
          <a:stretch>
            <a:fillRect/>
          </a:stretch>
        </p:blipFill>
        <p:spPr>
          <a:xfrm>
            <a:off x="1752600" y="-51959"/>
            <a:ext cx="5730737" cy="165215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759999236"/>
              </p:ext>
            </p:extLst>
          </p:nvPr>
        </p:nvGraphicFramePr>
        <p:xfrm>
          <a:off x="228600" y="2286000"/>
          <a:ext cx="8458200" cy="4193229"/>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1084269">
                <a:tc>
                  <a:txBody>
                    <a:bodyPr/>
                    <a:lstStyle/>
                    <a:p>
                      <a:pPr algn="just"/>
                      <a:r>
                        <a:rPr lang="vi-VN" sz="2400" dirty="0" smtClean="0">
                          <a:cs typeface="Times New Roman" pitchFamily="18" charset="0"/>
                        </a:rPr>
                        <a:t>a) Chỉ người thân trong gia đình</a:t>
                      </a:r>
                      <a:endParaRPr lang="en-US" sz="2400" dirty="0"/>
                    </a:p>
                  </a:txBody>
                  <a:tcPr>
                    <a:solidFill>
                      <a:schemeClr val="accent5"/>
                    </a:solidFill>
                  </a:tcPr>
                </a:tc>
                <a:tc>
                  <a:txBody>
                    <a:bodyPr/>
                    <a:lstStyle/>
                    <a:p>
                      <a:r>
                        <a:rPr lang="vi-VN" sz="2400" dirty="0" smtClean="0">
                          <a:cs typeface="Times New Roman" pitchFamily="18" charset="0"/>
                        </a:rPr>
                        <a:t>b) Chỉ đồ dùng trong nhà</a:t>
                      </a:r>
                      <a:endParaRPr lang="en-US" sz="2400" dirty="0"/>
                    </a:p>
                  </a:txBody>
                  <a:tcPr>
                    <a:solidFill>
                      <a:schemeClr val="accent6"/>
                    </a:solidFill>
                  </a:tcPr>
                </a:tc>
                <a:tc>
                  <a:txBody>
                    <a:bodyPr/>
                    <a:lstStyle/>
                    <a:p>
                      <a:r>
                        <a:rPr lang="vi-VN" sz="2400" dirty="0" smtClean="0">
                          <a:cs typeface="Times New Roman" pitchFamily="18" charset="0"/>
                        </a:rPr>
                        <a:t>c) Chỉ tình cảm gia đình</a:t>
                      </a:r>
                      <a:endParaRPr lang="en-US" sz="2400" dirty="0"/>
                    </a:p>
                  </a:txBody>
                  <a:tcPr>
                    <a:solidFill>
                      <a:schemeClr val="accent2">
                        <a:lumMod val="75000"/>
                      </a:schemeClr>
                    </a:solidFill>
                  </a:tcPr>
                </a:tc>
                <a:extLst>
                  <a:ext uri="{0D108BD9-81ED-4DB2-BD59-A6C34878D82A}">
                    <a16:rowId xmlns:a16="http://schemas.microsoft.com/office/drawing/2014/main" val="10000"/>
                  </a:ext>
                </a:extLst>
              </a:tr>
              <a:tr h="439731">
                <a:tc>
                  <a:txBody>
                    <a:bodyPr/>
                    <a:lstStyle/>
                    <a:p>
                      <a:endParaRPr lang="en-US" dirty="0"/>
                    </a:p>
                  </a:txBody>
                  <a:tcPr>
                    <a:solidFill>
                      <a:schemeClr val="accent5"/>
                    </a:solidFill>
                  </a:tcPr>
                </a:tc>
                <a:tc>
                  <a:txBody>
                    <a:bodyPr/>
                    <a:lstStyle/>
                    <a:p>
                      <a:endParaRPr lang="en-US" dirty="0"/>
                    </a:p>
                  </a:txBody>
                  <a:tcPr>
                    <a:solidFill>
                      <a:schemeClr val="accent6"/>
                    </a:solidFill>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solidFill>
                      <a:schemeClr val="accent2">
                        <a:lumMod val="7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5195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1066800"/>
            <a:ext cx="8458200" cy="584775"/>
          </a:xfrm>
          <a:prstGeom prst="rect">
            <a:avLst/>
          </a:prstGeom>
        </p:spPr>
        <p:txBody>
          <a:bodyPr wrap="square">
            <a:spAutoFit/>
          </a:bodyPr>
          <a:lstStyle/>
          <a:p>
            <a:pPr algn="ctr"/>
            <a:r>
              <a:rPr lang="en-US" sz="3200" b="1" dirty="0" smtClean="0">
                <a:cs typeface="Times New Roman" pitchFamily="18" charset="0"/>
              </a:rPr>
              <a:t>3 </a:t>
            </a:r>
            <a:r>
              <a:rPr lang="en-US" sz="3200" b="1" dirty="0" err="1" smtClean="0">
                <a:cs typeface="Times New Roman" pitchFamily="18" charset="0"/>
              </a:rPr>
              <a:t>tổ</a:t>
            </a:r>
            <a:r>
              <a:rPr lang="en-US" sz="3200" b="1" dirty="0" smtClean="0">
                <a:cs typeface="Times New Roman" pitchFamily="18" charset="0"/>
              </a:rPr>
              <a:t> </a:t>
            </a:r>
            <a:r>
              <a:rPr lang="en-US" sz="3200" b="1" dirty="0" err="1" smtClean="0">
                <a:cs typeface="Times New Roman" pitchFamily="18" charset="0"/>
              </a:rPr>
              <a:t>thi</a:t>
            </a:r>
            <a:r>
              <a:rPr lang="en-US" sz="3200" b="1" dirty="0" smtClean="0">
                <a:cs typeface="Times New Roman" pitchFamily="18" charset="0"/>
              </a:rPr>
              <a:t> </a:t>
            </a:r>
            <a:r>
              <a:rPr lang="en-US" sz="3200" b="1" dirty="0" err="1" smtClean="0">
                <a:cs typeface="Times New Roman" pitchFamily="18" charset="0"/>
              </a:rPr>
              <a:t>đua</a:t>
            </a:r>
            <a:r>
              <a:rPr lang="en-US" sz="3200" b="1" dirty="0" smtClean="0">
                <a:cs typeface="Times New Roman" pitchFamily="18" charset="0"/>
              </a:rPr>
              <a:t> </a:t>
            </a:r>
            <a:r>
              <a:rPr lang="en-US" sz="3200" b="1" dirty="0" err="1" smtClean="0">
                <a:cs typeface="Times New Roman" pitchFamily="18" charset="0"/>
              </a:rPr>
              <a:t>tìm</a:t>
            </a:r>
            <a:r>
              <a:rPr lang="en-US" sz="3200" b="1" dirty="0" smtClean="0">
                <a:cs typeface="Times New Roman" pitchFamily="18" charset="0"/>
              </a:rPr>
              <a:t> </a:t>
            </a:r>
            <a:r>
              <a:rPr lang="en-US" sz="3200" b="1" dirty="0" err="1" smtClean="0">
                <a:cs typeface="Times New Roman" pitchFamily="18" charset="0"/>
              </a:rPr>
              <a:t>ghi</a:t>
            </a:r>
            <a:r>
              <a:rPr lang="en-US" sz="3200" b="1" dirty="0" smtClean="0">
                <a:cs typeface="Times New Roman" pitchFamily="18" charset="0"/>
              </a:rPr>
              <a:t> </a:t>
            </a:r>
            <a:r>
              <a:rPr lang="en-US" sz="3200" b="1" dirty="0" err="1" smtClean="0">
                <a:cs typeface="Times New Roman" pitchFamily="18" charset="0"/>
              </a:rPr>
              <a:t>bảng</a:t>
            </a:r>
            <a:endParaRPr lang="vi-VN" sz="3200" b="1" dirty="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19749874"/>
              </p:ext>
            </p:extLst>
          </p:nvPr>
        </p:nvGraphicFramePr>
        <p:xfrm>
          <a:off x="228600" y="1826571"/>
          <a:ext cx="8458200" cy="3918909"/>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1084269">
                <a:tc>
                  <a:txBody>
                    <a:bodyPr/>
                    <a:lstStyle/>
                    <a:p>
                      <a:pPr algn="just"/>
                      <a:r>
                        <a:rPr lang="vi-VN" sz="2400" dirty="0" smtClean="0">
                          <a:cs typeface="Times New Roman" pitchFamily="18" charset="0"/>
                        </a:rPr>
                        <a:t>a) Chỉ người thân trong gia đình</a:t>
                      </a:r>
                      <a:endParaRPr lang="en-US" sz="2400" dirty="0"/>
                    </a:p>
                  </a:txBody>
                  <a:tcPr>
                    <a:solidFill>
                      <a:schemeClr val="accent5"/>
                    </a:solidFill>
                  </a:tcPr>
                </a:tc>
                <a:tc>
                  <a:txBody>
                    <a:bodyPr/>
                    <a:lstStyle/>
                    <a:p>
                      <a:r>
                        <a:rPr lang="vi-VN" sz="2400" dirty="0" smtClean="0">
                          <a:cs typeface="Times New Roman" pitchFamily="18" charset="0"/>
                        </a:rPr>
                        <a:t>b) Chỉ đồ dùng trong nhà</a:t>
                      </a:r>
                      <a:endParaRPr lang="en-US" sz="2400" dirty="0"/>
                    </a:p>
                  </a:txBody>
                  <a:tcPr>
                    <a:solidFill>
                      <a:schemeClr val="accent6"/>
                    </a:solidFill>
                  </a:tcPr>
                </a:tc>
                <a:tc>
                  <a:txBody>
                    <a:bodyPr/>
                    <a:lstStyle/>
                    <a:p>
                      <a:r>
                        <a:rPr lang="vi-VN" sz="2400" dirty="0" smtClean="0">
                          <a:cs typeface="Times New Roman" pitchFamily="18" charset="0"/>
                        </a:rPr>
                        <a:t>c) Chỉ tình cảm gia đình</a:t>
                      </a:r>
                      <a:endParaRPr lang="en-US" sz="2400" dirty="0"/>
                    </a:p>
                  </a:txBody>
                  <a:tcPr>
                    <a:solidFill>
                      <a:schemeClr val="accent2">
                        <a:lumMod val="75000"/>
                      </a:schemeClr>
                    </a:solidFill>
                  </a:tcPr>
                </a:tc>
                <a:extLst>
                  <a:ext uri="{0D108BD9-81ED-4DB2-BD59-A6C34878D82A}">
                    <a16:rowId xmlns:a16="http://schemas.microsoft.com/office/drawing/2014/main" val="10000"/>
                  </a:ext>
                </a:extLst>
              </a:tr>
              <a:tr h="439731">
                <a:tc>
                  <a:txBody>
                    <a:bodyPr/>
                    <a:lstStyle/>
                    <a:p>
                      <a:r>
                        <a:rPr lang="vi-VN" sz="3200" dirty="0" smtClean="0">
                          <a:solidFill>
                            <a:schemeClr val="accent2">
                              <a:lumMod val="75000"/>
                            </a:schemeClr>
                          </a:solidFill>
                        </a:rPr>
                        <a:t> </a:t>
                      </a:r>
                      <a:endParaRPr lang="en-US" sz="3200" dirty="0">
                        <a:solidFill>
                          <a:schemeClr val="accent2">
                            <a:lumMod val="75000"/>
                          </a:schemeClr>
                        </a:solidFill>
                      </a:endParaRPr>
                    </a:p>
                  </a:txBody>
                  <a:tcPr>
                    <a:solidFill>
                      <a:schemeClr val="accent5"/>
                    </a:solidFill>
                  </a:tcPr>
                </a:tc>
                <a:tc>
                  <a:txBody>
                    <a:bodyPr/>
                    <a:lstStyle/>
                    <a:p>
                      <a:endParaRPr lang="en-US" sz="3200" dirty="0">
                        <a:solidFill>
                          <a:schemeClr val="tx2"/>
                        </a:solidFill>
                      </a:endParaRPr>
                    </a:p>
                  </a:txBody>
                  <a:tcPr>
                    <a:solidFill>
                      <a:schemeClr val="accent6"/>
                    </a:solidFill>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solidFill>
                      <a:schemeClr val="accent2">
                        <a:lumMod val="75000"/>
                      </a:schemeClr>
                    </a:solidFill>
                  </a:tcPr>
                </a:tc>
                <a:extLst>
                  <a:ext uri="{0D108BD9-81ED-4DB2-BD59-A6C34878D82A}">
                    <a16:rowId xmlns:a16="http://schemas.microsoft.com/office/drawing/2014/main" val="10001"/>
                  </a:ext>
                </a:extLst>
              </a:tr>
            </a:tbl>
          </a:graphicData>
        </a:graphic>
      </p:graphicFrame>
      <p:sp>
        <p:nvSpPr>
          <p:cNvPr id="3" name="Rectangle 2"/>
          <p:cNvSpPr/>
          <p:nvPr/>
        </p:nvSpPr>
        <p:spPr>
          <a:xfrm>
            <a:off x="662248" y="152400"/>
            <a:ext cx="7705956"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NTH-Pleasantly Plump" pitchFamily="2" charset="0"/>
                <a:cs typeface="Calibri" panose="020F0502020204030204" pitchFamily="34" charset="0"/>
              </a:rPr>
              <a:t>Trò</a:t>
            </a:r>
            <a:r>
              <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NTH-Pleasantly Plump" pitchFamily="2" charset="0"/>
                <a:cs typeface="Calibri" panose="020F0502020204030204" pitchFamily="34" charset="0"/>
              </a:rPr>
              <a:t> </a:t>
            </a:r>
            <a:r>
              <a:rPr lang="en-US" sz="4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NTH-Pleasantly Plump" pitchFamily="2" charset="0"/>
                <a:cs typeface="Calibri" panose="020F0502020204030204" pitchFamily="34" charset="0"/>
              </a:rPr>
              <a:t>chơi</a:t>
            </a:r>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NTH-Pleasantly Plump" pitchFamily="2" charset="0"/>
                <a:cs typeface="Calibri" panose="020F0502020204030204" pitchFamily="34" charset="0"/>
              </a:rPr>
              <a:t>: Ai </a:t>
            </a:r>
            <a:r>
              <a:rPr lang="en-US" sz="4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NTH-Pleasantly Plump" pitchFamily="2" charset="0"/>
                <a:cs typeface="Calibri" panose="020F0502020204030204" pitchFamily="34" charset="0"/>
              </a:rPr>
              <a:t>nhanh</a:t>
            </a: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NTH-Pleasantly Plump" pitchFamily="2" charset="0"/>
                <a:cs typeface="Calibri" panose="020F0502020204030204" pitchFamily="34" charset="0"/>
              </a:rPr>
              <a:t> </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NTH-Pleasantly Plump" pitchFamily="2" charset="0"/>
                <a:cs typeface="Calibri" panose="020F0502020204030204" pitchFamily="34" charset="0"/>
              </a:rPr>
              <a:t>– Ai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LNTH-Pleasantly Plump" pitchFamily="2" charset="0"/>
                <a:cs typeface="Calibri" panose="020F0502020204030204" pitchFamily="34" charset="0"/>
              </a:rPr>
              <a:t>đúng</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323135" y="3124200"/>
            <a:ext cx="2572465" cy="2062103"/>
          </a:xfrm>
          <a:prstGeom prst="rect">
            <a:avLst/>
          </a:prstGeom>
        </p:spPr>
        <p:txBody>
          <a:bodyPr wrap="square">
            <a:spAutoFit/>
          </a:bodyPr>
          <a:lstStyle/>
          <a:p>
            <a:r>
              <a:rPr lang="en-US" sz="3200" dirty="0" err="1">
                <a:solidFill>
                  <a:schemeClr val="accent2">
                    <a:lumMod val="75000"/>
                  </a:schemeClr>
                </a:solidFill>
              </a:rPr>
              <a:t>ông</a:t>
            </a:r>
            <a:r>
              <a:rPr lang="en-US" sz="3200" dirty="0">
                <a:solidFill>
                  <a:schemeClr val="accent2">
                    <a:lumMod val="75000"/>
                  </a:schemeClr>
                </a:solidFill>
              </a:rPr>
              <a:t> </a:t>
            </a:r>
            <a:r>
              <a:rPr lang="en-US" sz="3200" dirty="0" err="1">
                <a:solidFill>
                  <a:schemeClr val="accent2">
                    <a:lumMod val="75000"/>
                  </a:schemeClr>
                </a:solidFill>
              </a:rPr>
              <a:t>nội</a:t>
            </a:r>
            <a:r>
              <a:rPr lang="en-US" sz="3200" dirty="0">
                <a:solidFill>
                  <a:schemeClr val="accent2">
                    <a:lumMod val="75000"/>
                  </a:schemeClr>
                </a:solidFill>
              </a:rPr>
              <a:t>, </a:t>
            </a:r>
            <a:r>
              <a:rPr lang="en-US" sz="3200" dirty="0" err="1">
                <a:solidFill>
                  <a:schemeClr val="accent2">
                    <a:lumMod val="75000"/>
                  </a:schemeClr>
                </a:solidFill>
              </a:rPr>
              <a:t>bà</a:t>
            </a:r>
            <a:r>
              <a:rPr lang="en-US" sz="3200" dirty="0">
                <a:solidFill>
                  <a:schemeClr val="accent2">
                    <a:lumMod val="75000"/>
                  </a:schemeClr>
                </a:solidFill>
              </a:rPr>
              <a:t> </a:t>
            </a:r>
            <a:r>
              <a:rPr lang="en-US" sz="3200" dirty="0" err="1">
                <a:solidFill>
                  <a:schemeClr val="accent2">
                    <a:lumMod val="75000"/>
                  </a:schemeClr>
                </a:solidFill>
              </a:rPr>
              <a:t>nội</a:t>
            </a:r>
            <a:r>
              <a:rPr lang="en-US" sz="3200" dirty="0">
                <a:solidFill>
                  <a:schemeClr val="accent2">
                    <a:lumMod val="75000"/>
                  </a:schemeClr>
                </a:solidFill>
              </a:rPr>
              <a:t>, </a:t>
            </a:r>
            <a:r>
              <a:rPr lang="vi-VN" sz="3200" dirty="0">
                <a:solidFill>
                  <a:schemeClr val="accent2">
                    <a:lumMod val="75000"/>
                  </a:schemeClr>
                </a:solidFill>
              </a:rPr>
              <a:t>bố, mẹ, anh trai, em gái</a:t>
            </a:r>
            <a:r>
              <a:rPr lang="en-US" sz="3200" dirty="0">
                <a:solidFill>
                  <a:schemeClr val="accent2">
                    <a:lumMod val="75000"/>
                  </a:schemeClr>
                </a:solidFill>
              </a:rPr>
              <a:t>, …</a:t>
            </a:r>
          </a:p>
        </p:txBody>
      </p:sp>
      <p:sp>
        <p:nvSpPr>
          <p:cNvPr id="8" name="Rectangle 7"/>
          <p:cNvSpPr/>
          <p:nvPr/>
        </p:nvSpPr>
        <p:spPr>
          <a:xfrm>
            <a:off x="3200400" y="3244334"/>
            <a:ext cx="2590800" cy="1569660"/>
          </a:xfrm>
          <a:prstGeom prst="rect">
            <a:avLst/>
          </a:prstGeom>
        </p:spPr>
        <p:txBody>
          <a:bodyPr wrap="square">
            <a:spAutoFit/>
          </a:bodyPr>
          <a:lstStyle/>
          <a:p>
            <a:r>
              <a:rPr lang="en-US" sz="3200" dirty="0" err="1">
                <a:solidFill>
                  <a:schemeClr val="tx2"/>
                </a:solidFill>
              </a:rPr>
              <a:t>Quạt</a:t>
            </a:r>
            <a:r>
              <a:rPr lang="en-US" sz="3200" dirty="0">
                <a:solidFill>
                  <a:schemeClr val="tx2"/>
                </a:solidFill>
              </a:rPr>
              <a:t>, </a:t>
            </a:r>
            <a:r>
              <a:rPr lang="vi-VN" sz="3200" dirty="0">
                <a:solidFill>
                  <a:schemeClr val="tx2"/>
                </a:solidFill>
              </a:rPr>
              <a:t>tủ, bàn, ghế, </a:t>
            </a:r>
            <a:r>
              <a:rPr lang="en-US" sz="3200" dirty="0" err="1">
                <a:solidFill>
                  <a:schemeClr val="tx2"/>
                </a:solidFill>
              </a:rPr>
              <a:t>tivi</a:t>
            </a:r>
            <a:r>
              <a:rPr lang="en-US" sz="3200" dirty="0">
                <a:solidFill>
                  <a:schemeClr val="tx2"/>
                </a:solidFill>
              </a:rPr>
              <a:t>, </a:t>
            </a:r>
            <a:r>
              <a:rPr lang="vi-VN" sz="3200" dirty="0">
                <a:solidFill>
                  <a:schemeClr val="tx2"/>
                </a:solidFill>
              </a:rPr>
              <a:t>giường</a:t>
            </a:r>
            <a:r>
              <a:rPr lang="en-US" sz="3200" dirty="0">
                <a:solidFill>
                  <a:schemeClr val="tx2"/>
                </a:solidFill>
              </a:rPr>
              <a:t>,…</a:t>
            </a:r>
          </a:p>
        </p:txBody>
      </p:sp>
      <p:sp>
        <p:nvSpPr>
          <p:cNvPr id="9" name="Rectangle 8"/>
          <p:cNvSpPr/>
          <p:nvPr/>
        </p:nvSpPr>
        <p:spPr>
          <a:xfrm>
            <a:off x="5791200" y="3244334"/>
            <a:ext cx="2895600" cy="1384995"/>
          </a:xfrm>
          <a:prstGeom prst="rect">
            <a:avLst/>
          </a:prstGeom>
        </p:spPr>
        <p:txBody>
          <a:bodyPr wrap="square">
            <a:spAutoFit/>
          </a:bodyPr>
          <a:lstStyle/>
          <a:p>
            <a:pPr>
              <a:defRPr/>
            </a:pPr>
            <a:r>
              <a:rPr lang="vi-VN" sz="2800" dirty="0">
                <a:solidFill>
                  <a:schemeClr val="bg1"/>
                </a:solidFill>
              </a:rPr>
              <a:t>yêu thương, chân thành, gắn bó</a:t>
            </a:r>
            <a:r>
              <a:rPr lang="en-US" sz="2800" dirty="0">
                <a:solidFill>
                  <a:schemeClr val="bg1"/>
                </a:solidFill>
              </a:rPr>
              <a:t>, </a:t>
            </a:r>
            <a:r>
              <a:rPr lang="en-US" sz="2800" dirty="0" err="1">
                <a:solidFill>
                  <a:schemeClr val="bg1"/>
                </a:solidFill>
              </a:rPr>
              <a:t>yêu</a:t>
            </a:r>
            <a:r>
              <a:rPr lang="en-US" sz="2800" dirty="0">
                <a:solidFill>
                  <a:schemeClr val="bg1"/>
                </a:solidFill>
              </a:rPr>
              <a:t>  </a:t>
            </a:r>
            <a:r>
              <a:rPr lang="en-US" sz="2800" dirty="0" err="1">
                <a:solidFill>
                  <a:schemeClr val="bg1"/>
                </a:solidFill>
              </a:rPr>
              <a:t>quý</a:t>
            </a:r>
            <a:r>
              <a:rPr lang="en-US" sz="2800" dirty="0">
                <a:solidFill>
                  <a:schemeClr val="bg1"/>
                </a:solidFill>
              </a:rPr>
              <a:t>,…</a:t>
            </a:r>
          </a:p>
        </p:txBody>
      </p:sp>
    </p:spTree>
    <p:extLst>
      <p:ext uri="{BB962C8B-B14F-4D97-AF65-F5344CB8AC3E}">
        <p14:creationId xmlns:p14="http://schemas.microsoft.com/office/powerpoint/2010/main" val="151210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circle(in)">
                                      <p:cBhvr>
                                        <p:cTn id="29" dur="20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600" y="1295400"/>
            <a:ext cx="7848600" cy="1815882"/>
          </a:xfrm>
          <a:prstGeom prst="rect">
            <a:avLst/>
          </a:prstGeom>
          <a:solidFill>
            <a:schemeClr val="accent6">
              <a:lumMod val="20000"/>
              <a:lumOff val="80000"/>
            </a:schemeClr>
          </a:solidFill>
        </p:spPr>
        <p:txBody>
          <a:bodyPr wrap="square">
            <a:spAutoFit/>
          </a:bodyPr>
          <a:lstStyle/>
          <a:p>
            <a:pPr algn="just"/>
            <a:r>
              <a:rPr lang="vi-VN" sz="2800" b="1" dirty="0" smtClean="0"/>
              <a:t>2</a:t>
            </a:r>
            <a:r>
              <a:rPr lang="en-US" sz="2800" b="1" dirty="0" smtClean="0"/>
              <a:t>. </a:t>
            </a:r>
            <a:r>
              <a:rPr lang="vi-VN" sz="2800" b="1" dirty="0" smtClean="0"/>
              <a:t>Đặt </a:t>
            </a:r>
            <a:r>
              <a:rPr lang="vi-VN" sz="2800" b="1" dirty="0"/>
              <a:t>câu nói về hoạt động của mỗi người trong câu chuyện Ba con búp bê (Mai hoặc bố mẹ, anh). Cho biết câu đó thuộc mẫu câu nào (Ai là gì? Ai làm gì? Ai thế nào</a:t>
            </a:r>
            <a:r>
              <a:rPr lang="vi-VN" sz="2800" b="1" dirty="0" smtClean="0"/>
              <a:t>?)</a:t>
            </a:r>
            <a:endParaRPr lang="en-US" sz="2800" dirty="0"/>
          </a:p>
        </p:txBody>
      </p:sp>
      <p:pic>
        <p:nvPicPr>
          <p:cNvPr id="4" name="Picture 3"/>
          <p:cNvPicPr>
            <a:picLocks noChangeAspect="1"/>
          </p:cNvPicPr>
          <p:nvPr/>
        </p:nvPicPr>
        <p:blipFill>
          <a:blip r:embed="rId3"/>
          <a:stretch>
            <a:fillRect/>
          </a:stretch>
        </p:blipFill>
        <p:spPr>
          <a:xfrm>
            <a:off x="1752600" y="-51959"/>
            <a:ext cx="5730737" cy="1652159"/>
          </a:xfrm>
          <a:prstGeom prst="rect">
            <a:avLst/>
          </a:prstGeom>
        </p:spPr>
      </p:pic>
      <p:sp>
        <p:nvSpPr>
          <p:cNvPr id="3" name="TextBox 2"/>
          <p:cNvSpPr txBox="1"/>
          <p:nvPr/>
        </p:nvSpPr>
        <p:spPr>
          <a:xfrm>
            <a:off x="457200" y="3166408"/>
            <a:ext cx="8153400" cy="1938992"/>
          </a:xfrm>
          <a:prstGeom prst="rect">
            <a:avLst/>
          </a:prstGeom>
          <a:solidFill>
            <a:schemeClr val="accent3">
              <a:lumMod val="75000"/>
            </a:schemeClr>
          </a:solidFill>
        </p:spPr>
        <p:txBody>
          <a:bodyPr wrap="square" rtlCol="0">
            <a:spAutoFit/>
          </a:bodyPr>
          <a:lstStyle/>
          <a:p>
            <a:r>
              <a:rPr lang="nl-NL" sz="2400" dirty="0" smtClean="0">
                <a:solidFill>
                  <a:srgbClr val="FF0000"/>
                </a:solidFill>
                <a:latin typeface="Arial" pitchFamily="34" charset="0"/>
                <a:cs typeface="Arial" pitchFamily="34" charset="0"/>
              </a:rPr>
              <a:t>Ví dụ: </a:t>
            </a:r>
          </a:p>
          <a:p>
            <a:r>
              <a:rPr lang="nl-NL" sz="2400" dirty="0" smtClean="0">
                <a:solidFill>
                  <a:srgbClr val="FF0000"/>
                </a:solidFill>
                <a:latin typeface="Arial" pitchFamily="34" charset="0"/>
                <a:cs typeface="Arial" pitchFamily="34" charset="0"/>
              </a:rPr>
              <a:t>- Mai </a:t>
            </a:r>
            <a:r>
              <a:rPr lang="nl-NL" sz="2400" dirty="0">
                <a:solidFill>
                  <a:srgbClr val="FF0000"/>
                </a:solidFill>
                <a:latin typeface="Arial" pitchFamily="34" charset="0"/>
                <a:cs typeface="Arial" pitchFamily="34" charset="0"/>
              </a:rPr>
              <a:t>ôm chặt ba con búp bê vào lòng. </a:t>
            </a:r>
            <a:endParaRPr lang="nl-NL" sz="2400" dirty="0" smtClean="0">
              <a:solidFill>
                <a:srgbClr val="FF0000"/>
              </a:solidFill>
              <a:latin typeface="Arial" pitchFamily="34" charset="0"/>
              <a:cs typeface="Arial" pitchFamily="34" charset="0"/>
            </a:endParaRPr>
          </a:p>
          <a:p>
            <a:r>
              <a:rPr lang="nl-NL" sz="2400" dirty="0" smtClean="0">
                <a:solidFill>
                  <a:srgbClr val="FF0000"/>
                </a:solidFill>
                <a:latin typeface="Arial" pitchFamily="34" charset="0"/>
                <a:cs typeface="Arial" pitchFamily="34" charset="0"/>
              </a:rPr>
              <a:t>-  </a:t>
            </a:r>
            <a:r>
              <a:rPr lang="nl-NL" sz="2400" dirty="0">
                <a:solidFill>
                  <a:srgbClr val="FF0000"/>
                </a:solidFill>
                <a:latin typeface="Arial" pitchFamily="34" charset="0"/>
                <a:cs typeface="Arial" pitchFamily="34" charset="0"/>
              </a:rPr>
              <a:t>Mai ngắm ba con búp bê. </a:t>
            </a:r>
            <a:endParaRPr lang="en-US" sz="2400" dirty="0">
              <a:solidFill>
                <a:srgbClr val="FF0000"/>
              </a:solidFill>
              <a:latin typeface="Arial" pitchFamily="34" charset="0"/>
              <a:cs typeface="Arial" pitchFamily="34" charset="0"/>
            </a:endParaRPr>
          </a:p>
          <a:p>
            <a:r>
              <a:rPr lang="nl-NL" sz="2400" dirty="0" smtClean="0">
                <a:solidFill>
                  <a:srgbClr val="FF0000"/>
                </a:solidFill>
                <a:latin typeface="Arial" pitchFamily="34" charset="0"/>
                <a:cs typeface="Arial" pitchFamily="34" charset="0"/>
              </a:rPr>
              <a:t>- Bố </a:t>
            </a:r>
            <a:r>
              <a:rPr lang="nl-NL" sz="2400" dirty="0">
                <a:solidFill>
                  <a:srgbClr val="FF0000"/>
                </a:solidFill>
                <a:latin typeface="Arial" pitchFamily="34" charset="0"/>
                <a:cs typeface="Arial" pitchFamily="34" charset="0"/>
              </a:rPr>
              <a:t>làm cho Mai con búp bê bằng gỗ. </a:t>
            </a:r>
            <a:endParaRPr lang="nl-NL" sz="2400" dirty="0" smtClean="0">
              <a:solidFill>
                <a:srgbClr val="FF0000"/>
              </a:solidFill>
              <a:latin typeface="Arial" pitchFamily="34" charset="0"/>
              <a:cs typeface="Arial" pitchFamily="34" charset="0"/>
            </a:endParaRPr>
          </a:p>
          <a:p>
            <a:r>
              <a:rPr lang="nl-NL" sz="2400" dirty="0" smtClean="0">
                <a:solidFill>
                  <a:srgbClr val="FF0000"/>
                </a:solidFill>
                <a:latin typeface="Arial" pitchFamily="34" charset="0"/>
                <a:cs typeface="Arial" pitchFamily="34" charset="0"/>
              </a:rPr>
              <a:t>- Bố </a:t>
            </a:r>
            <a:r>
              <a:rPr lang="nl-NL" sz="2400" dirty="0">
                <a:solidFill>
                  <a:srgbClr val="FF0000"/>
                </a:solidFill>
                <a:latin typeface="Arial" pitchFamily="34" charset="0"/>
                <a:cs typeface="Arial" pitchFamily="34" charset="0"/>
              </a:rPr>
              <a:t>khuyên Mai xin Ông già Nô-en một món quà em thích. </a:t>
            </a:r>
            <a:endParaRPr lang="en-US" sz="2400" dirty="0">
              <a:solidFill>
                <a:srgbClr val="FF0000"/>
              </a:solidFill>
              <a:latin typeface="Arial" pitchFamily="34" charset="0"/>
              <a:cs typeface="Arial" pitchFamily="34" charset="0"/>
            </a:endParaRPr>
          </a:p>
        </p:txBody>
      </p:sp>
      <p:sp>
        <p:nvSpPr>
          <p:cNvPr id="5" name="Rectangle 4"/>
          <p:cNvSpPr/>
          <p:nvPr/>
        </p:nvSpPr>
        <p:spPr>
          <a:xfrm>
            <a:off x="550743" y="5206425"/>
            <a:ext cx="7221657" cy="584775"/>
          </a:xfrm>
          <a:prstGeom prst="rect">
            <a:avLst/>
          </a:prstGeom>
          <a:solidFill>
            <a:schemeClr val="accent6">
              <a:lumMod val="75000"/>
            </a:schemeClr>
          </a:solidFill>
        </p:spPr>
        <p:txBody>
          <a:bodyPr wrap="none">
            <a:spAutoFit/>
          </a:bodyPr>
          <a:lstStyle/>
          <a:p>
            <a:r>
              <a:rPr lang="nl-NL" sz="3200" dirty="0">
                <a:latin typeface="Arial" pitchFamily="34" charset="0"/>
                <a:cs typeface="Arial" pitchFamily="34" charset="0"/>
              </a:rPr>
              <a:t>- Các câu đó thuộc mẫu câu Ai làm gì?</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375195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p 2022+ Hình nền Powerpoint đẹp, chuyên nghiệp cho thuyết trình - Thiết  bị vệ sinh công nghiệp Pal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209800" y="-228600"/>
            <a:ext cx="5584420" cy="1774090"/>
          </a:xfrm>
          <a:prstGeom prst="rect">
            <a:avLst/>
          </a:prstGeom>
        </p:spPr>
      </p:pic>
      <p:sp>
        <p:nvSpPr>
          <p:cNvPr id="2" name="Rectangle 1"/>
          <p:cNvSpPr/>
          <p:nvPr/>
        </p:nvSpPr>
        <p:spPr>
          <a:xfrm>
            <a:off x="2057400" y="2249269"/>
            <a:ext cx="5029200" cy="2062103"/>
          </a:xfrm>
          <a:prstGeom prst="rect">
            <a:avLst/>
          </a:prstGeom>
        </p:spPr>
        <p:txBody>
          <a:bodyPr wrap="square">
            <a:spAutoFit/>
          </a:bodyPr>
          <a:lstStyle/>
          <a:p>
            <a:pPr algn="just"/>
            <a:r>
              <a:rPr lang="nl-NL" sz="3200" dirty="0" smtClean="0">
                <a:solidFill>
                  <a:srgbClr val="FF0000"/>
                </a:solidFill>
                <a:latin typeface="Arial" pitchFamily="34" charset="0"/>
                <a:cs typeface="Arial" pitchFamily="34" charset="0"/>
              </a:rPr>
              <a:t>Em hãy nói 1 câu về hành động của những người thân trong gia </a:t>
            </a:r>
            <a:r>
              <a:rPr lang="nl-NL" sz="3200" dirty="0">
                <a:solidFill>
                  <a:srgbClr val="FF0000"/>
                </a:solidFill>
                <a:latin typeface="Arial" pitchFamily="34" charset="0"/>
                <a:cs typeface="Arial" pitchFamily="34" charset="0"/>
              </a:rPr>
              <a:t>đình em để thể hiện tình cảm với nhau</a:t>
            </a:r>
            <a:endParaRPr lang="en-US" sz="32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9914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DA144B1-BC48-4FB5-81A0-5EEE0F41D92F}"/>
              </a:ext>
            </a:extLst>
          </p:cNvPr>
          <p:cNvSpPr/>
          <p:nvPr/>
        </p:nvSpPr>
        <p:spPr>
          <a:xfrm>
            <a:off x="570360" y="2660915"/>
            <a:ext cx="7964040" cy="1015663"/>
          </a:xfrm>
          <a:prstGeom prst="rect">
            <a:avLst/>
          </a:prstGeom>
        </p:spPr>
        <p:txBody>
          <a:bodyPr wrap="non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smtClean="0">
                <a:ln>
                  <a:noFill/>
                </a:ln>
                <a:solidFill>
                  <a:srgbClr val="6D5290"/>
                </a:solidFill>
                <a:effectLst/>
                <a:uLnTx/>
                <a:uFillTx/>
                <a:latin typeface="UTM Avo"/>
                <a:ea typeface="+mn-ea"/>
                <a:cs typeface="Arial" panose="020B0604020202020204" pitchFamily="34" charset="0"/>
              </a:rPr>
              <a:t>Chúc</a:t>
            </a:r>
            <a:r>
              <a:rPr kumimoji="0" lang="en-US" sz="6000" b="1" i="0" u="none" strike="noStrike" kern="1200" cap="none" spc="0" normalizeH="0" noProof="0" dirty="0" smtClean="0">
                <a:ln>
                  <a:noFill/>
                </a:ln>
                <a:solidFill>
                  <a:srgbClr val="6D5290"/>
                </a:solidFill>
                <a:effectLst/>
                <a:uLnTx/>
                <a:uFillTx/>
                <a:latin typeface="UTM Avo"/>
                <a:ea typeface="+mn-ea"/>
                <a:cs typeface="Arial" panose="020B0604020202020204" pitchFamily="34" charset="0"/>
              </a:rPr>
              <a:t> </a:t>
            </a:r>
            <a:r>
              <a:rPr kumimoji="0" lang="en-US" sz="6000" b="1" i="0" u="none" strike="noStrike" kern="1200" cap="none" spc="0" normalizeH="0" noProof="0" dirty="0" err="1" smtClean="0">
                <a:ln>
                  <a:noFill/>
                </a:ln>
                <a:solidFill>
                  <a:srgbClr val="6D5290"/>
                </a:solidFill>
                <a:effectLst/>
                <a:uLnTx/>
                <a:uFillTx/>
                <a:latin typeface="UTM Avo"/>
                <a:ea typeface="+mn-ea"/>
                <a:cs typeface="Arial" panose="020B0604020202020204" pitchFamily="34" charset="0"/>
              </a:rPr>
              <a:t>các</a:t>
            </a:r>
            <a:r>
              <a:rPr kumimoji="0" lang="en-US" sz="6000" b="1" i="0" u="none" strike="noStrike" kern="1200" cap="none" spc="0" normalizeH="0" noProof="0" dirty="0" smtClean="0">
                <a:ln>
                  <a:noFill/>
                </a:ln>
                <a:solidFill>
                  <a:srgbClr val="6D5290"/>
                </a:solidFill>
                <a:effectLst/>
                <a:uLnTx/>
                <a:uFillTx/>
                <a:latin typeface="UTM Avo"/>
                <a:ea typeface="+mn-ea"/>
                <a:cs typeface="Arial" panose="020B0604020202020204" pitchFamily="34" charset="0"/>
              </a:rPr>
              <a:t> </a:t>
            </a:r>
            <a:r>
              <a:rPr kumimoji="0" lang="en-US" sz="6000" b="1" i="0" u="none" strike="noStrike" kern="1200" cap="none" spc="0" normalizeH="0" noProof="0" dirty="0" err="1" smtClean="0">
                <a:ln>
                  <a:noFill/>
                </a:ln>
                <a:solidFill>
                  <a:srgbClr val="6D5290"/>
                </a:solidFill>
                <a:effectLst/>
                <a:uLnTx/>
                <a:uFillTx/>
                <a:latin typeface="UTM Avo"/>
                <a:ea typeface="+mn-ea"/>
                <a:cs typeface="Arial" panose="020B0604020202020204" pitchFamily="34" charset="0"/>
              </a:rPr>
              <a:t>em</a:t>
            </a:r>
            <a:r>
              <a:rPr kumimoji="0" lang="en-US" sz="6000" b="1" i="0" u="none" strike="noStrike" kern="1200" cap="none" spc="0" normalizeH="0" noProof="0" dirty="0" smtClean="0">
                <a:ln>
                  <a:noFill/>
                </a:ln>
                <a:solidFill>
                  <a:srgbClr val="6D5290"/>
                </a:solidFill>
                <a:effectLst/>
                <a:uLnTx/>
                <a:uFillTx/>
                <a:latin typeface="UTM Avo"/>
                <a:ea typeface="+mn-ea"/>
                <a:cs typeface="Arial" panose="020B0604020202020204" pitchFamily="34" charset="0"/>
              </a:rPr>
              <a:t> </a:t>
            </a:r>
            <a:r>
              <a:rPr kumimoji="0" lang="en-US" sz="6000" b="1" i="0" u="none" strike="noStrike" kern="1200" cap="none" spc="0" normalizeH="0" noProof="0" dirty="0" err="1" smtClean="0">
                <a:ln>
                  <a:noFill/>
                </a:ln>
                <a:solidFill>
                  <a:srgbClr val="6D5290"/>
                </a:solidFill>
                <a:effectLst/>
                <a:uLnTx/>
                <a:uFillTx/>
                <a:latin typeface="UTM Avo"/>
                <a:ea typeface="+mn-ea"/>
                <a:cs typeface="Arial" panose="020B0604020202020204" pitchFamily="34" charset="0"/>
              </a:rPr>
              <a:t>học</a:t>
            </a:r>
            <a:r>
              <a:rPr kumimoji="0" lang="en-US" sz="6000" b="1" i="0" u="none" strike="noStrike" kern="1200" cap="none" spc="0" normalizeH="0" noProof="0" dirty="0" smtClean="0">
                <a:ln>
                  <a:noFill/>
                </a:ln>
                <a:solidFill>
                  <a:srgbClr val="6D5290"/>
                </a:solidFill>
                <a:effectLst/>
                <a:uLnTx/>
                <a:uFillTx/>
                <a:latin typeface="UTM Avo"/>
                <a:ea typeface="+mn-ea"/>
                <a:cs typeface="Arial" panose="020B0604020202020204" pitchFamily="34" charset="0"/>
              </a:rPr>
              <a:t> </a:t>
            </a:r>
            <a:r>
              <a:rPr kumimoji="0" lang="en-US" sz="6000" b="1" i="0" u="none" strike="noStrike" kern="1200" cap="none" spc="0" normalizeH="0" noProof="0" dirty="0" err="1" smtClean="0">
                <a:ln>
                  <a:noFill/>
                </a:ln>
                <a:solidFill>
                  <a:srgbClr val="6D5290"/>
                </a:solidFill>
                <a:effectLst/>
                <a:uLnTx/>
                <a:uFillTx/>
                <a:latin typeface="UTM Avo"/>
                <a:ea typeface="+mn-ea"/>
                <a:cs typeface="Arial" panose="020B0604020202020204" pitchFamily="34" charset="0"/>
              </a:rPr>
              <a:t>tốt</a:t>
            </a:r>
            <a:r>
              <a:rPr kumimoji="0" lang="en-US" sz="6000" b="1" i="0" u="none" strike="noStrike" kern="1200" cap="none" spc="0" normalizeH="0" noProof="0" dirty="0" smtClean="0">
                <a:ln>
                  <a:noFill/>
                </a:ln>
                <a:solidFill>
                  <a:srgbClr val="6D5290"/>
                </a:solidFill>
                <a:effectLst/>
                <a:uLnTx/>
                <a:uFillTx/>
                <a:latin typeface="UTM Avo"/>
                <a:ea typeface="+mn-ea"/>
                <a:cs typeface="Arial" panose="020B0604020202020204" pitchFamily="34" charset="0"/>
              </a:rPr>
              <a:t>!</a:t>
            </a:r>
            <a:endParaRPr kumimoji="0" lang="en-US" sz="6000" b="1" i="0" u="none" strike="noStrike" kern="1200" cap="none" spc="0" normalizeH="0" baseline="0" noProof="0" dirty="0">
              <a:ln>
                <a:noFill/>
              </a:ln>
              <a:solidFill>
                <a:srgbClr val="DD4109"/>
              </a:solidFill>
              <a:effectLst/>
              <a:uLnTx/>
              <a:uFillTx/>
              <a:latin typeface="UTM Avo"/>
              <a:ea typeface="+mn-ea"/>
              <a:cs typeface="Arial" panose="020B0604020202020204" pitchFamily="34" charset="0"/>
            </a:endParaRPr>
          </a:p>
        </p:txBody>
      </p:sp>
    </p:spTree>
    <p:extLst>
      <p:ext uri="{BB962C8B-B14F-4D97-AF65-F5344CB8AC3E}">
        <p14:creationId xmlns:p14="http://schemas.microsoft.com/office/powerpoint/2010/main" val="390797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4000" b="21801"/>
          <a:stretch>
            <a:fillRect/>
          </a:stretch>
        </p:blipFill>
        <p:spPr>
          <a:xfrm>
            <a:off x="-26108" y="1"/>
            <a:ext cx="9158797" cy="7067551"/>
          </a:xfrm>
          <a:prstGeom prst="rect">
            <a:avLst/>
          </a:prstGeom>
        </p:spPr>
      </p:pic>
      <p:pic>
        <p:nvPicPr>
          <p:cNvPr id="1026" name="Picture 2" descr="Tree Cartoon Wallpapers - Top Free Tree Cartoon Backgrounds -  WallpaperAcces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29051" y="304800"/>
            <a:ext cx="4454036" cy="62564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ar Sparkling Sticker for iOS &amp;amp; Android | GIPHY"/>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5131" y="1542698"/>
            <a:ext cx="923765" cy="12316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apphire&amp;#39;s Profile - MyDramaLis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18851" y="-107985"/>
            <a:ext cx="1905815" cy="28942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Sapphire&amp;#39;s Profile - MyDramaLis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5283" y="792878"/>
            <a:ext cx="1905815" cy="28942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Sapphire&amp;#39;s Profile - MyDramaLis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196160">
            <a:off x="5060612" y="2714930"/>
            <a:ext cx="2541087" cy="21706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draw cartoon star fruit Archives - How to draw step by step"/>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030" b="97980" l="8108" r="83514"/>
                    </a14:imgEffect>
                  </a14:imgLayer>
                </a14:imgProps>
              </a:ext>
              <a:ext uri="{28A0092B-C50C-407E-A947-70E740481C1C}">
                <a14:useLocalDpi xmlns:a14="http://schemas.microsoft.com/office/drawing/2010/main" val="0"/>
              </a:ext>
            </a:extLst>
          </a:blip>
          <a:srcRect/>
          <a:stretch>
            <a:fillRect/>
          </a:stretch>
        </p:blipFill>
        <p:spPr bwMode="auto">
          <a:xfrm>
            <a:off x="6598909" y="3200400"/>
            <a:ext cx="1120970" cy="11997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ow to draw cartoon star fruit Archives - How to draw step by step"/>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030" b="97980" l="8108" r="83514"/>
                    </a14:imgEffect>
                  </a14:imgLayer>
                </a14:imgProps>
              </a:ext>
              <a:ext uri="{28A0092B-C50C-407E-A947-70E740481C1C}">
                <a14:useLocalDpi xmlns:a14="http://schemas.microsoft.com/office/drawing/2010/main" val="0"/>
              </a:ext>
            </a:extLst>
          </a:blip>
          <a:srcRect/>
          <a:stretch>
            <a:fillRect/>
          </a:stretch>
        </p:blipFill>
        <p:spPr bwMode="auto">
          <a:xfrm flipH="1">
            <a:off x="4713348" y="3687124"/>
            <a:ext cx="1120970" cy="11997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rd GIFs - Get the best GIF on GIPHY"/>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311938" y="179548"/>
            <a:ext cx="2576259" cy="2497541"/>
          </a:xfrm>
          <a:prstGeom prst="rect">
            <a:avLst/>
          </a:prstGeom>
          <a:noFill/>
          <a:extLst>
            <a:ext uri="{909E8E84-426E-40DD-AFC4-6F175D3DCCD1}">
              <a14:hiddenFill xmlns:a14="http://schemas.microsoft.com/office/drawing/2010/main">
                <a:solidFill>
                  <a:srgbClr val="FFFFFF"/>
                </a:solidFill>
              </a14:hiddenFill>
            </a:ext>
          </a:extLst>
        </p:spPr>
      </p:pic>
      <p:sp>
        <p:nvSpPr>
          <p:cNvPr id="11" name="Cloud Callout 10"/>
          <p:cNvSpPr/>
          <p:nvPr/>
        </p:nvSpPr>
        <p:spPr>
          <a:xfrm>
            <a:off x="11312" y="2197962"/>
            <a:ext cx="2663429" cy="2038351"/>
          </a:xfrm>
          <a:prstGeom prst="cloudCallout">
            <a:avLst>
              <a:gd name="adj1" fmla="val 61523"/>
              <a:gd name="adj2" fmla="val -61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2700" b="1" kern="0">
                <a:solidFill>
                  <a:srgbClr val="FFFF00"/>
                </a:solidFill>
                <a:latin typeface="UTM Cookies" pitchFamily="18" charset="0"/>
                <a:sym typeface="Arial" panose="020B0604020202020204"/>
              </a:rPr>
              <a:t>ĂN KHẾ </a:t>
            </a:r>
          </a:p>
          <a:p>
            <a:pPr algn="ctr">
              <a:buClr>
                <a:srgbClr val="000000"/>
              </a:buClr>
            </a:pPr>
            <a:r>
              <a:rPr lang="en-US" sz="2700" b="1" kern="0">
                <a:solidFill>
                  <a:srgbClr val="FFFF00"/>
                </a:solidFill>
                <a:latin typeface="UTM Cookies" pitchFamily="18" charset="0"/>
                <a:sym typeface="Arial" panose="020B0604020202020204"/>
              </a:rPr>
              <a:t>TRẢ VÀNG</a:t>
            </a:r>
          </a:p>
        </p:txBody>
      </p:sp>
      <p:pic>
        <p:nvPicPr>
          <p:cNvPr id="22" name="Nhac-chuong-bao-thuc-nhe-n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9486900" y="2765113"/>
            <a:ext cx="457200" cy="609600"/>
          </a:xfrm>
          <a:prstGeom prst="rect">
            <a:avLst/>
          </a:prstGeom>
        </p:spPr>
      </p:pic>
      <p:pic>
        <p:nvPicPr>
          <p:cNvPr id="1039"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70572" y="3800271"/>
            <a:ext cx="1858160" cy="285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descr="Welcome to Basky"/>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9220" y="5292727"/>
            <a:ext cx="1847613" cy="1296973"/>
          </a:xfrm>
          <a:prstGeom prst="rect">
            <a:avLst/>
          </a:prstGeom>
          <a:noFill/>
          <a:extLst>
            <a:ext uri="{909E8E84-426E-40DD-AFC4-6F175D3DCCD1}">
              <a14:hiddenFill xmlns:a14="http://schemas.microsoft.com/office/drawing/2010/main">
                <a:solidFill>
                  <a:srgbClr val="FFFFFF"/>
                </a:solidFill>
              </a14:hiddenFill>
            </a:ext>
          </a:extLst>
        </p:spPr>
      </p:pic>
      <p:pic>
        <p:nvPicPr>
          <p:cNvPr id="1042" name="khế 1">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53596" y="2150600"/>
            <a:ext cx="626269" cy="104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khế 2">
            <a:hlinkClick r:id="rId17"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56070" y="1021203"/>
            <a:ext cx="631031"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khế 2">
            <a:hlinkClick r:id="rId19"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925183" y="2153775"/>
            <a:ext cx="631031"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descr="Cartoon gold stacked pile Royalty Free Vector Image"/>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2881155" y="1981933"/>
            <a:ext cx="690858" cy="9948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4" descr="Cartoon gold stacked pile Royalty Free Vector Image"/>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2995455" y="1447801"/>
            <a:ext cx="690858" cy="9948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4" descr="Cartoon gold stacked pile Royalty Free Vector Image"/>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3024030" y="1514477"/>
            <a:ext cx="690858" cy="99483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4" descr="Cartoon gold stacked pile Royalty Free Vector Image"/>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3036414" y="1546684"/>
            <a:ext cx="690858" cy="99483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4" descr="Cartoon gold stacked pile Royalty Free Vector Image"/>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3048798" y="1945219"/>
            <a:ext cx="690858" cy="99483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p:cNvPicPr>
            <a:picLocks noChangeAspect="1" noChangeArrowheads="1"/>
          </p:cNvPicPr>
          <p:nvPr/>
        </p:nvPicPr>
        <p:blipFill>
          <a:blip r:embed="rId23">
            <a:extLst>
              <a:ext uri="{BEBA8EAE-BF5A-486C-A8C5-ECC9F3942E4B}">
                <a14:imgProps xmlns:a14="http://schemas.microsoft.com/office/drawing/2010/main">
                  <a14:imgLayer r:embed="rId24">
                    <a14:imgEffect>
                      <a14:backgroundRemoval t="0" b="100000" l="14109" r="85396">
                        <a14:foregroundMark x1="22277" y1="22819" x2="48020" y2="38255"/>
                        <a14:foregroundMark x1="16089" y1="2013" x2="22277" y2="16779"/>
                        <a14:foregroundMark x1="24010" y1="18792" x2="33168" y2="24161"/>
                        <a14:foregroundMark x1="36386" y1="27517" x2="50990" y2="30872"/>
                        <a14:foregroundMark x1="50990" y1="30872" x2="67079" y2="25503"/>
                        <a14:foregroundMark x1="68317" y1="24832" x2="79208" y2="14094"/>
                        <a14:foregroundMark x1="79950" y1="14094" x2="83416" y2="671"/>
                        <a14:foregroundMark x1="81436" y1="22819" x2="72277" y2="72483"/>
                        <a14:foregroundMark x1="83416" y1="14765" x2="71287" y2="83221"/>
                        <a14:foregroundMark x1="71040" y1="36242" x2="60149" y2="95973"/>
                        <a14:foregroundMark x1="48020" y1="44295" x2="45050" y2="91275"/>
                        <a14:foregroundMark x1="18812" y1="23490" x2="34158" y2="88591"/>
                        <a14:foregroundMark x1="25990" y1="77181" x2="28960" y2="85906"/>
                        <a14:foregroundMark x1="15842" y1="10067" x2="23267" y2="74497"/>
                        <a14:foregroundMark x1="32178" y1="91275" x2="43317" y2="97315"/>
                        <a14:foregroundMark x1="82921" y1="25503" x2="75495" y2="83893"/>
                        <a14:foregroundMark x1="82178" y1="36242" x2="81188" y2="61745"/>
                        <a14:foregroundMark x1="79455" y1="67114" x2="75248" y2="77181"/>
                        <a14:foregroundMark x1="73515" y1="79866" x2="69059" y2="92617"/>
                        <a14:backgroundMark x1="32426" y1="12752" x2="67327" y2="12752"/>
                        <a14:backgroundMark x1="21287" y1="5369" x2="31683" y2="16107"/>
                      </a14:backgroundRemoval>
                    </a14:imgEffect>
                  </a14:imgLayer>
                </a14:imgProps>
              </a:ext>
              <a:ext uri="{28A0092B-C50C-407E-A947-70E740481C1C}">
                <a14:useLocalDpi xmlns:a14="http://schemas.microsoft.com/office/drawing/2010/main" val="0"/>
              </a:ext>
            </a:extLst>
          </a:blip>
          <a:srcRect/>
          <a:stretch>
            <a:fillRect/>
          </a:stretch>
        </p:blipFill>
        <p:spPr bwMode="auto">
          <a:xfrm>
            <a:off x="419220" y="5694303"/>
            <a:ext cx="1846660" cy="908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a:hlinkClick r:id="" action="ppaction://noaction"/>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611661" y="3793237"/>
            <a:ext cx="1565134" cy="295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Rounded Corners 1">
            <a:hlinkClick r:id="rId26" action="ppaction://hlinkpres?slideindex=7&amp;slidetitle=PowerPoint Presentation"/>
            <a:extLst>
              <a:ext uri="{FF2B5EF4-FFF2-40B4-BE49-F238E27FC236}">
                <a16:creationId xmlns:a16="http://schemas.microsoft.com/office/drawing/2014/main" id="{16B041F2-2E30-443C-B9A1-5AB1CDA1F11A}"/>
              </a:ext>
            </a:extLst>
          </p:cNvPr>
          <p:cNvSpPr/>
          <p:nvPr/>
        </p:nvSpPr>
        <p:spPr>
          <a:xfrm>
            <a:off x="7719879" y="6172200"/>
            <a:ext cx="1231240" cy="552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err="1">
                <a:solidFill>
                  <a:srgbClr val="FFF6E5"/>
                </a:solidFill>
              </a:rPr>
              <a:t>Học</a:t>
            </a:r>
            <a:r>
              <a:rPr lang="en-US" sz="1350" dirty="0">
                <a:solidFill>
                  <a:srgbClr val="FFF6E5"/>
                </a:solidFill>
              </a:rPr>
              <a:t> </a:t>
            </a:r>
            <a:r>
              <a:rPr lang="en-US" sz="1350" dirty="0" err="1">
                <a:solidFill>
                  <a:srgbClr val="FFF6E5"/>
                </a:solidFill>
              </a:rPr>
              <a:t>tiếp</a:t>
            </a:r>
            <a:endParaRPr lang="en-US" sz="1350" dirty="0">
              <a:solidFill>
                <a:srgbClr val="FFF6E5"/>
              </a:solidFill>
            </a:endParaRPr>
          </a:p>
        </p:txBody>
      </p:sp>
      <p:sp>
        <p:nvSpPr>
          <p:cNvPr id="3" name="Right Arrow 2"/>
          <p:cNvSpPr/>
          <p:nvPr/>
        </p:nvSpPr>
        <p:spPr>
          <a:xfrm>
            <a:off x="3226584" y="5638800"/>
            <a:ext cx="2336016" cy="583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29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50"/>
                                        <p:tgtEl>
                                          <p:spTgt spid="1039"/>
                                        </p:tgtEl>
                                      </p:cBhvr>
                                    </p:animEffect>
                                    <p:set>
                                      <p:cBhvr>
                                        <p:cTn id="11" dur="1" fill="hold">
                                          <p:stCondLst>
                                            <p:cond delay="249"/>
                                          </p:stCondLst>
                                        </p:cTn>
                                        <p:tgtEl>
                                          <p:spTgt spid="1039"/>
                                        </p:tgtEl>
                                        <p:attrNameLst>
                                          <p:attrName>style.visibility</p:attrName>
                                        </p:attrNameLst>
                                      </p:cBhvr>
                                      <p:to>
                                        <p:strVal val="hidden"/>
                                      </p:to>
                                    </p:se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052"/>
                                        </p:tgtEl>
                                        <p:attrNameLst>
                                          <p:attrName>style.visibility</p:attrName>
                                        </p:attrNameLst>
                                      </p:cBhvr>
                                      <p:to>
                                        <p:strVal val="visible"/>
                                      </p:to>
                                    </p:set>
                                    <p:animEffect transition="in" filter="fade">
                                      <p:cBhvr>
                                        <p:cTn id="15" dur="250"/>
                                        <p:tgtEl>
                                          <p:spTgt spid="1052"/>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childTnLst>
                          </p:cTn>
                        </p:par>
                        <p:par>
                          <p:cTn id="20" fill="hold">
                            <p:stCondLst>
                              <p:cond delay="1250"/>
                            </p:stCondLst>
                            <p:childTnLst>
                              <p:par>
                                <p:cTn id="21" presetID="0" presetClass="path" presetSubtype="0" accel="50000" decel="50000" fill="hold" nodeType="afterEffect">
                                  <p:stCondLst>
                                    <p:cond delay="0"/>
                                  </p:stCondLst>
                                  <p:childTnLst>
                                    <p:animMotion origin="layout" path="M 2.24455E-7 -7.40741E-6 C -0.00183 0.00161 -0.00379 0.00254 -0.00535 0.00486 C -0.01331 0.01666 -0.00274 0.00902 -0.01214 0.01435 C -0.01305 0.01666 -0.01357 0.01944 -0.01475 0.02152 C -0.01592 0.02361 -0.01775 0.02407 -0.01879 0.02615 C -0.02388 0.03634 -0.02206 0.0405 -0.02819 0.04536 C -0.0308 0.04745 -0.03354 0.04837 -0.03628 0.04999 C -0.03759 0.05069 -0.04033 0.05231 -0.04033 0.05231 C -0.04594 0.06782 -0.04476 0.08425 -0.05233 0.09768 C -0.05572 0.11435 -0.05116 0.09467 -0.05768 0.11203 C -0.05847 0.11411 -0.05833 0.11689 -0.05912 0.11898 C -0.06055 0.12268 -0.06264 0.12546 -0.06447 0.1287 C -0.0676 0.14004 -0.0693 0.14467 -0.07517 0.15231 C -0.08365 0.1824 -0.0723 0.14606 -0.08195 0.16666 C -0.08326 0.16944 -0.08339 0.17337 -0.08456 0.17615 C -0.08561 0.17893 -0.08731 0.18101 -0.08861 0.18333 C -0.09109 0.19675 -0.0954 0.20902 -0.10205 0.21666 C -0.10518 0.23379 -0.11523 0.24467 -0.12084 0.25948 C -0.12267 0.26967 -0.12672 0.27291 -0.13154 0.2787 C -0.13963 0.29907 -0.12841 0.27268 -0.13833 0.2905 C -0.1429 0.29884 -0.13937 0.29583 -0.14224 0.30486 C -0.14564 0.3155 -0.14916 0.32453 -0.15569 0.3287 C -0.16795 0.34976 -0.15373 0.32314 -0.16104 0.34282 C -0.16391 0.35046 -0.16874 0.35694 -0.17187 0.36435 C -0.18022 0.38356 -0.17343 0.3743 -0.18126 0.38333 C -0.19066 0.40925 -0.17657 0.37222 -0.18792 0.39536 C -0.19001 0.39953 -0.19144 0.40486 -0.19327 0.40948 C -0.19418 0.4118 -0.19601 0.41666 -0.19601 0.41666 C -0.19914 0.43425 -0.19666 0.42754 -0.20266 0.43819 C -0.20606 0.45555 -0.20684 0.46759 -0.21741 0.47384 C -0.22015 0.47708 -0.22446 0.47777 -0.2255 0.48333 C -0.2272 0.49282 -0.2255 0.48981 -0.23085 0.49282 C -0.23529 0.50439 -0.24403 0.5081 -0.25108 0.51435 C -0.25251 0.52245 -0.25499 0.52708 -0.25499 0.53564 " pathEditMode="relative" ptsTypes="fffffffffffffffffffffffffffffffffA">
                                      <p:cBhvr>
                                        <p:cTn id="22" dur="2000" fill="hold"/>
                                        <p:tgtEl>
                                          <p:spTgt spid="42"/>
                                        </p:tgtEl>
                                        <p:attrNameLst>
                                          <p:attrName>ppt_x</p:attrName>
                                          <p:attrName>ppt_y</p:attrName>
                                        </p:attrNameLst>
                                      </p:cBhvr>
                                    </p:animMotion>
                                  </p:childTnLst>
                                </p:cTn>
                              </p:par>
                            </p:childTnLst>
                          </p:cTn>
                        </p:par>
                        <p:par>
                          <p:cTn id="23" fill="hold">
                            <p:stCondLst>
                              <p:cond delay="3250"/>
                            </p:stCondLst>
                            <p:childTnLst>
                              <p:par>
                                <p:cTn id="24" presetID="10"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par>
                          <p:cTn id="27" fill="hold">
                            <p:stCondLst>
                              <p:cond delay="3750"/>
                            </p:stCondLst>
                            <p:childTnLst>
                              <p:par>
                                <p:cTn id="28" presetID="0" presetClass="path" presetSubtype="0" accel="50000" decel="50000" fill="hold" nodeType="afterEffect">
                                  <p:stCondLst>
                                    <p:cond delay="0"/>
                                  </p:stCondLst>
                                  <p:childTnLst>
                                    <p:animMotion origin="layout" path="M 0.00352 -4.81481E-6 C -0.00365 0.00487 -0.0086 0.01297 -0.01434 0.0213 C -0.01747 0.0257 -0.01799 0.02431 -0.02034 0.02963 C -0.02517 0.04028 -0.03156 0.05579 -0.03821 0.06343 C -0.04264 0.0757 -0.0489 0.0838 -0.0549 0.09306 C -0.0596 0.10024 -0.06286 0.10811 -0.06781 0.11413 C -0.06925 0.1176 -0.07068 0.122 -0.07264 0.12477 C -0.07577 0.12917 -0.08229 0.13727 -0.08229 0.1375 C -0.08568 0.14653 -0.09142 0.15463 -0.09663 0.16065 C -0.0995 0.16783 -0.10289 0.17524 -0.10615 0.18172 C -0.10798 0.18542 -0.11059 0.1882 -0.11215 0.19237 C -0.11372 0.19653 -0.11685 0.2051 -0.11685 0.20533 C -0.11724 0.20788 -0.11711 0.21112 -0.11802 0.21366 C -0.1188 0.21575 -0.12063 0.21598 -0.12167 0.21783 C -0.12428 0.22223 -0.12611 0.22801 -0.12884 0.23264 C -0.13171 0.24815 -0.12937 0.24213 -0.13471 0.25163 C -0.13719 0.26413 -0.14084 0.27385 -0.14436 0.28542 C -0.14723 0.30579 -0.14476 0.29792 -0.15023 0.31065 C -0.15115 0.31551 -0.15128 0.32107 -0.15271 0.32547 C -0.15349 0.32801 -0.15532 0.3294 -0.15623 0.33195 C -0.15988 0.34121 -0.1604 0.35116 -0.16693 0.3551 C -0.16888 0.35857 -0.17136 0.36158 -0.17292 0.36575 C -0.17371 0.36783 -0.17423 0.37038 -0.17527 0.372 C -0.17749 0.37547 -0.18244 0.38056 -0.18244 0.38079 C -0.18349 0.39584 -0.18323 0.39815 -0.18831 0.40811 C -0.19014 0.42292 -0.1917 0.43403 -0.19431 0.44815 C -0.19509 0.45232 -0.19588 0.45672 -0.19666 0.46088 C -0.19705 0.46297 -0.19783 0.46737 -0.19783 0.4676 C -0.19901 0.475 -0.1887 0.59352 -0.18975 0.59977 " pathEditMode="relative" rAng="0" ptsTypes="fffffffffffffffffffffffffffff">
                                      <p:cBhvr>
                                        <p:cTn id="29" dur="2000" fill="hold"/>
                                        <p:tgtEl>
                                          <p:spTgt spid="40"/>
                                        </p:tgtEl>
                                        <p:attrNameLst>
                                          <p:attrName>ppt_x</p:attrName>
                                          <p:attrName>ppt_y</p:attrName>
                                        </p:attrNameLst>
                                      </p:cBhvr>
                                      <p:rCtr x="-10133" y="29977"/>
                                    </p:animMotion>
                                  </p:childTnLst>
                                </p:cTn>
                              </p:par>
                            </p:childTnLst>
                          </p:cTn>
                        </p:par>
                      </p:childTnLst>
                    </p:cTn>
                  </p:par>
                </p:childTnLst>
              </p:cTn>
              <p:prevCondLst>
                <p:cond evt="onPrev" delay="0">
                  <p:tgtEl>
                    <p:sldTgt/>
                  </p:tgtEl>
                </p:cond>
              </p:prevCondLst>
              <p:nextCondLst>
                <p:cond evt="onNext" delay="0">
                  <p:tgtEl>
                    <p:sldTgt/>
                  </p:tgtEl>
                </p:cond>
              </p:nextCondLst>
            </p:seq>
            <p:audio>
              <p:cMediaNode vol="5600" numSld="4">
                <p:cTn id="30" repeatCount="indefinite" fill="hold" display="0">
                  <p:stCondLst>
                    <p:cond delay="indefinite"/>
                  </p:stCondLst>
                  <p:endCondLst>
                    <p:cond evt="onStopAudio" delay="0">
                      <p:tgtEl>
                        <p:sldTgt/>
                      </p:tgtEl>
                    </p:cond>
                  </p:endCondLst>
                </p:cTn>
                <p:tgtEl>
                  <p:spTgt spid="22"/>
                </p:tgtEl>
              </p:cMediaNode>
            </p:audio>
            <p:seq concurrent="1" nextAc="seek">
              <p:cTn id="31" restart="whenNotActive" fill="hold" evtFilter="cancelBubble" nodeType="interactiveSeq">
                <p:stCondLst>
                  <p:cond evt="onClick" delay="0">
                    <p:tgtEl>
                      <p:spTgt spid="1042"/>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042"/>
                                        </p:tgtEl>
                                      </p:cBhvr>
                                    </p:animEffect>
                                    <p:set>
                                      <p:cBhvr>
                                        <p:cTn id="36" dur="1" fill="hold">
                                          <p:stCondLst>
                                            <p:cond delay="499"/>
                                          </p:stCondLst>
                                        </p:cTn>
                                        <p:tgtEl>
                                          <p:spTgt spid="1042"/>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048"/>
                                        </p:tgtEl>
                                        <p:attrNameLst>
                                          <p:attrName>style.visibility</p:attrName>
                                        </p:attrNameLst>
                                      </p:cBhvr>
                                      <p:to>
                                        <p:strVal val="visible"/>
                                      </p:to>
                                    </p:set>
                                    <p:animEffect transition="in" filter="fade">
                                      <p:cBhvr>
                                        <p:cTn id="40" dur="500"/>
                                        <p:tgtEl>
                                          <p:spTgt spid="1048"/>
                                        </p:tgtEl>
                                      </p:cBhvr>
                                    </p:animEffect>
                                  </p:childTnLst>
                                </p:cTn>
                              </p:par>
                            </p:childTnLst>
                          </p:cTn>
                        </p:par>
                        <p:par>
                          <p:cTn id="41" fill="hold">
                            <p:stCondLst>
                              <p:cond delay="1000"/>
                            </p:stCondLst>
                            <p:childTnLst>
                              <p:par>
                                <p:cTn id="42" presetID="0" presetClass="path" presetSubtype="0" accel="50000" decel="50000" fill="hold" nodeType="afterEffect">
                                  <p:stCondLst>
                                    <p:cond delay="0"/>
                                  </p:stCondLst>
                                  <p:childTnLst>
                                    <p:animMotion origin="layout" path="M 1.58966E-6 -4.85549E-6 C -0.00718 0.00486 -0.01214 0.01295 -0.01788 0.02128 C -0.02101 0.02567 -0.02154 0.02428 -0.02389 0.0296 C -0.02871 0.04024 -0.03511 0.05573 -0.04177 0.06336 C -0.0462 0.07561 -0.05247 0.0837 -0.05847 0.09295 C -0.06317 0.10012 -0.06643 0.10821 -0.07139 0.11422 C -0.07283 0.11769 -0.07426 0.12209 -0.07622 0.12486 C -0.07935 0.12925 -0.08575 0.13735 -0.08575 0.13758 C -0.08914 0.14659 -0.09489 0.15469 -0.10011 0.1607 C -0.10298 0.16787 -0.10637 0.17526 -0.10963 0.18174 C -0.11146 0.18544 -0.11407 0.18821 -0.11564 0.19237 C -0.1172 0.19654 -0.12034 0.20509 -0.12034 0.20532 C -0.12073 0.20787 -0.1206 0.2111 -0.12151 0.21365 C -0.12229 0.21573 -0.12412 0.21596 -0.12516 0.21781 C -0.12778 0.2222 -0.1296 0.22798 -0.13234 0.23261 C -0.13521 0.2481 -0.13287 0.24209 -0.13822 0.25157 C -0.1407 0.26405 -0.14435 0.27376 -0.14787 0.28532 C -0.15075 0.3059 -0.14827 0.29781 -0.15375 0.31076 C -0.15466 0.31561 -0.15479 0.32116 -0.15623 0.32555 C -0.15701 0.3281 -0.15884 0.32948 -0.15975 0.33203 C -0.16341 0.34128 -0.16393 0.35122 -0.17045 0.35515 C -0.17241 0.35862 -0.17489 0.36162 -0.17646 0.36579 C -0.17724 0.36787 -0.17776 0.37041 -0.17881 0.37203 C -0.18102 0.3755 -0.18598 0.38058 -0.18598 0.38081 C -0.18703 0.39584 -0.18677 0.39816 -0.19186 0.4081 C -0.19368 0.4229 -0.19525 0.43399 -0.19786 0.4481 C -0.19864 0.45226 -0.19943 0.45665 -0.20021 0.46081 C -0.2006 0.4629 -0.20139 0.46729 -0.20139 0.46752 C -0.20256 0.47492 -0.2237 0.54405 -0.22475 0.55029 " pathEditMode="relative" rAng="0" ptsTypes="fffffffffffffffffffffffffffff">
                                      <p:cBhvr>
                                        <p:cTn id="43" dur="2000" fill="hold"/>
                                        <p:tgtEl>
                                          <p:spTgt spid="1048"/>
                                        </p:tgtEl>
                                        <p:attrNameLst>
                                          <p:attrName>ppt_x</p:attrName>
                                          <p:attrName>ppt_y</p:attrName>
                                        </p:attrNameLst>
                                      </p:cBhvr>
                                      <p:rCtr x="-11237" y="27514"/>
                                    </p:animMotion>
                                  </p:childTnLst>
                                </p:cTn>
                              </p:par>
                            </p:childTnLst>
                          </p:cTn>
                        </p:par>
                      </p:childTnLst>
                    </p:cTn>
                  </p:par>
                </p:childTnLst>
              </p:cTn>
              <p:nextCondLst>
                <p:cond evt="onClick" delay="0">
                  <p:tgtEl>
                    <p:spTgt spid="1042"/>
                  </p:tgtEl>
                </p:cond>
              </p:nextCondLst>
            </p:seq>
            <p:seq concurrent="1" nextAc="seek">
              <p:cTn id="44" restart="whenNotActive" fill="hold" evtFilter="cancelBubble" nodeType="interactiveSeq">
                <p:stCondLst>
                  <p:cond evt="onClick" delay="0">
                    <p:tgtEl>
                      <p:spTgt spid="104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043"/>
                                        </p:tgtEl>
                                      </p:cBhvr>
                                    </p:animEffect>
                                    <p:set>
                                      <p:cBhvr>
                                        <p:cTn id="49" dur="1" fill="hold">
                                          <p:stCondLst>
                                            <p:cond delay="499"/>
                                          </p:stCondLst>
                                        </p:cTn>
                                        <p:tgtEl>
                                          <p:spTgt spid="1043"/>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par>
                                <p:cTn id="54" presetID="0" presetClass="path" presetSubtype="0" accel="50000" decel="50000" fill="hold" nodeType="withEffect">
                                  <p:stCondLst>
                                    <p:cond delay="0"/>
                                  </p:stCondLst>
                                  <p:childTnLst>
                                    <p:animMotion origin="layout" path="M -2.08796E-6 2.96296E-6 C -0.00639 0.00301 -0.01135 0.0081 -0.01748 0.01203 C -0.02414 0.03032 -0.01553 0.00902 -0.02414 0.02384 C -0.02662 0.02824 -0.02845 0.03379 -0.03093 0.03819 C -0.03275 0.04791 -0.0351 0.0493 -0.04032 0.05254 C -0.04228 0.05787 -0.04384 0.06296 -0.04698 0.06666 C -0.04815 0.06805 -0.04972 0.06805 -0.05102 0.06921 C -0.05494 0.07315 -0.06342 0.08171 -0.06707 0.08819 C -0.06981 0.09305 -0.07203 0.09884 -0.07516 0.10254 C -0.0779 0.10578 -0.08326 0.11203 -0.08326 0.11227 C -0.08587 0.12615 -0.08247 0.11296 -0.08861 0.12384 C -0.08978 0.12592 -0.09004 0.12893 -0.09122 0.13102 C -0.09369 0.13541 -0.09683 0.13842 -0.09931 0.14282 C -0.10218 0.1581 -0.10792 0.15602 -0.11562 0.15949 C -0.11836 0.16088 -0.1224 0.16458 -0.12488 0.16666 C -0.13363 0.18264 -0.12306 0.16597 -0.13558 0.17615 C -0.14681 0.18518 -0.14107 0.18541 -0.15307 0.19051 C -0.15881 0.20092 -0.16442 0.20671 -0.17186 0.21203 C -0.17278 0.21527 -0.1733 0.21875 -0.17447 0.22152 C -0.17552 0.2243 -0.17747 0.22592 -0.17852 0.2287 C -0.1793 0.23078 -0.17917 0.23379 -0.17982 0.23588 C -0.18139 0.24074 -0.18413 0.24467 -0.18517 0.25 C -0.18844 0.26713 -0.18635 0.26018 -0.19065 0.27152 C -0.19261 0.28541 -0.19405 0.29652 -0.19731 0.30949 C -0.19809 0.31273 -0.19901 0.3162 -0.20005 0.31921 C -0.20175 0.32407 -0.2054 0.33333 -0.2054 0.33356 C -0.20866 0.35115 -0.20671 0.34328 -0.21075 0.35717 C -0.21219 0.36782 -0.21271 0.37268 -0.21884 0.37615 C -0.22119 0.38935 -0.22263 0.40277 -0.2268 0.41435 C -0.22811 0.42315 -0.23085 0.4294 -0.23215 0.43819 C -0.23502 0.45671 -0.23555 0.47338 -0.24024 0.49051 C -0.24207 0.49722 -0.2405 0.50602 -0.24298 0.51203 C -0.24403 0.51458 -0.24651 0.51365 -0.24833 0.51435 C -0.25055 0.52662 -0.25512 0.57338 -0.25656 0.58518 " pathEditMode="relative" rAng="0" ptsTypes="ffffffffffffffffffffffffffffffffff">
                                      <p:cBhvr>
                                        <p:cTn id="55" dur="2000" fill="hold"/>
                                        <p:tgtEl>
                                          <p:spTgt spid="41"/>
                                        </p:tgtEl>
                                        <p:attrNameLst>
                                          <p:attrName>ppt_x</p:attrName>
                                          <p:attrName>ppt_y</p:attrName>
                                        </p:attrNameLst>
                                      </p:cBhvr>
                                      <p:rCtr x="-12828" y="29259"/>
                                    </p:animMotion>
                                  </p:childTnLst>
                                </p:cTn>
                              </p:par>
                            </p:childTnLst>
                          </p:cTn>
                        </p:par>
                      </p:childTnLst>
                    </p:cTn>
                  </p:par>
                </p:childTnLst>
              </p:cTn>
              <p:nextCondLst>
                <p:cond evt="onClick" delay="0">
                  <p:tgtEl>
                    <p:spTgt spid="1043"/>
                  </p:tgtEl>
                </p:cond>
              </p:nextCondLst>
            </p:seq>
            <p:seq concurrent="1" nextAc="seek">
              <p:cTn id="56" restart="whenNotActive" fill="hold" evtFilter="cancelBubble" nodeType="interactiveSeq">
                <p:stCondLst>
                  <p:cond evt="onClick" delay="0">
                    <p:tgtEl>
                      <p:spTgt spid="1044"/>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044"/>
                                        </p:tgtEl>
                                      </p:cBhvr>
                                    </p:animEffect>
                                    <p:set>
                                      <p:cBhvr>
                                        <p:cTn id="61" dur="1" fill="hold">
                                          <p:stCondLst>
                                            <p:cond delay="499"/>
                                          </p:stCondLst>
                                        </p:cTn>
                                        <p:tgtEl>
                                          <p:spTgt spid="1044"/>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childTnLst>
                          </p:cTn>
                        </p:par>
                        <p:par>
                          <p:cTn id="66" fill="hold">
                            <p:stCondLst>
                              <p:cond delay="1000"/>
                            </p:stCondLst>
                            <p:childTnLst>
                              <p:par>
                                <p:cTn id="67" presetID="0" presetClass="path" presetSubtype="0" accel="50000" decel="50000" fill="hold" nodeType="afterEffect">
                                  <p:stCondLst>
                                    <p:cond delay="0"/>
                                  </p:stCondLst>
                                  <p:childTnLst>
                                    <p:animMotion origin="layout" path="M -2.52904E-6 1.48148E-6 C -0.00417 0.00741 -0.00665 0.01597 -0.0107 0.02384 C -0.01448 0.03125 -0.0197 0.03657 -0.02283 0.04514 C -0.02584 0.05347 -0.02884 0.05879 -0.03354 0.06435 C -0.03654 0.07199 -0.04006 0.07778 -0.04293 0.08565 C -0.04332 0.08889 -0.04345 0.09213 -0.04424 0.09514 C -0.04489 0.09768 -0.04645 0.09954 -0.04698 0.10231 C -0.05011 0.12083 -0.04711 0.12153 -0.05507 0.13565 C -0.05676 0.14514 -0.05911 0.15 -0.06303 0.15717 C -0.06485 0.17176 -0.06394 0.17986 -0.07112 0.18796 C -0.07477 0.19745 -0.07973 0.20463 -0.08456 0.2118 C -0.086 0.21389 -0.08743 0.21643 -0.08861 0.21898 C -0.08965 0.22106 -0.09004 0.2243 -0.09122 0.22616 C -0.09369 0.22986 -0.09657 0.23241 -0.09931 0.23565 C -0.10061 0.23727 -0.10335 0.24051 -0.10335 0.24074 C -0.1057 0.25301 -0.10348 0.24629 -0.11275 0.25717 C -0.11405 0.25879 -0.11679 0.2618 -0.11679 0.26204 C -0.11914 0.27454 -0.12097 0.26944 -0.12749 0.27384 C -0.13271 0.27731 -0.13676 0.28102 -0.14224 0.28333 C -0.14498 0.28819 -0.14681 0.29236 -0.15033 0.29514 C -0.15294 0.29722 -0.15842 0.3 -0.15842 0.30023 C -0.16025 0.30231 -0.16168 0.30602 -0.16377 0.30717 C -0.16925 0.31042 -0.17617 0.31042 -0.18256 0.31435 C -0.18583 0.32292 -0.18987 0.32523 -0.19457 0.33102 C -0.19653 0.34028 -0.19874 0.34537 -0.20266 0.35231 C -0.20462 0.36319 -0.20671 0.38565 -0.20671 0.38588 C -0.20723 0.39537 -0.20684 0.40717 -0.20945 0.41667 C -0.21349 0.43125 -0.20814 0.44282 -0.21101 0.45833 " pathEditMode="relative" rAng="0" ptsTypes="ffffffffffffffffffffffffffff">
                                      <p:cBhvr>
                                        <p:cTn id="68" dur="2000" fill="hold"/>
                                        <p:tgtEl>
                                          <p:spTgt spid="43"/>
                                        </p:tgtEl>
                                        <p:attrNameLst>
                                          <p:attrName>ppt_x</p:attrName>
                                          <p:attrName>ppt_y</p:attrName>
                                        </p:attrNameLst>
                                      </p:cBhvr>
                                      <p:rCtr x="-10675" y="22917"/>
                                    </p:animMotion>
                                  </p:childTnLst>
                                </p:cTn>
                              </p:par>
                            </p:childTnLst>
                          </p:cTn>
                        </p:par>
                      </p:childTnLst>
                    </p:cTn>
                  </p:par>
                </p:childTnLst>
              </p:cTn>
              <p:nextCondLst>
                <p:cond evt="onClick" delay="0">
                  <p:tgtEl>
                    <p:spTgt spid="104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26108" y="1"/>
            <a:ext cx="9158797" cy="7067551"/>
          </a:xfrm>
          <a:prstGeom prst="rect">
            <a:avLst/>
          </a:prstGeom>
        </p:spPr>
      </p:pic>
      <p:pic>
        <p:nvPicPr>
          <p:cNvPr id="3" name="Picture 12" descr="Bird GIFs - Get the best GIF on GIPHY">
            <a:hlinkClick r:id="rId3" action="ppaction://hlinksldjump"/>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76202"/>
            <a:ext cx="1714500" cy="16621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533400"/>
            <a:ext cx="7391399"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000" b="1" kern="0" dirty="0">
                <a:solidFill>
                  <a:srgbClr val="002060"/>
                </a:solidFill>
                <a:sym typeface="Arial" panose="020B0604020202020204"/>
              </a:rPr>
              <a:t>1. </a:t>
            </a:r>
            <a:r>
              <a:rPr lang="en-US" sz="4000" b="1" kern="0" dirty="0" err="1">
                <a:solidFill>
                  <a:srgbClr val="002060"/>
                </a:solidFill>
                <a:sym typeface="Arial" panose="020B0604020202020204"/>
              </a:rPr>
              <a:t>Bài</a:t>
            </a:r>
            <a:r>
              <a:rPr lang="en-US" sz="4000" b="1" kern="0" dirty="0">
                <a:solidFill>
                  <a:srgbClr val="002060"/>
                </a:solidFill>
                <a:sym typeface="Arial" panose="020B0604020202020204"/>
              </a:rPr>
              <a:t> </a:t>
            </a:r>
            <a:r>
              <a:rPr lang="en-US" sz="4000" b="1" kern="0" dirty="0" err="1">
                <a:solidFill>
                  <a:srgbClr val="002060"/>
                </a:solidFill>
                <a:sym typeface="Arial" panose="020B0604020202020204"/>
              </a:rPr>
              <a:t>đọc</a:t>
            </a:r>
            <a:r>
              <a:rPr lang="en-US" sz="4000" b="1" kern="0" dirty="0">
                <a:solidFill>
                  <a:srgbClr val="002060"/>
                </a:solidFill>
                <a:sym typeface="Arial" panose="020B0604020202020204"/>
              </a:rPr>
              <a:t> </a:t>
            </a:r>
            <a:r>
              <a:rPr lang="en-US" sz="4000" b="1" kern="0" dirty="0" err="1">
                <a:solidFill>
                  <a:srgbClr val="002060"/>
                </a:solidFill>
                <a:sym typeface="Arial" panose="020B0604020202020204"/>
              </a:rPr>
              <a:t>trước</a:t>
            </a:r>
            <a:r>
              <a:rPr lang="en-US" sz="4000" b="1" kern="0" dirty="0">
                <a:solidFill>
                  <a:srgbClr val="002060"/>
                </a:solidFill>
                <a:sym typeface="Arial" panose="020B0604020202020204"/>
              </a:rPr>
              <a:t> </a:t>
            </a:r>
            <a:r>
              <a:rPr lang="en-US" sz="4000" b="1" kern="0" dirty="0" err="1">
                <a:solidFill>
                  <a:srgbClr val="002060"/>
                </a:solidFill>
                <a:sym typeface="Arial" panose="020B0604020202020204"/>
              </a:rPr>
              <a:t>em</a:t>
            </a:r>
            <a:r>
              <a:rPr lang="en-US" sz="4000" b="1" kern="0" dirty="0">
                <a:solidFill>
                  <a:srgbClr val="002060"/>
                </a:solidFill>
                <a:sym typeface="Arial" panose="020B0604020202020204"/>
              </a:rPr>
              <a:t> </a:t>
            </a:r>
            <a:r>
              <a:rPr lang="en-US" sz="4000" b="1" kern="0" dirty="0" err="1">
                <a:solidFill>
                  <a:srgbClr val="002060"/>
                </a:solidFill>
                <a:sym typeface="Arial" panose="020B0604020202020204"/>
              </a:rPr>
              <a:t>học</a:t>
            </a:r>
            <a:r>
              <a:rPr lang="en-US" sz="4000" b="1" kern="0" dirty="0">
                <a:solidFill>
                  <a:srgbClr val="002060"/>
                </a:solidFill>
                <a:sym typeface="Arial" panose="020B0604020202020204"/>
              </a:rPr>
              <a:t> </a:t>
            </a:r>
            <a:r>
              <a:rPr lang="en-US" sz="4000" b="1" kern="0" dirty="0" err="1">
                <a:solidFill>
                  <a:srgbClr val="002060"/>
                </a:solidFill>
                <a:sym typeface="Arial" panose="020B0604020202020204"/>
              </a:rPr>
              <a:t>là</a:t>
            </a:r>
            <a:r>
              <a:rPr lang="en-US" sz="4000" b="1" kern="0" dirty="0">
                <a:solidFill>
                  <a:srgbClr val="002060"/>
                </a:solidFill>
                <a:sym typeface="Arial" panose="020B0604020202020204"/>
              </a:rPr>
              <a:t> </a:t>
            </a:r>
            <a:r>
              <a:rPr lang="en-US" sz="4000" b="1" kern="0" dirty="0" err="1">
                <a:solidFill>
                  <a:srgbClr val="002060"/>
                </a:solidFill>
                <a:sym typeface="Arial" panose="020B0604020202020204"/>
              </a:rPr>
              <a:t>bài</a:t>
            </a:r>
            <a:r>
              <a:rPr lang="en-US" sz="4000" b="1" kern="0" dirty="0">
                <a:solidFill>
                  <a:srgbClr val="002060"/>
                </a:solidFill>
                <a:sym typeface="Arial" panose="020B0604020202020204"/>
              </a:rPr>
              <a:t> </a:t>
            </a:r>
            <a:r>
              <a:rPr lang="en-US" sz="4000" b="1" kern="0" dirty="0" err="1">
                <a:solidFill>
                  <a:srgbClr val="002060"/>
                </a:solidFill>
                <a:sym typeface="Arial" panose="020B0604020202020204"/>
              </a:rPr>
              <a:t>gì</a:t>
            </a:r>
            <a:r>
              <a:rPr lang="en-US" sz="4000" b="1" kern="0" dirty="0">
                <a:solidFill>
                  <a:srgbClr val="002060"/>
                </a:solidFill>
                <a:sym typeface="Arial" panose="020B0604020202020204"/>
              </a:rPr>
              <a:t>?</a:t>
            </a:r>
          </a:p>
        </p:txBody>
      </p:sp>
      <p:sp>
        <p:nvSpPr>
          <p:cNvPr id="5" name="Rectangle 4"/>
          <p:cNvSpPr/>
          <p:nvPr/>
        </p:nvSpPr>
        <p:spPr>
          <a:xfrm>
            <a:off x="1182928" y="5410200"/>
            <a:ext cx="6332339" cy="12192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600" b="1" kern="0" dirty="0" err="1">
                <a:solidFill>
                  <a:srgbClr val="FF0000"/>
                </a:solidFill>
                <a:sym typeface="Arial" panose="020B0604020202020204"/>
              </a:rPr>
              <a:t>Đáp</a:t>
            </a:r>
            <a:r>
              <a:rPr lang="en-US" sz="3600" b="1" kern="0" dirty="0">
                <a:solidFill>
                  <a:srgbClr val="FF0000"/>
                </a:solidFill>
                <a:sym typeface="Arial" panose="020B0604020202020204"/>
              </a:rPr>
              <a:t> </a:t>
            </a:r>
            <a:r>
              <a:rPr lang="en-US" sz="3600" b="1" kern="0" dirty="0" err="1">
                <a:solidFill>
                  <a:srgbClr val="FF0000"/>
                </a:solidFill>
                <a:sym typeface="Arial" panose="020B0604020202020204"/>
              </a:rPr>
              <a:t>án</a:t>
            </a:r>
            <a:r>
              <a:rPr lang="en-US" sz="3600" b="1" kern="0" dirty="0">
                <a:solidFill>
                  <a:srgbClr val="FF0000"/>
                </a:solidFill>
                <a:sym typeface="Arial" panose="020B0604020202020204"/>
              </a:rPr>
              <a:t>: </a:t>
            </a:r>
            <a:r>
              <a:rPr lang="en-US" sz="3600" b="1" kern="0" dirty="0" err="1" smtClean="0">
                <a:solidFill>
                  <a:srgbClr val="FF0000"/>
                </a:solidFill>
                <a:sym typeface="Arial" panose="020B0604020202020204"/>
              </a:rPr>
              <a:t>Quạt</a:t>
            </a:r>
            <a:r>
              <a:rPr lang="en-US" sz="3600" b="1" kern="0" dirty="0" smtClean="0">
                <a:solidFill>
                  <a:srgbClr val="FF0000"/>
                </a:solidFill>
                <a:sym typeface="Arial" panose="020B0604020202020204"/>
              </a:rPr>
              <a:t> </a:t>
            </a:r>
            <a:r>
              <a:rPr lang="en-US" sz="3600" b="1" kern="0" dirty="0" err="1" smtClean="0">
                <a:solidFill>
                  <a:srgbClr val="FF0000"/>
                </a:solidFill>
                <a:sym typeface="Arial" panose="020B0604020202020204"/>
              </a:rPr>
              <a:t>cho</a:t>
            </a:r>
            <a:r>
              <a:rPr lang="en-US" sz="3600" b="1" kern="0" dirty="0" smtClean="0">
                <a:solidFill>
                  <a:srgbClr val="FF0000"/>
                </a:solidFill>
                <a:sym typeface="Arial" panose="020B0604020202020204"/>
              </a:rPr>
              <a:t> </a:t>
            </a:r>
            <a:r>
              <a:rPr lang="en-US" sz="3600" b="1" kern="0" dirty="0" err="1" smtClean="0">
                <a:solidFill>
                  <a:srgbClr val="FF0000"/>
                </a:solidFill>
                <a:sym typeface="Arial" panose="020B0604020202020204"/>
              </a:rPr>
              <a:t>bà</a:t>
            </a:r>
            <a:r>
              <a:rPr lang="en-US" sz="3600" b="1" kern="0" dirty="0" smtClean="0">
                <a:solidFill>
                  <a:srgbClr val="FF0000"/>
                </a:solidFill>
                <a:sym typeface="Arial" panose="020B0604020202020204"/>
              </a:rPr>
              <a:t> </a:t>
            </a:r>
            <a:r>
              <a:rPr lang="en-US" sz="3600" b="1" kern="0" dirty="0" err="1" smtClean="0">
                <a:solidFill>
                  <a:srgbClr val="FF0000"/>
                </a:solidFill>
                <a:sym typeface="Arial" panose="020B0604020202020204"/>
              </a:rPr>
              <a:t>ngủ</a:t>
            </a:r>
            <a:endParaRPr lang="en-US" sz="3600" b="1" kern="0" dirty="0">
              <a:solidFill>
                <a:srgbClr val="FF0000"/>
              </a:solidFill>
              <a:sym typeface="Arial" panose="020B0604020202020204"/>
            </a:endParaRPr>
          </a:p>
        </p:txBody>
      </p:sp>
    </p:spTree>
    <p:extLst>
      <p:ext uri="{BB962C8B-B14F-4D97-AF65-F5344CB8AC3E}">
        <p14:creationId xmlns:p14="http://schemas.microsoft.com/office/powerpoint/2010/main" val="319004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000" b="21801"/>
          <a:stretch>
            <a:fillRect/>
          </a:stretch>
        </p:blipFill>
        <p:spPr>
          <a:xfrm>
            <a:off x="-26108" y="1"/>
            <a:ext cx="9158797" cy="7067551"/>
          </a:xfrm>
          <a:prstGeom prst="rect">
            <a:avLst/>
          </a:prstGeom>
        </p:spPr>
      </p:pic>
      <p:pic>
        <p:nvPicPr>
          <p:cNvPr id="3" name="Picture 12" descr="Bird GIFs - Get the best GIF on GIPHY">
            <a:hlinkClick r:id="rId4" action="ppaction://hlinksldjump"/>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800" y="76202"/>
            <a:ext cx="1714500" cy="16621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76202"/>
            <a:ext cx="7230071" cy="866775"/>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000" kern="0" dirty="0" smtClean="0">
                <a:solidFill>
                  <a:srgbClr val="002060"/>
                </a:solidFill>
                <a:sym typeface="Arial" panose="020B0604020202020204"/>
              </a:rPr>
              <a:t>2. </a:t>
            </a:r>
            <a:r>
              <a:rPr lang="en-US" sz="3000" kern="0" dirty="0" err="1" smtClean="0">
                <a:solidFill>
                  <a:srgbClr val="002060"/>
                </a:solidFill>
                <a:sym typeface="Arial" panose="020B0604020202020204"/>
              </a:rPr>
              <a:t>Bạn</a:t>
            </a:r>
            <a:r>
              <a:rPr lang="en-US" sz="3000" kern="0" dirty="0" smtClean="0">
                <a:solidFill>
                  <a:srgbClr val="002060"/>
                </a:solidFill>
                <a:sym typeface="Arial" panose="020B0604020202020204"/>
              </a:rPr>
              <a:t> </a:t>
            </a:r>
            <a:r>
              <a:rPr lang="en-US" sz="3000" kern="0" dirty="0" err="1" smtClean="0">
                <a:solidFill>
                  <a:srgbClr val="002060"/>
                </a:solidFill>
                <a:sym typeface="Arial" panose="020B0604020202020204"/>
              </a:rPr>
              <a:t>nhỏ</a:t>
            </a:r>
            <a:r>
              <a:rPr lang="en-US" sz="3000" kern="0" dirty="0" smtClean="0">
                <a:solidFill>
                  <a:srgbClr val="002060"/>
                </a:solidFill>
                <a:sym typeface="Arial" panose="020B0604020202020204"/>
              </a:rPr>
              <a:t> </a:t>
            </a:r>
            <a:r>
              <a:rPr lang="en-US" sz="3000" kern="0" dirty="0" err="1" smtClean="0">
                <a:solidFill>
                  <a:srgbClr val="002060"/>
                </a:solidFill>
                <a:sym typeface="Arial" panose="020B0604020202020204"/>
              </a:rPr>
              <a:t>trong</a:t>
            </a:r>
            <a:r>
              <a:rPr lang="en-US" sz="3000" kern="0" dirty="0" smtClean="0">
                <a:solidFill>
                  <a:srgbClr val="002060"/>
                </a:solidFill>
                <a:sym typeface="Arial" panose="020B0604020202020204"/>
              </a:rPr>
              <a:t> </a:t>
            </a:r>
            <a:r>
              <a:rPr lang="en-US" sz="3000" kern="0" dirty="0" err="1" smtClean="0">
                <a:solidFill>
                  <a:srgbClr val="002060"/>
                </a:solidFill>
                <a:sym typeface="Arial" panose="020B0604020202020204"/>
              </a:rPr>
              <a:t>bài</a:t>
            </a:r>
            <a:r>
              <a:rPr lang="en-US" sz="3000" kern="0" dirty="0" smtClean="0">
                <a:solidFill>
                  <a:srgbClr val="002060"/>
                </a:solidFill>
                <a:sym typeface="Arial" panose="020B0604020202020204"/>
              </a:rPr>
              <a:t> </a:t>
            </a:r>
            <a:r>
              <a:rPr lang="en-US" sz="3000" kern="0" dirty="0" err="1" smtClean="0">
                <a:solidFill>
                  <a:srgbClr val="002060"/>
                </a:solidFill>
                <a:sym typeface="Arial" panose="020B0604020202020204"/>
              </a:rPr>
              <a:t>thơ</a:t>
            </a:r>
            <a:r>
              <a:rPr lang="en-US" sz="3000" kern="0" dirty="0" smtClean="0">
                <a:solidFill>
                  <a:srgbClr val="002060"/>
                </a:solidFill>
                <a:sym typeface="Arial" panose="020B0604020202020204"/>
              </a:rPr>
              <a:t> </a:t>
            </a:r>
            <a:r>
              <a:rPr lang="en-US" sz="3000" kern="0" dirty="0" err="1" smtClean="0">
                <a:solidFill>
                  <a:srgbClr val="002060"/>
                </a:solidFill>
                <a:sym typeface="Arial" panose="020B0604020202020204"/>
              </a:rPr>
              <a:t>đã</a:t>
            </a:r>
            <a:r>
              <a:rPr lang="en-US" sz="3000" kern="0" dirty="0" smtClean="0">
                <a:solidFill>
                  <a:srgbClr val="002060"/>
                </a:solidFill>
                <a:sym typeface="Arial" panose="020B0604020202020204"/>
              </a:rPr>
              <a:t> </a:t>
            </a:r>
            <a:r>
              <a:rPr lang="en-US" sz="3000" kern="0" dirty="0" err="1" smtClean="0">
                <a:solidFill>
                  <a:srgbClr val="002060"/>
                </a:solidFill>
                <a:sym typeface="Arial" panose="020B0604020202020204"/>
              </a:rPr>
              <a:t>làm</a:t>
            </a:r>
            <a:r>
              <a:rPr lang="en-US" sz="3000" kern="0" dirty="0" smtClean="0">
                <a:solidFill>
                  <a:srgbClr val="002060"/>
                </a:solidFill>
                <a:sym typeface="Arial" panose="020B0604020202020204"/>
              </a:rPr>
              <a:t> </a:t>
            </a:r>
            <a:r>
              <a:rPr lang="en-US" sz="3000" kern="0" dirty="0" err="1" smtClean="0">
                <a:solidFill>
                  <a:srgbClr val="002060"/>
                </a:solidFill>
                <a:sym typeface="Arial" panose="020B0604020202020204"/>
              </a:rPr>
              <a:t>gì</a:t>
            </a:r>
            <a:r>
              <a:rPr lang="en-US" sz="3000" kern="0" dirty="0" smtClean="0">
                <a:solidFill>
                  <a:srgbClr val="002060"/>
                </a:solidFill>
                <a:sym typeface="Arial" panose="020B0604020202020204"/>
              </a:rPr>
              <a:t> </a:t>
            </a:r>
            <a:r>
              <a:rPr lang="en-US" sz="3000" kern="0" dirty="0" err="1" smtClean="0">
                <a:solidFill>
                  <a:srgbClr val="002060"/>
                </a:solidFill>
                <a:sym typeface="Arial" panose="020B0604020202020204"/>
              </a:rPr>
              <a:t>khi</a:t>
            </a:r>
            <a:r>
              <a:rPr lang="en-US" sz="3000" kern="0" dirty="0" smtClean="0">
                <a:solidFill>
                  <a:srgbClr val="002060"/>
                </a:solidFill>
                <a:sym typeface="Arial" panose="020B0604020202020204"/>
              </a:rPr>
              <a:t> </a:t>
            </a:r>
            <a:r>
              <a:rPr lang="en-US" sz="3000" kern="0" dirty="0" err="1" smtClean="0">
                <a:solidFill>
                  <a:srgbClr val="002060"/>
                </a:solidFill>
                <a:sym typeface="Arial" panose="020B0604020202020204"/>
              </a:rPr>
              <a:t>bà</a:t>
            </a:r>
            <a:r>
              <a:rPr lang="en-US" sz="3000" kern="0" dirty="0" smtClean="0">
                <a:solidFill>
                  <a:srgbClr val="002060"/>
                </a:solidFill>
                <a:sym typeface="Arial" panose="020B0604020202020204"/>
              </a:rPr>
              <a:t> </a:t>
            </a:r>
            <a:r>
              <a:rPr lang="en-US" sz="3000" kern="0" dirty="0" err="1" smtClean="0">
                <a:solidFill>
                  <a:srgbClr val="002060"/>
                </a:solidFill>
                <a:sym typeface="Arial" panose="020B0604020202020204"/>
              </a:rPr>
              <a:t>ốm</a:t>
            </a:r>
            <a:r>
              <a:rPr lang="en-US" sz="3000" kern="0" dirty="0" smtClean="0">
                <a:solidFill>
                  <a:srgbClr val="002060"/>
                </a:solidFill>
                <a:sym typeface="Arial" panose="020B0604020202020204"/>
              </a:rPr>
              <a:t>?</a:t>
            </a:r>
            <a:endParaRPr lang="en-US" sz="3000" kern="0" dirty="0">
              <a:solidFill>
                <a:srgbClr val="002060"/>
              </a:solidFill>
              <a:sym typeface="Arial" panose="020B0604020202020204"/>
            </a:endParaRPr>
          </a:p>
        </p:txBody>
      </p:sp>
      <p:sp>
        <p:nvSpPr>
          <p:cNvPr id="5" name="Rectangle 4"/>
          <p:cNvSpPr/>
          <p:nvPr/>
        </p:nvSpPr>
        <p:spPr>
          <a:xfrm>
            <a:off x="207169" y="1766888"/>
            <a:ext cx="3950534" cy="1076325"/>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000" kern="0" dirty="0">
                <a:solidFill>
                  <a:srgbClr val="002060"/>
                </a:solidFill>
                <a:sym typeface="Arial" panose="020B0604020202020204"/>
              </a:rPr>
              <a:t>A. </a:t>
            </a:r>
            <a:r>
              <a:rPr lang="en-US" sz="4000" kern="0" dirty="0" err="1" smtClean="0">
                <a:solidFill>
                  <a:srgbClr val="002060"/>
                </a:solidFill>
                <a:sym typeface="Arial" panose="020B0604020202020204"/>
              </a:rPr>
              <a:t>Quạt</a:t>
            </a:r>
            <a:r>
              <a:rPr lang="en-US" sz="4000" kern="0" dirty="0" smtClean="0">
                <a:solidFill>
                  <a:srgbClr val="002060"/>
                </a:solidFill>
                <a:sym typeface="Arial" panose="020B0604020202020204"/>
              </a:rPr>
              <a:t> </a:t>
            </a:r>
            <a:r>
              <a:rPr lang="en-US" sz="4000" kern="0" dirty="0" err="1" smtClean="0">
                <a:solidFill>
                  <a:srgbClr val="002060"/>
                </a:solidFill>
                <a:sym typeface="Arial" panose="020B0604020202020204"/>
              </a:rPr>
              <a:t>cho</a:t>
            </a:r>
            <a:r>
              <a:rPr lang="en-US" sz="4000" kern="0" dirty="0" smtClean="0">
                <a:solidFill>
                  <a:srgbClr val="002060"/>
                </a:solidFill>
                <a:sym typeface="Arial" panose="020B0604020202020204"/>
              </a:rPr>
              <a:t> </a:t>
            </a:r>
            <a:r>
              <a:rPr lang="en-US" sz="4000" kern="0" dirty="0" err="1" smtClean="0">
                <a:solidFill>
                  <a:srgbClr val="002060"/>
                </a:solidFill>
                <a:sym typeface="Arial" panose="020B0604020202020204"/>
              </a:rPr>
              <a:t>bà</a:t>
            </a:r>
            <a:endParaRPr lang="en-US" sz="4000" kern="0" dirty="0">
              <a:solidFill>
                <a:srgbClr val="002060"/>
              </a:solidFill>
              <a:sym typeface="Arial" panose="020B0604020202020204"/>
            </a:endParaRPr>
          </a:p>
        </p:txBody>
      </p:sp>
      <p:sp>
        <p:nvSpPr>
          <p:cNvPr id="6" name="Rectangle 5">
            <a:extLst>
              <a:ext uri="{FF2B5EF4-FFF2-40B4-BE49-F238E27FC236}">
                <a16:creationId xmlns:a16="http://schemas.microsoft.com/office/drawing/2014/main" id="{8A21FA1C-55D4-4024-8E10-6C22BFCF10BA}"/>
              </a:ext>
            </a:extLst>
          </p:cNvPr>
          <p:cNvSpPr/>
          <p:nvPr/>
        </p:nvSpPr>
        <p:spPr>
          <a:xfrm>
            <a:off x="4929187" y="1766888"/>
            <a:ext cx="3950534" cy="1076325"/>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000" kern="0" dirty="0" err="1" smtClean="0">
                <a:solidFill>
                  <a:srgbClr val="002060"/>
                </a:solidFill>
                <a:sym typeface="Arial" panose="020B0604020202020204"/>
              </a:rPr>
              <a:t>B.Hát</a:t>
            </a:r>
            <a:r>
              <a:rPr lang="en-US" sz="4000" kern="0" dirty="0" smtClean="0">
                <a:solidFill>
                  <a:srgbClr val="002060"/>
                </a:solidFill>
                <a:sym typeface="Arial" panose="020B0604020202020204"/>
              </a:rPr>
              <a:t> </a:t>
            </a:r>
            <a:r>
              <a:rPr lang="en-US" sz="4000" kern="0" dirty="0" err="1" smtClean="0">
                <a:solidFill>
                  <a:srgbClr val="002060"/>
                </a:solidFill>
                <a:sym typeface="Arial" panose="020B0604020202020204"/>
              </a:rPr>
              <a:t>cho</a:t>
            </a:r>
            <a:r>
              <a:rPr lang="en-US" sz="4000" kern="0" dirty="0" smtClean="0">
                <a:solidFill>
                  <a:srgbClr val="002060"/>
                </a:solidFill>
                <a:sym typeface="Arial" panose="020B0604020202020204"/>
              </a:rPr>
              <a:t> </a:t>
            </a:r>
            <a:r>
              <a:rPr lang="en-US" sz="4000" kern="0" dirty="0" err="1" smtClean="0">
                <a:solidFill>
                  <a:srgbClr val="002060"/>
                </a:solidFill>
                <a:sym typeface="Arial" panose="020B0604020202020204"/>
              </a:rPr>
              <a:t>bà</a:t>
            </a:r>
            <a:r>
              <a:rPr lang="en-US" sz="4000" kern="0" dirty="0" smtClean="0">
                <a:solidFill>
                  <a:srgbClr val="002060"/>
                </a:solidFill>
                <a:sym typeface="Arial" panose="020B0604020202020204"/>
              </a:rPr>
              <a:t> </a:t>
            </a:r>
            <a:r>
              <a:rPr lang="en-US" sz="4000" kern="0" dirty="0" err="1" smtClean="0">
                <a:solidFill>
                  <a:srgbClr val="002060"/>
                </a:solidFill>
                <a:sym typeface="Arial" panose="020B0604020202020204"/>
              </a:rPr>
              <a:t>nghe</a:t>
            </a:r>
            <a:endParaRPr lang="en-US" sz="4000" kern="0" dirty="0">
              <a:solidFill>
                <a:srgbClr val="002060"/>
              </a:solidFill>
              <a:sym typeface="Arial" panose="020B0604020202020204"/>
            </a:endParaRPr>
          </a:p>
        </p:txBody>
      </p:sp>
      <p:pic>
        <p:nvPicPr>
          <p:cNvPr id="8" name="Picture 7" descr="Shape&#10;&#10;Description automatically generated">
            <a:extLst>
              <a:ext uri="{FF2B5EF4-FFF2-40B4-BE49-F238E27FC236}">
                <a16:creationId xmlns:a16="http://schemas.microsoft.com/office/drawing/2014/main" id="{8306292A-5BBD-4173-9430-4A274C9D35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0695" y="742950"/>
            <a:ext cx="1628412" cy="1838325"/>
          </a:xfrm>
          <a:prstGeom prst="rect">
            <a:avLst/>
          </a:prstGeom>
        </p:spPr>
      </p:pic>
    </p:spTree>
    <p:extLst>
      <p:ext uri="{BB962C8B-B14F-4D97-AF65-F5344CB8AC3E}">
        <p14:creationId xmlns:p14="http://schemas.microsoft.com/office/powerpoint/2010/main" val="266318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AmThanhDung_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26108" y="1"/>
            <a:ext cx="9158797" cy="7067551"/>
          </a:xfrm>
          <a:prstGeom prst="rect">
            <a:avLst/>
          </a:prstGeom>
        </p:spPr>
      </p:pic>
      <p:pic>
        <p:nvPicPr>
          <p:cNvPr id="3" name="Picture 12" descr="Bird GIFs - Get the best GIF on GIPHY">
            <a:hlinkClick r:id="rId3" action="ppaction://hlinksldjump"/>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76202"/>
            <a:ext cx="1714500" cy="16621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33400"/>
            <a:ext cx="7619999" cy="1359429"/>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000" kern="0" dirty="0">
                <a:solidFill>
                  <a:srgbClr val="002060"/>
                </a:solidFill>
                <a:sym typeface="Arial" panose="020B0604020202020204"/>
              </a:rPr>
              <a:t>3. </a:t>
            </a:r>
            <a:r>
              <a:rPr lang="en-US" sz="4000" kern="0" dirty="0" err="1" smtClean="0">
                <a:solidFill>
                  <a:srgbClr val="002060"/>
                </a:solidFill>
                <a:sym typeface="Arial" panose="020B0604020202020204"/>
              </a:rPr>
              <a:t>Nêu</a:t>
            </a:r>
            <a:r>
              <a:rPr lang="en-US" sz="4000" kern="0" dirty="0" smtClean="0">
                <a:solidFill>
                  <a:srgbClr val="002060"/>
                </a:solidFill>
                <a:sym typeface="Arial" panose="020B0604020202020204"/>
              </a:rPr>
              <a:t> </a:t>
            </a:r>
            <a:r>
              <a:rPr lang="en-US" sz="4000" kern="0" dirty="0" err="1" smtClean="0">
                <a:solidFill>
                  <a:srgbClr val="002060"/>
                </a:solidFill>
                <a:sym typeface="Arial" panose="020B0604020202020204"/>
              </a:rPr>
              <a:t>nội</a:t>
            </a:r>
            <a:r>
              <a:rPr lang="en-US" sz="4000" kern="0" dirty="0" smtClean="0">
                <a:solidFill>
                  <a:srgbClr val="002060"/>
                </a:solidFill>
                <a:sym typeface="Arial" panose="020B0604020202020204"/>
              </a:rPr>
              <a:t> dung </a:t>
            </a:r>
            <a:r>
              <a:rPr lang="en-US" sz="4000" kern="0" dirty="0" err="1" smtClean="0">
                <a:solidFill>
                  <a:srgbClr val="002060"/>
                </a:solidFill>
                <a:sym typeface="Arial" panose="020B0604020202020204"/>
              </a:rPr>
              <a:t>của</a:t>
            </a:r>
            <a:r>
              <a:rPr lang="en-US" sz="4000" kern="0" dirty="0" smtClean="0">
                <a:solidFill>
                  <a:srgbClr val="002060"/>
                </a:solidFill>
                <a:sym typeface="Arial" panose="020B0604020202020204"/>
              </a:rPr>
              <a:t> </a:t>
            </a:r>
            <a:r>
              <a:rPr lang="en-US" sz="4000" kern="0" dirty="0" err="1" smtClean="0">
                <a:solidFill>
                  <a:srgbClr val="002060"/>
                </a:solidFill>
                <a:sym typeface="Arial" panose="020B0604020202020204"/>
              </a:rPr>
              <a:t>bài</a:t>
            </a:r>
            <a:r>
              <a:rPr lang="en-US" sz="4000" kern="0" dirty="0" smtClean="0">
                <a:solidFill>
                  <a:srgbClr val="002060"/>
                </a:solidFill>
                <a:sym typeface="Arial" panose="020B0604020202020204"/>
              </a:rPr>
              <a:t>: </a:t>
            </a:r>
            <a:r>
              <a:rPr lang="en-US" sz="4000" kern="0" dirty="0" err="1" smtClean="0">
                <a:solidFill>
                  <a:srgbClr val="002060"/>
                </a:solidFill>
                <a:sym typeface="Arial" panose="020B0604020202020204"/>
              </a:rPr>
              <a:t>Quạt</a:t>
            </a:r>
            <a:r>
              <a:rPr lang="en-US" sz="4000" kern="0" dirty="0" smtClean="0">
                <a:solidFill>
                  <a:srgbClr val="002060"/>
                </a:solidFill>
                <a:sym typeface="Arial" panose="020B0604020202020204"/>
              </a:rPr>
              <a:t> </a:t>
            </a:r>
            <a:r>
              <a:rPr lang="en-US" sz="4000" kern="0" dirty="0" err="1" smtClean="0">
                <a:solidFill>
                  <a:srgbClr val="002060"/>
                </a:solidFill>
                <a:sym typeface="Arial" panose="020B0604020202020204"/>
              </a:rPr>
              <a:t>cho</a:t>
            </a:r>
            <a:r>
              <a:rPr lang="en-US" sz="4000" kern="0" dirty="0" smtClean="0">
                <a:solidFill>
                  <a:srgbClr val="002060"/>
                </a:solidFill>
                <a:sym typeface="Arial" panose="020B0604020202020204"/>
              </a:rPr>
              <a:t> </a:t>
            </a:r>
            <a:r>
              <a:rPr lang="en-US" sz="4000" kern="0" dirty="0" err="1" smtClean="0">
                <a:solidFill>
                  <a:srgbClr val="002060"/>
                </a:solidFill>
                <a:sym typeface="Arial" panose="020B0604020202020204"/>
              </a:rPr>
              <a:t>bà</a:t>
            </a:r>
            <a:r>
              <a:rPr lang="en-US" sz="4000" kern="0" dirty="0" smtClean="0">
                <a:solidFill>
                  <a:srgbClr val="002060"/>
                </a:solidFill>
                <a:sym typeface="Arial" panose="020B0604020202020204"/>
              </a:rPr>
              <a:t> </a:t>
            </a:r>
            <a:r>
              <a:rPr lang="en-US" sz="4000" kern="0" dirty="0" err="1" smtClean="0">
                <a:solidFill>
                  <a:srgbClr val="002060"/>
                </a:solidFill>
                <a:sym typeface="Arial" panose="020B0604020202020204"/>
              </a:rPr>
              <a:t>ngủ</a:t>
            </a:r>
            <a:endParaRPr lang="en-US" sz="4000" kern="0" dirty="0">
              <a:solidFill>
                <a:srgbClr val="002060"/>
              </a:solidFill>
              <a:sym typeface="Arial" panose="020B0604020202020204"/>
            </a:endParaRPr>
          </a:p>
        </p:txBody>
      </p:sp>
      <p:sp>
        <p:nvSpPr>
          <p:cNvPr id="6" name="Rectangle 5"/>
          <p:cNvSpPr/>
          <p:nvPr/>
        </p:nvSpPr>
        <p:spPr>
          <a:xfrm>
            <a:off x="381000" y="5352871"/>
            <a:ext cx="8382000" cy="1200329"/>
          </a:xfrm>
          <a:prstGeom prst="rect">
            <a:avLst/>
          </a:prstGeom>
          <a:solidFill>
            <a:schemeClr val="accent6">
              <a:lumMod val="60000"/>
              <a:lumOff val="40000"/>
            </a:schemeClr>
          </a:solidFill>
        </p:spPr>
        <p:txBody>
          <a:bodyPr wrap="square">
            <a:spAutoFit/>
          </a:bodyPr>
          <a:lstStyle/>
          <a:p>
            <a:r>
              <a:rPr lang="en-US" sz="3600" b="1" dirty="0" err="1">
                <a:solidFill>
                  <a:srgbClr val="002060"/>
                </a:solidFill>
                <a:latin typeface="Arial" pitchFamily="34" charset="0"/>
                <a:cs typeface="Arial" pitchFamily="34" charset="0"/>
              </a:rPr>
              <a:t>Tình</a:t>
            </a:r>
            <a:r>
              <a:rPr lang="en-US" sz="3600" b="1" dirty="0">
                <a:solidFill>
                  <a:srgbClr val="002060"/>
                </a:solidFill>
                <a:latin typeface="Arial" pitchFamily="34" charset="0"/>
                <a:cs typeface="Arial" pitchFamily="34" charset="0"/>
              </a:rPr>
              <a:t> </a:t>
            </a:r>
            <a:r>
              <a:rPr lang="en-US" sz="3600" b="1" dirty="0" err="1">
                <a:solidFill>
                  <a:srgbClr val="002060"/>
                </a:solidFill>
                <a:latin typeface="Arial" pitchFamily="34" charset="0"/>
                <a:cs typeface="Arial" pitchFamily="34" charset="0"/>
              </a:rPr>
              <a:t>cảm</a:t>
            </a:r>
            <a:r>
              <a:rPr lang="en-US" sz="3600" b="1" dirty="0">
                <a:solidFill>
                  <a:srgbClr val="002060"/>
                </a:solidFill>
                <a:latin typeface="Arial" pitchFamily="34" charset="0"/>
                <a:cs typeface="Arial" pitchFamily="34" charset="0"/>
              </a:rPr>
              <a:t> </a:t>
            </a:r>
            <a:r>
              <a:rPr lang="en-US" sz="3600" b="1" dirty="0" err="1">
                <a:solidFill>
                  <a:srgbClr val="002060"/>
                </a:solidFill>
                <a:latin typeface="Arial" pitchFamily="34" charset="0"/>
                <a:cs typeface="Arial" pitchFamily="34" charset="0"/>
              </a:rPr>
              <a:t>yêu</a:t>
            </a:r>
            <a:r>
              <a:rPr lang="en-US" sz="3600" b="1" dirty="0">
                <a:solidFill>
                  <a:srgbClr val="002060"/>
                </a:solidFill>
                <a:latin typeface="Arial" pitchFamily="34" charset="0"/>
                <a:cs typeface="Arial" pitchFamily="34" charset="0"/>
              </a:rPr>
              <a:t> </a:t>
            </a:r>
            <a:r>
              <a:rPr lang="en-US" sz="3600" b="1" dirty="0" err="1">
                <a:solidFill>
                  <a:srgbClr val="002060"/>
                </a:solidFill>
                <a:latin typeface="Arial" pitchFamily="34" charset="0"/>
                <a:cs typeface="Arial" pitchFamily="34" charset="0"/>
              </a:rPr>
              <a:t>thương</a:t>
            </a:r>
            <a:r>
              <a:rPr lang="en-US" sz="3600" b="1" dirty="0">
                <a:solidFill>
                  <a:srgbClr val="002060"/>
                </a:solidFill>
                <a:latin typeface="Arial" pitchFamily="34" charset="0"/>
                <a:cs typeface="Arial" pitchFamily="34" charset="0"/>
              </a:rPr>
              <a:t>, </a:t>
            </a:r>
            <a:r>
              <a:rPr lang="en-US" sz="3600" b="1" dirty="0" err="1">
                <a:solidFill>
                  <a:srgbClr val="002060"/>
                </a:solidFill>
                <a:latin typeface="Arial" pitchFamily="34" charset="0"/>
                <a:cs typeface="Arial" pitchFamily="34" charset="0"/>
              </a:rPr>
              <a:t>hiếu</a:t>
            </a:r>
            <a:r>
              <a:rPr lang="en-US" sz="3600" b="1" dirty="0">
                <a:solidFill>
                  <a:srgbClr val="002060"/>
                </a:solidFill>
                <a:latin typeface="Arial" pitchFamily="34" charset="0"/>
                <a:cs typeface="Arial" pitchFamily="34" charset="0"/>
              </a:rPr>
              <a:t> </a:t>
            </a:r>
            <a:r>
              <a:rPr lang="en-US" sz="3600" b="1" dirty="0" err="1">
                <a:solidFill>
                  <a:srgbClr val="002060"/>
                </a:solidFill>
                <a:latin typeface="Arial" pitchFamily="34" charset="0"/>
                <a:cs typeface="Arial" pitchFamily="34" charset="0"/>
              </a:rPr>
              <a:t>thảo</a:t>
            </a:r>
            <a:r>
              <a:rPr lang="en-US" sz="3600" b="1" dirty="0">
                <a:solidFill>
                  <a:srgbClr val="002060"/>
                </a:solidFill>
                <a:latin typeface="Arial" pitchFamily="34" charset="0"/>
                <a:cs typeface="Arial" pitchFamily="34" charset="0"/>
              </a:rPr>
              <a:t> </a:t>
            </a:r>
            <a:r>
              <a:rPr lang="en-US" sz="3600" b="1" dirty="0" err="1">
                <a:solidFill>
                  <a:srgbClr val="002060"/>
                </a:solidFill>
                <a:latin typeface="Arial" pitchFamily="34" charset="0"/>
                <a:cs typeface="Arial" pitchFamily="34" charset="0"/>
              </a:rPr>
              <a:t>của</a:t>
            </a:r>
            <a:r>
              <a:rPr lang="en-US" sz="3600" b="1" dirty="0">
                <a:solidFill>
                  <a:srgbClr val="002060"/>
                </a:solidFill>
                <a:latin typeface="Arial" pitchFamily="34" charset="0"/>
                <a:cs typeface="Arial" pitchFamily="34" charset="0"/>
              </a:rPr>
              <a:t> </a:t>
            </a:r>
            <a:r>
              <a:rPr lang="en-US" sz="3600" b="1" dirty="0" err="1">
                <a:solidFill>
                  <a:srgbClr val="002060"/>
                </a:solidFill>
                <a:latin typeface="Arial" pitchFamily="34" charset="0"/>
                <a:cs typeface="Arial" pitchFamily="34" charset="0"/>
              </a:rPr>
              <a:t>bạn</a:t>
            </a:r>
            <a:r>
              <a:rPr lang="en-US" sz="3600" b="1" dirty="0">
                <a:solidFill>
                  <a:srgbClr val="002060"/>
                </a:solidFill>
                <a:latin typeface="Arial" pitchFamily="34" charset="0"/>
                <a:cs typeface="Arial" pitchFamily="34" charset="0"/>
              </a:rPr>
              <a:t> </a:t>
            </a:r>
            <a:r>
              <a:rPr lang="en-US" sz="3600" b="1" dirty="0" err="1">
                <a:solidFill>
                  <a:srgbClr val="002060"/>
                </a:solidFill>
                <a:latin typeface="Arial" pitchFamily="34" charset="0"/>
                <a:cs typeface="Arial" pitchFamily="34" charset="0"/>
              </a:rPr>
              <a:t>nhỏ</a:t>
            </a:r>
            <a:r>
              <a:rPr lang="en-US" sz="3600" b="1" dirty="0">
                <a:solidFill>
                  <a:srgbClr val="002060"/>
                </a:solidFill>
                <a:latin typeface="Arial" pitchFamily="34" charset="0"/>
                <a:cs typeface="Arial" pitchFamily="34" charset="0"/>
              </a:rPr>
              <a:t> </a:t>
            </a:r>
            <a:r>
              <a:rPr lang="en-US" sz="3600" b="1" dirty="0" err="1">
                <a:solidFill>
                  <a:srgbClr val="002060"/>
                </a:solidFill>
                <a:latin typeface="Arial" pitchFamily="34" charset="0"/>
                <a:cs typeface="Arial" pitchFamily="34" charset="0"/>
              </a:rPr>
              <a:t>đổi</a:t>
            </a:r>
            <a:r>
              <a:rPr lang="en-US" sz="3600" b="1" dirty="0">
                <a:solidFill>
                  <a:srgbClr val="002060"/>
                </a:solidFill>
                <a:latin typeface="Arial" pitchFamily="34" charset="0"/>
                <a:cs typeface="Arial" pitchFamily="34" charset="0"/>
              </a:rPr>
              <a:t> </a:t>
            </a:r>
            <a:r>
              <a:rPr lang="en-US" sz="3600" b="1" dirty="0" err="1">
                <a:solidFill>
                  <a:srgbClr val="002060"/>
                </a:solidFill>
                <a:latin typeface="Arial" pitchFamily="34" charset="0"/>
                <a:cs typeface="Arial" pitchFamily="34" charset="0"/>
              </a:rPr>
              <a:t>với</a:t>
            </a:r>
            <a:r>
              <a:rPr lang="en-US" sz="3600" b="1" dirty="0">
                <a:solidFill>
                  <a:srgbClr val="002060"/>
                </a:solidFill>
                <a:latin typeface="Arial" pitchFamily="34" charset="0"/>
                <a:cs typeface="Arial" pitchFamily="34" charset="0"/>
              </a:rPr>
              <a:t> </a:t>
            </a:r>
            <a:r>
              <a:rPr lang="en-US" sz="3600" b="1" dirty="0" err="1">
                <a:solidFill>
                  <a:srgbClr val="002060"/>
                </a:solidFill>
                <a:latin typeface="Arial" pitchFamily="34" charset="0"/>
                <a:cs typeface="Arial" pitchFamily="34" charset="0"/>
              </a:rPr>
              <a:t>bà</a:t>
            </a:r>
            <a:r>
              <a:rPr lang="en-US" sz="3600" dirty="0">
                <a:solidFill>
                  <a:srgbClr val="002060"/>
                </a:solidFill>
                <a:latin typeface="Arial" pitchFamily="34" charset="0"/>
                <a:cs typeface="Arial" pitchFamily="34" charset="0"/>
              </a:rPr>
              <a:t>.</a:t>
            </a:r>
          </a:p>
        </p:txBody>
      </p:sp>
    </p:spTree>
    <p:extLst>
      <p:ext uri="{BB962C8B-B14F-4D97-AF65-F5344CB8AC3E}">
        <p14:creationId xmlns:p14="http://schemas.microsoft.com/office/powerpoint/2010/main" val="375621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186" t="31349" r="38200" b="46825"/>
          <a:stretch/>
        </p:blipFill>
        <p:spPr bwMode="auto">
          <a:xfrm>
            <a:off x="381000" y="1717264"/>
            <a:ext cx="8171952" cy="506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09547" y="448270"/>
            <a:ext cx="72200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Bài</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đọc</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4: Ba con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búp</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bê</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70757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heel(1)">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65321"/>
            <a:ext cx="8991600" cy="6640279"/>
          </a:xfrm>
          <a:prstGeom prst="rect">
            <a:avLst/>
          </a:prstGeom>
          <a:solidFill>
            <a:schemeClr val="accent6">
              <a:lumMod val="40000"/>
              <a:lumOff val="60000"/>
            </a:schemeClr>
          </a:solidFill>
        </p:spPr>
        <p:txBody>
          <a:bodyPr wrap="square">
            <a:spAutoFit/>
          </a:bodyPr>
          <a:lstStyle/>
          <a:p>
            <a:pPr algn="ctr"/>
            <a:r>
              <a:rPr lang="vi-VN" sz="2600" b="1" dirty="0">
                <a:solidFill>
                  <a:srgbClr val="FF0000"/>
                </a:solidFill>
              </a:rPr>
              <a:t>Ba con búp bê</a:t>
            </a:r>
            <a:endParaRPr lang="vi-VN" sz="2600" dirty="0">
              <a:solidFill>
                <a:srgbClr val="FF0000"/>
              </a:solidFill>
            </a:endParaRPr>
          </a:p>
          <a:p>
            <a:pPr algn="just"/>
            <a:r>
              <a:rPr lang="en-US" sz="2350" dirty="0"/>
              <a:t>	</a:t>
            </a:r>
            <a:r>
              <a:rPr lang="vi-VN" sz="2350" dirty="0" smtClean="0"/>
              <a:t>Hồi </a:t>
            </a:r>
            <a:r>
              <a:rPr lang="vi-VN" sz="2350" dirty="0"/>
              <a:t>Mai 5 tuổi, gia đình em rất nghèo. Anh em Mai không có nhiều đồ chơi. Mai thường sang chơi chung búp bê với Na là bạn hàng xóm. Mai luôn ao ước có một con búp bê.</a:t>
            </a:r>
          </a:p>
          <a:p>
            <a:pPr algn="just"/>
            <a:r>
              <a:rPr lang="en-US" sz="2350" dirty="0" smtClean="0"/>
              <a:t>	</a:t>
            </a:r>
            <a:r>
              <a:rPr lang="vi-VN" sz="2350" dirty="0" smtClean="0"/>
              <a:t>Đêm </a:t>
            </a:r>
            <a:r>
              <a:rPr lang="vi-VN" sz="2350" dirty="0"/>
              <a:t>nô-en năm ấy, bố bảo Mai:</a:t>
            </a:r>
          </a:p>
          <a:p>
            <a:pPr algn="just"/>
            <a:r>
              <a:rPr lang="en-US" sz="2350" dirty="0" smtClean="0"/>
              <a:t>	</a:t>
            </a:r>
            <a:r>
              <a:rPr lang="vi-VN" sz="2350" dirty="0" smtClean="0"/>
              <a:t>- </a:t>
            </a:r>
            <a:r>
              <a:rPr lang="vi-VN" sz="2350" dirty="0"/>
              <a:t>Đêm nay con hãy xin Ông già Nô-en một món quà con thích. Thế nào điều ước ấy cũng thành sự thật.</a:t>
            </a:r>
          </a:p>
          <a:p>
            <a:pPr algn="just"/>
            <a:r>
              <a:rPr lang="en-US" sz="2350" dirty="0" smtClean="0"/>
              <a:t>	</a:t>
            </a:r>
            <a:r>
              <a:rPr lang="vi-VN" sz="2350" dirty="0" smtClean="0"/>
              <a:t>Sáng </a:t>
            </a:r>
            <a:r>
              <a:rPr lang="vi-VN" sz="2350" dirty="0"/>
              <a:t>hôm sau, Mai reo lên khi thấy trong chiếc </a:t>
            </a:r>
            <a:r>
              <a:rPr lang="en-US" sz="2350" dirty="0" err="1" smtClean="0"/>
              <a:t>túi</a:t>
            </a:r>
            <a:r>
              <a:rPr lang="vi-VN" sz="2350" dirty="0" smtClean="0"/>
              <a:t> </a:t>
            </a:r>
            <a:r>
              <a:rPr lang="vi-VN" sz="2350" dirty="0"/>
              <a:t>treo ở đầu giường ló ra một cái đầu búp bê. Dốc ngược chiếc </a:t>
            </a:r>
            <a:r>
              <a:rPr lang="en-US" sz="2350" dirty="0" err="1" smtClean="0"/>
              <a:t>túi</a:t>
            </a:r>
            <a:r>
              <a:rPr lang="vi-VN" sz="2350" dirty="0" smtClean="0"/>
              <a:t>, </a:t>
            </a:r>
            <a:r>
              <a:rPr lang="vi-VN" sz="2350" dirty="0"/>
              <a:t>em thấy không phải một mà là ba con búp bê: một búp bê trai bằng gỗ, một búp bê gái bằng vải và một cô bé búp bê mũm mĩm, nhỏ xíu, bằng giấy bồi. Có một mảnh giấy rơi ra. Bố đọc cho Mai nghe những chữ viết trên đó: “Ông già Nô-en tặng bé Mai”.</a:t>
            </a:r>
          </a:p>
          <a:p>
            <a:pPr algn="just"/>
            <a:r>
              <a:rPr lang="en-US" sz="2350" dirty="0" smtClean="0"/>
              <a:t>	</a:t>
            </a:r>
            <a:r>
              <a:rPr lang="vi-VN" sz="2350" dirty="0" smtClean="0"/>
              <a:t>Về </a:t>
            </a:r>
            <a:r>
              <a:rPr lang="vi-VN" sz="2350" dirty="0"/>
              <a:t>sau, khi đã lớn, Mai mới biết không có ông già No-en nào cả. Hôm đó, bố đã đẽo gọt khúc gỗ thành búp bê trai, mẹ chắp mảnh vải vụn thành búp bê gái, còn anh trai loay hoay cả tối để làm cô bé búp bê bằng giấy bồi tặng em.</a:t>
            </a:r>
          </a:p>
          <a:p>
            <a:pPr algn="r"/>
            <a:r>
              <a:rPr lang="vi-VN" sz="2350" i="1" dirty="0"/>
              <a:t>Theo Nguyễn Thị Trà </a:t>
            </a:r>
            <a:r>
              <a:rPr lang="vi-VN" sz="2350" i="1" dirty="0" smtClean="0"/>
              <a:t>Giang</a:t>
            </a:r>
            <a:endParaRPr lang="vi-VN" sz="2350" i="1" dirty="0"/>
          </a:p>
        </p:txBody>
      </p:sp>
      <p:sp>
        <p:nvSpPr>
          <p:cNvPr id="3" name="TextBox 2"/>
          <p:cNvSpPr txBox="1"/>
          <p:nvPr/>
        </p:nvSpPr>
        <p:spPr>
          <a:xfrm>
            <a:off x="685800" y="381000"/>
            <a:ext cx="457200" cy="523220"/>
          </a:xfrm>
          <a:prstGeom prst="rect">
            <a:avLst/>
          </a:prstGeom>
          <a:noFill/>
        </p:spPr>
        <p:txBody>
          <a:bodyPr wrap="square" rtlCol="0">
            <a:spAutoFit/>
          </a:bodyPr>
          <a:lstStyle/>
          <a:p>
            <a:r>
              <a:rPr lang="en-US" sz="2800" b="1" dirty="0" smtClean="0">
                <a:solidFill>
                  <a:srgbClr val="FF0000"/>
                </a:solidFill>
              </a:rPr>
              <a:t>1</a:t>
            </a:r>
            <a:endParaRPr lang="en-US" sz="2800" b="1" dirty="0">
              <a:solidFill>
                <a:srgbClr val="FF0000"/>
              </a:solidFill>
            </a:endParaRPr>
          </a:p>
        </p:txBody>
      </p:sp>
      <p:sp>
        <p:nvSpPr>
          <p:cNvPr id="7" name="TextBox 6"/>
          <p:cNvSpPr txBox="1"/>
          <p:nvPr/>
        </p:nvSpPr>
        <p:spPr>
          <a:xfrm>
            <a:off x="685800" y="1447800"/>
            <a:ext cx="457200" cy="523220"/>
          </a:xfrm>
          <a:prstGeom prst="rect">
            <a:avLst/>
          </a:prstGeom>
          <a:noFill/>
        </p:spPr>
        <p:txBody>
          <a:bodyPr wrap="square" rtlCol="0">
            <a:spAutoFit/>
          </a:bodyPr>
          <a:lstStyle/>
          <a:p>
            <a:r>
              <a:rPr lang="en-US" sz="2800" b="1" dirty="0" smtClean="0">
                <a:solidFill>
                  <a:srgbClr val="FF0000"/>
                </a:solidFill>
              </a:rPr>
              <a:t>2</a:t>
            </a:r>
            <a:endParaRPr lang="en-US" sz="2800" b="1" dirty="0">
              <a:solidFill>
                <a:srgbClr val="FF0000"/>
              </a:solidFill>
            </a:endParaRPr>
          </a:p>
        </p:txBody>
      </p:sp>
      <p:sp>
        <p:nvSpPr>
          <p:cNvPr id="8" name="TextBox 7"/>
          <p:cNvSpPr txBox="1"/>
          <p:nvPr/>
        </p:nvSpPr>
        <p:spPr>
          <a:xfrm>
            <a:off x="685800" y="2590800"/>
            <a:ext cx="457200" cy="523220"/>
          </a:xfrm>
          <a:prstGeom prst="rect">
            <a:avLst/>
          </a:prstGeom>
          <a:noFill/>
        </p:spPr>
        <p:txBody>
          <a:bodyPr wrap="square" rtlCol="0">
            <a:spAutoFit/>
          </a:bodyPr>
          <a:lstStyle/>
          <a:p>
            <a:r>
              <a:rPr lang="en-US" sz="2800" b="1" dirty="0" smtClean="0">
                <a:solidFill>
                  <a:srgbClr val="FF0000"/>
                </a:solidFill>
              </a:rPr>
              <a:t>3</a:t>
            </a:r>
            <a:endParaRPr lang="en-US" sz="2800" b="1" dirty="0">
              <a:solidFill>
                <a:srgbClr val="FF0000"/>
              </a:solidFill>
            </a:endParaRPr>
          </a:p>
        </p:txBody>
      </p:sp>
      <p:sp>
        <p:nvSpPr>
          <p:cNvPr id="9" name="TextBox 8"/>
          <p:cNvSpPr txBox="1"/>
          <p:nvPr/>
        </p:nvSpPr>
        <p:spPr>
          <a:xfrm>
            <a:off x="609600" y="4724400"/>
            <a:ext cx="457200" cy="523220"/>
          </a:xfrm>
          <a:prstGeom prst="rect">
            <a:avLst/>
          </a:prstGeom>
          <a:noFill/>
        </p:spPr>
        <p:txBody>
          <a:bodyPr wrap="square" rtlCol="0">
            <a:spAutoFit/>
          </a:bodyPr>
          <a:lstStyle/>
          <a:p>
            <a:r>
              <a:rPr lang="en-US" sz="2800" b="1" dirty="0" smtClean="0">
                <a:solidFill>
                  <a:srgbClr val="FF0000"/>
                </a:solidFill>
              </a:rPr>
              <a:t>4</a:t>
            </a:r>
            <a:endParaRPr lang="en-US" sz="2800" b="1" dirty="0">
              <a:solidFill>
                <a:srgbClr val="FF0000"/>
              </a:solidFill>
            </a:endParaRPr>
          </a:p>
        </p:txBody>
      </p:sp>
      <p:sp>
        <p:nvSpPr>
          <p:cNvPr id="11" name="Rounded Rectangle 13">
            <a:extLst>
              <a:ext uri="{FF2B5EF4-FFF2-40B4-BE49-F238E27FC236}">
                <a16:creationId xmlns:a16="http://schemas.microsoft.com/office/drawing/2014/main" id="{6B29C666-FFF7-D229-C810-1E7DF4E86B9A}"/>
              </a:ext>
            </a:extLst>
          </p:cNvPr>
          <p:cNvSpPr/>
          <p:nvPr/>
        </p:nvSpPr>
        <p:spPr>
          <a:xfrm>
            <a:off x="0" y="0"/>
            <a:ext cx="1675537" cy="432048"/>
          </a:xfrm>
          <a:prstGeom prst="roundRect">
            <a:avLst/>
          </a:prstGeom>
          <a:solidFill>
            <a:srgbClr val="7030A0"/>
          </a:solidFill>
          <a:ln w="38100">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2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CHIA ĐOẠN</a:t>
            </a:r>
            <a:endParaRPr lang="en-US" sz="2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195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13">
            <a:extLst>
              <a:ext uri="{FF2B5EF4-FFF2-40B4-BE49-F238E27FC236}">
                <a16:creationId xmlns:a16="http://schemas.microsoft.com/office/drawing/2014/main" id="{6B29C666-FFF7-D229-C810-1E7DF4E86B9A}"/>
              </a:ext>
            </a:extLst>
          </p:cNvPr>
          <p:cNvSpPr/>
          <p:nvPr/>
        </p:nvSpPr>
        <p:spPr>
          <a:xfrm>
            <a:off x="2209800" y="329952"/>
            <a:ext cx="5029200" cy="660648"/>
          </a:xfrm>
          <a:prstGeom prst="roundRect">
            <a:avLst/>
          </a:prstGeom>
          <a:solidFill>
            <a:srgbClr val="7030A0"/>
          </a:solidFill>
          <a:ln w="38100">
            <a:solidFill>
              <a:schemeClr val="bg1">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b="1"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LUYỆN ĐỌC TỪ KHÓ</a:t>
            </a:r>
            <a:endParaRPr lang="en-US"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4A8C45E2-5845-91D0-4C8B-E42803387CFE}"/>
              </a:ext>
            </a:extLst>
          </p:cNvPr>
          <p:cNvGrpSpPr/>
          <p:nvPr/>
        </p:nvGrpSpPr>
        <p:grpSpPr>
          <a:xfrm>
            <a:off x="520101" y="1611613"/>
            <a:ext cx="2844430" cy="1672516"/>
            <a:chOff x="2035835" y="2221349"/>
            <a:chExt cx="3866191" cy="1860883"/>
          </a:xfrm>
        </p:grpSpPr>
        <p:sp>
          <p:nvSpPr>
            <p:cNvPr id="5" name="Freeform: Shape 20">
              <a:extLst>
                <a:ext uri="{FF2B5EF4-FFF2-40B4-BE49-F238E27FC236}">
                  <a16:creationId xmlns:a16="http://schemas.microsoft.com/office/drawing/2014/main" id="{9D8B2458-8624-ECE1-68E7-C911D2FDBBE8}"/>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smtClean="0">
                <a:ln>
                  <a:noFill/>
                </a:ln>
                <a:solidFill>
                  <a:srgbClr val="FFFFFF"/>
                </a:solidFill>
                <a:effectLst/>
                <a:uLnTx/>
                <a:uFillTx/>
                <a:latin typeface="UTM Avo" panose="02040603050506020204" pitchFamily="18" charset="0"/>
                <a:ea typeface="+mn-ea"/>
                <a:cs typeface="+mn-cs"/>
                <a:sym typeface="Arial"/>
              </a:endParaRPr>
            </a:p>
          </p:txBody>
        </p:sp>
        <p:sp>
          <p:nvSpPr>
            <p:cNvPr id="6" name="TextBox 5">
              <a:extLst>
                <a:ext uri="{FF2B5EF4-FFF2-40B4-BE49-F238E27FC236}">
                  <a16:creationId xmlns:a16="http://schemas.microsoft.com/office/drawing/2014/main" id="{261FB972-9EDE-0618-65E5-7EE45B2A545E}"/>
                </a:ext>
              </a:extLst>
            </p:cNvPr>
            <p:cNvSpPr txBox="1"/>
            <p:nvPr/>
          </p:nvSpPr>
          <p:spPr>
            <a:xfrm>
              <a:off x="2035835" y="2781425"/>
              <a:ext cx="3866191" cy="818610"/>
            </a:xfrm>
            <a:prstGeom prst="flowChartTerminator">
              <a:avLst/>
            </a:prstGeom>
            <a:noFill/>
            <a:ln w="25400" cap="flat" cmpd="sng" algn="ctr">
              <a:noFill/>
              <a:prstDash val="solid"/>
            </a:ln>
            <a:effectLst/>
          </p:spPr>
          <p:txBody>
            <a:bodyPr wrap="square">
              <a:spAutoFit/>
            </a:bodyPr>
            <a:lstStyle/>
            <a:p>
              <a:pPr lvl="0" algn="ctr">
                <a:buClr>
                  <a:srgbClr val="000000"/>
                </a:buClr>
                <a:defRPr/>
              </a:pPr>
              <a:r>
                <a:rPr lang="vi-VN" sz="2800" dirty="0"/>
                <a:t>búp bê</a:t>
              </a:r>
              <a:endParaRPr kumimoji="0" lang="vi-VN" sz="2800" i="0" u="none" strike="noStrike" kern="0" cap="none" spc="0" normalizeH="0" baseline="0" noProof="0" dirty="0" smtClean="0">
                <a:ln>
                  <a:noFill/>
                </a:ln>
                <a:effectLst/>
                <a:uLnTx/>
                <a:uFillTx/>
                <a:latin typeface="Cambria" panose="02040503050406030204" pitchFamily="18" charset="0"/>
                <a:ea typeface="Cambria" panose="02040503050406030204" pitchFamily="18" charset="0"/>
                <a:sym typeface="Arial"/>
              </a:endParaRPr>
            </a:p>
          </p:txBody>
        </p:sp>
      </p:grpSp>
      <p:grpSp>
        <p:nvGrpSpPr>
          <p:cNvPr id="7" name="Group 6">
            <a:extLst>
              <a:ext uri="{FF2B5EF4-FFF2-40B4-BE49-F238E27FC236}">
                <a16:creationId xmlns:a16="http://schemas.microsoft.com/office/drawing/2014/main" id="{7C63C92D-84AA-4FBF-4C07-278825C6C1AC}"/>
              </a:ext>
            </a:extLst>
          </p:cNvPr>
          <p:cNvGrpSpPr/>
          <p:nvPr/>
        </p:nvGrpSpPr>
        <p:grpSpPr>
          <a:xfrm>
            <a:off x="3138061" y="1557451"/>
            <a:ext cx="2844430" cy="1672516"/>
            <a:chOff x="2157098" y="2221349"/>
            <a:chExt cx="3866191" cy="1860883"/>
          </a:xfrm>
        </p:grpSpPr>
        <p:sp>
          <p:nvSpPr>
            <p:cNvPr id="8" name="Freeform: Shape 8">
              <a:extLst>
                <a:ext uri="{FF2B5EF4-FFF2-40B4-BE49-F238E27FC236}">
                  <a16:creationId xmlns:a16="http://schemas.microsoft.com/office/drawing/2014/main" id="{58245217-77D1-04F5-1A0F-ACEC991A961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smtClean="0">
                <a:ln>
                  <a:noFill/>
                </a:ln>
                <a:solidFill>
                  <a:srgbClr val="FFFFFF"/>
                </a:solidFill>
                <a:effectLst/>
                <a:uLnTx/>
                <a:uFillTx/>
                <a:latin typeface="UTM Avo" panose="02040603050506020204" pitchFamily="18" charset="0"/>
                <a:ea typeface="+mn-ea"/>
                <a:cs typeface="+mn-cs"/>
                <a:sym typeface="Arial"/>
              </a:endParaRPr>
            </a:p>
          </p:txBody>
        </p:sp>
        <p:sp>
          <p:nvSpPr>
            <p:cNvPr id="9" name="TextBox 8">
              <a:extLst>
                <a:ext uri="{FF2B5EF4-FFF2-40B4-BE49-F238E27FC236}">
                  <a16:creationId xmlns:a16="http://schemas.microsoft.com/office/drawing/2014/main" id="{F5BD5560-E7D2-6AC8-9D2C-A6505DFA0F3C}"/>
                </a:ext>
              </a:extLst>
            </p:cNvPr>
            <p:cNvSpPr txBox="1"/>
            <p:nvPr/>
          </p:nvSpPr>
          <p:spPr>
            <a:xfrm>
              <a:off x="2157098" y="2726568"/>
              <a:ext cx="3866191" cy="818610"/>
            </a:xfrm>
            <a:prstGeom prst="flowChartTerminator">
              <a:avLst/>
            </a:prstGeom>
            <a:noFill/>
            <a:ln w="25400" cap="flat" cmpd="sng" algn="ctr">
              <a:noFill/>
              <a:prstDash val="solid"/>
            </a:ln>
            <a:effectLst/>
          </p:spPr>
          <p:txBody>
            <a:bodyPr wrap="square">
              <a:spAutoFit/>
            </a:bodyPr>
            <a:lstStyle/>
            <a:p>
              <a:pPr lvl="0" algn="ctr">
                <a:buClr>
                  <a:srgbClr val="000000"/>
                </a:buClr>
                <a:defRPr/>
              </a:pPr>
              <a:r>
                <a:rPr lang="vi-VN" sz="2800" dirty="0"/>
                <a:t>nô-en</a:t>
              </a:r>
              <a:endParaRPr kumimoji="0" lang="vi-VN" sz="2500" b="1" i="0" u="none" strike="noStrike" kern="0" cap="none" spc="0" normalizeH="0" baseline="0" noProof="0" dirty="0" smtClean="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grpSp>
        <p:nvGrpSpPr>
          <p:cNvPr id="10" name="Group 9">
            <a:extLst>
              <a:ext uri="{FF2B5EF4-FFF2-40B4-BE49-F238E27FC236}">
                <a16:creationId xmlns:a16="http://schemas.microsoft.com/office/drawing/2014/main" id="{04555BC2-47D0-0938-DFF5-F9541E4B7872}"/>
              </a:ext>
            </a:extLst>
          </p:cNvPr>
          <p:cNvGrpSpPr/>
          <p:nvPr/>
        </p:nvGrpSpPr>
        <p:grpSpPr>
          <a:xfrm>
            <a:off x="5696020" y="1542757"/>
            <a:ext cx="2844430" cy="1672516"/>
            <a:chOff x="2109830" y="2221349"/>
            <a:chExt cx="3866191" cy="1860883"/>
          </a:xfrm>
        </p:grpSpPr>
        <p:sp>
          <p:nvSpPr>
            <p:cNvPr id="11" name="Freeform: Shape 14">
              <a:extLst>
                <a:ext uri="{FF2B5EF4-FFF2-40B4-BE49-F238E27FC236}">
                  <a16:creationId xmlns:a16="http://schemas.microsoft.com/office/drawing/2014/main" id="{2FBA679D-ABB0-B343-6AEC-C69BFC0C24F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smtClean="0">
                <a:ln>
                  <a:noFill/>
                </a:ln>
                <a:solidFill>
                  <a:srgbClr val="FFFFFF"/>
                </a:solidFill>
                <a:effectLst/>
                <a:uLnTx/>
                <a:uFillTx/>
                <a:latin typeface="UTM Avo" panose="02040603050506020204" pitchFamily="18" charset="0"/>
                <a:ea typeface="+mn-ea"/>
                <a:cs typeface="+mn-cs"/>
                <a:sym typeface="Arial"/>
              </a:endParaRPr>
            </a:p>
          </p:txBody>
        </p:sp>
        <p:sp>
          <p:nvSpPr>
            <p:cNvPr id="12" name="TextBox 11">
              <a:extLst>
                <a:ext uri="{FF2B5EF4-FFF2-40B4-BE49-F238E27FC236}">
                  <a16:creationId xmlns:a16="http://schemas.microsoft.com/office/drawing/2014/main" id="{993DAE04-26AC-D54F-F66B-BB2A7A2D1C47}"/>
                </a:ext>
              </a:extLst>
            </p:cNvPr>
            <p:cNvSpPr txBox="1"/>
            <p:nvPr/>
          </p:nvSpPr>
          <p:spPr>
            <a:xfrm>
              <a:off x="2109830" y="2828517"/>
              <a:ext cx="3866191" cy="818610"/>
            </a:xfrm>
            <a:prstGeom prst="flowChartTerminator">
              <a:avLst/>
            </a:prstGeom>
            <a:noFill/>
            <a:ln w="25400" cap="flat" cmpd="sng" algn="ctr">
              <a:noFill/>
              <a:prstDash val="solid"/>
            </a:ln>
            <a:effectLst/>
          </p:spPr>
          <p:txBody>
            <a:bodyPr wrap="square">
              <a:spAutoFit/>
            </a:bodyPr>
            <a:lstStyle/>
            <a:p>
              <a:pPr lvl="0" algn="ctr">
                <a:buClr>
                  <a:srgbClr val="000000"/>
                </a:buClr>
                <a:defRPr/>
              </a:pPr>
              <a:r>
                <a:rPr lang="vi-VN" sz="2800" dirty="0"/>
                <a:t>bít tất</a:t>
              </a:r>
              <a:endParaRPr kumimoji="0" lang="vi-VN" sz="2500" b="1" i="0" u="none" strike="noStrike" kern="0" cap="none" spc="0" normalizeH="0" baseline="0" noProof="0" dirty="0" smtClean="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grpSp>
        <p:nvGrpSpPr>
          <p:cNvPr id="14" name="Group 13">
            <a:extLst>
              <a:ext uri="{FF2B5EF4-FFF2-40B4-BE49-F238E27FC236}">
                <a16:creationId xmlns:a16="http://schemas.microsoft.com/office/drawing/2014/main" id="{42F5611D-870C-B08D-27F1-22B8DEB50AA3}"/>
              </a:ext>
            </a:extLst>
          </p:cNvPr>
          <p:cNvGrpSpPr/>
          <p:nvPr/>
        </p:nvGrpSpPr>
        <p:grpSpPr>
          <a:xfrm>
            <a:off x="476203" y="3243433"/>
            <a:ext cx="2844430" cy="1672516"/>
            <a:chOff x="2105101" y="2221349"/>
            <a:chExt cx="3866191" cy="1860883"/>
          </a:xfrm>
        </p:grpSpPr>
        <p:sp>
          <p:nvSpPr>
            <p:cNvPr id="15" name="Freeform: Shape 11">
              <a:extLst>
                <a:ext uri="{FF2B5EF4-FFF2-40B4-BE49-F238E27FC236}">
                  <a16:creationId xmlns:a16="http://schemas.microsoft.com/office/drawing/2014/main" id="{F821D484-6178-0C20-996F-98B2F40CD388}"/>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smtClean="0">
                <a:ln>
                  <a:noFill/>
                </a:ln>
                <a:solidFill>
                  <a:srgbClr val="FFFFFF"/>
                </a:solidFill>
                <a:effectLst/>
                <a:uLnTx/>
                <a:uFillTx/>
                <a:latin typeface="UTM Avo" panose="02040603050506020204" pitchFamily="18" charset="0"/>
                <a:ea typeface="+mn-ea"/>
                <a:cs typeface="+mn-cs"/>
                <a:sym typeface="Arial"/>
              </a:endParaRPr>
            </a:p>
          </p:txBody>
        </p:sp>
        <p:sp>
          <p:nvSpPr>
            <p:cNvPr id="16" name="TextBox 15">
              <a:extLst>
                <a:ext uri="{FF2B5EF4-FFF2-40B4-BE49-F238E27FC236}">
                  <a16:creationId xmlns:a16="http://schemas.microsoft.com/office/drawing/2014/main" id="{910CCAF6-BA4B-ADBD-731F-5834F937124B}"/>
                </a:ext>
              </a:extLst>
            </p:cNvPr>
            <p:cNvSpPr txBox="1"/>
            <p:nvPr/>
          </p:nvSpPr>
          <p:spPr>
            <a:xfrm>
              <a:off x="2105101" y="2608967"/>
              <a:ext cx="3866191" cy="818610"/>
            </a:xfrm>
            <a:prstGeom prst="flowChartTerminator">
              <a:avLst/>
            </a:prstGeom>
            <a:noFill/>
            <a:ln w="25400" cap="flat" cmpd="sng" algn="ctr">
              <a:noFill/>
              <a:prstDash val="solid"/>
            </a:ln>
            <a:effectLst/>
          </p:spPr>
          <p:txBody>
            <a:bodyPr wrap="square">
              <a:spAutoFit/>
            </a:bodyPr>
            <a:lstStyle/>
            <a:p>
              <a:pPr lvl="0" algn="ctr">
                <a:buClr>
                  <a:srgbClr val="000000"/>
                </a:buClr>
                <a:defRPr/>
              </a:pPr>
              <a:r>
                <a:rPr lang="vi-VN" sz="2800" dirty="0"/>
                <a:t>giường</a:t>
              </a:r>
              <a:endParaRPr kumimoji="0" lang="vi-VN" sz="2500" b="1" i="0" u="none" strike="noStrike" kern="0" cap="none" spc="0" normalizeH="0" baseline="0" noProof="0" dirty="0" smtClean="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grpSp>
        <p:nvGrpSpPr>
          <p:cNvPr id="17" name="Group 16">
            <a:extLst>
              <a:ext uri="{FF2B5EF4-FFF2-40B4-BE49-F238E27FC236}">
                <a16:creationId xmlns:a16="http://schemas.microsoft.com/office/drawing/2014/main" id="{68AC8383-47A8-312B-B60D-3028B6F16431}"/>
              </a:ext>
            </a:extLst>
          </p:cNvPr>
          <p:cNvGrpSpPr/>
          <p:nvPr/>
        </p:nvGrpSpPr>
        <p:grpSpPr>
          <a:xfrm>
            <a:off x="3027586" y="3322111"/>
            <a:ext cx="2844430" cy="1672516"/>
            <a:chOff x="2118699" y="2221349"/>
            <a:chExt cx="3866191" cy="1860883"/>
          </a:xfrm>
        </p:grpSpPr>
        <p:sp>
          <p:nvSpPr>
            <p:cNvPr id="18" name="Freeform: Shape 17">
              <a:extLst>
                <a:ext uri="{FF2B5EF4-FFF2-40B4-BE49-F238E27FC236}">
                  <a16:creationId xmlns:a16="http://schemas.microsoft.com/office/drawing/2014/main" id="{A485BEA0-FCA6-EA99-24A8-6D1649F27417}"/>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FFFF"/>
            </a:solidFill>
            <a:ln w="25400" cap="flat" cmpd="sng" algn="ctr">
              <a:solidFill>
                <a:srgbClr val="CC427C">
                  <a:lumMod val="75000"/>
                </a:srgbClr>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smtClean="0">
                <a:ln>
                  <a:noFill/>
                </a:ln>
                <a:solidFill>
                  <a:srgbClr val="FFFFFF"/>
                </a:solidFill>
                <a:effectLst/>
                <a:uLnTx/>
                <a:uFillTx/>
                <a:latin typeface="UTM Avo" panose="02040603050506020204" pitchFamily="18" charset="0"/>
                <a:ea typeface="+mn-ea"/>
                <a:cs typeface="+mn-cs"/>
                <a:sym typeface="Arial"/>
              </a:endParaRPr>
            </a:p>
          </p:txBody>
        </p:sp>
        <p:sp>
          <p:nvSpPr>
            <p:cNvPr id="19" name="TextBox 18">
              <a:extLst>
                <a:ext uri="{FF2B5EF4-FFF2-40B4-BE49-F238E27FC236}">
                  <a16:creationId xmlns:a16="http://schemas.microsoft.com/office/drawing/2014/main" id="{96175D45-9B38-E582-2847-96F7979B80A6}"/>
                </a:ext>
              </a:extLst>
            </p:cNvPr>
            <p:cNvSpPr txBox="1"/>
            <p:nvPr/>
          </p:nvSpPr>
          <p:spPr>
            <a:xfrm>
              <a:off x="2118699" y="2679404"/>
              <a:ext cx="3866191" cy="818610"/>
            </a:xfrm>
            <a:prstGeom prst="flowChartTerminator">
              <a:avLst/>
            </a:prstGeom>
            <a:noFill/>
            <a:ln w="25400" cap="flat" cmpd="sng" algn="ctr">
              <a:noFill/>
              <a:prstDash val="solid"/>
            </a:ln>
            <a:effectLst/>
          </p:spPr>
          <p:txBody>
            <a:bodyPr wrap="square">
              <a:spAutoFit/>
            </a:bodyPr>
            <a:lstStyle/>
            <a:p>
              <a:pPr lvl="0" algn="ctr">
                <a:buClr>
                  <a:srgbClr val="000000"/>
                </a:buClr>
                <a:defRPr/>
              </a:pPr>
              <a:r>
                <a:rPr lang="vi-VN" sz="2800" dirty="0"/>
                <a:t>mũm mĩm</a:t>
              </a:r>
              <a:endParaRPr kumimoji="0" lang="vi-VN" sz="2500" b="1" i="0" u="none" strike="noStrike" kern="0" cap="none" spc="0" normalizeH="0" baseline="0" noProof="0" dirty="0" smtClean="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grpSp>
        <p:nvGrpSpPr>
          <p:cNvPr id="20" name="Group 19">
            <a:extLst>
              <a:ext uri="{FF2B5EF4-FFF2-40B4-BE49-F238E27FC236}">
                <a16:creationId xmlns:a16="http://schemas.microsoft.com/office/drawing/2014/main" id="{1C934ED3-688B-EC64-CFB4-00793E6572B0}"/>
              </a:ext>
            </a:extLst>
          </p:cNvPr>
          <p:cNvGrpSpPr/>
          <p:nvPr/>
        </p:nvGrpSpPr>
        <p:grpSpPr>
          <a:xfrm>
            <a:off x="5696020" y="3601483"/>
            <a:ext cx="2844430" cy="1672516"/>
            <a:chOff x="2105101" y="2221349"/>
            <a:chExt cx="3866191" cy="1860883"/>
          </a:xfrm>
        </p:grpSpPr>
        <p:sp>
          <p:nvSpPr>
            <p:cNvPr id="21" name="Freeform: Shape 23">
              <a:extLst>
                <a:ext uri="{FF2B5EF4-FFF2-40B4-BE49-F238E27FC236}">
                  <a16:creationId xmlns:a16="http://schemas.microsoft.com/office/drawing/2014/main" id="{F0ADDF8C-6E2C-D769-5F09-7D9FDE81B63E}"/>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A2DF48"/>
            </a:solidFill>
            <a:ln w="25400" cap="flat" cmpd="sng" algn="ctr">
              <a:solidFill>
                <a:srgbClr val="FFFFFF"/>
              </a:solid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id-ID" sz="2500" b="1" i="0" u="none" strike="noStrike" kern="0" cap="none" spc="0" normalizeH="0" baseline="0" noProof="0" smtClean="0">
                <a:ln>
                  <a:noFill/>
                </a:ln>
                <a:solidFill>
                  <a:srgbClr val="FFFFFF"/>
                </a:solidFill>
                <a:effectLst/>
                <a:uLnTx/>
                <a:uFillTx/>
                <a:latin typeface="UTM Avo" panose="02040603050506020204" pitchFamily="18" charset="0"/>
                <a:ea typeface="+mn-ea"/>
                <a:cs typeface="+mn-cs"/>
                <a:sym typeface="Arial"/>
              </a:endParaRPr>
            </a:p>
          </p:txBody>
        </p:sp>
        <p:sp>
          <p:nvSpPr>
            <p:cNvPr id="22" name="TextBox 21">
              <a:extLst>
                <a:ext uri="{FF2B5EF4-FFF2-40B4-BE49-F238E27FC236}">
                  <a16:creationId xmlns:a16="http://schemas.microsoft.com/office/drawing/2014/main" id="{A7D8F017-25D6-0183-EEE6-3559F5049EDB}"/>
                </a:ext>
              </a:extLst>
            </p:cNvPr>
            <p:cNvSpPr txBox="1"/>
            <p:nvPr/>
          </p:nvSpPr>
          <p:spPr>
            <a:xfrm>
              <a:off x="2105101" y="2608967"/>
              <a:ext cx="3866191" cy="818610"/>
            </a:xfrm>
            <a:prstGeom prst="flowChartTerminator">
              <a:avLst/>
            </a:prstGeom>
            <a:noFill/>
            <a:ln w="25400" cap="flat" cmpd="sng" algn="ctr">
              <a:noFill/>
              <a:prstDash val="solid"/>
            </a:ln>
            <a:effectLst/>
          </p:spPr>
          <p:txBody>
            <a:bodyPr wrap="square">
              <a:spAutoFit/>
            </a:bodyPr>
            <a:lstStyle/>
            <a:p>
              <a:pPr lvl="0" algn="ctr">
                <a:buClr>
                  <a:srgbClr val="000000"/>
                </a:buClr>
                <a:defRPr/>
              </a:pPr>
              <a:r>
                <a:rPr lang="vi-VN" sz="2800" dirty="0"/>
                <a:t>loay hoay</a:t>
              </a:r>
              <a:endParaRPr kumimoji="0" lang="vi-VN" sz="2500" b="1" i="0" u="none" strike="noStrike" kern="0" cap="none" spc="0" normalizeH="0" baseline="0" noProof="0" dirty="0" smtClean="0">
                <a:ln>
                  <a:noFill/>
                </a:ln>
                <a:solidFill>
                  <a:srgbClr val="6351CA">
                    <a:lumMod val="50000"/>
                  </a:srgbClr>
                </a:solidFill>
                <a:effectLst/>
                <a:uLnTx/>
                <a:uFillTx/>
                <a:latin typeface="Cambria" panose="02040503050406030204" pitchFamily="18" charset="0"/>
                <a:ea typeface="Cambria" panose="02040503050406030204" pitchFamily="18" charset="0"/>
                <a:cs typeface="+mn-cs"/>
                <a:sym typeface="Arial"/>
              </a:endParaRPr>
            </a:p>
          </p:txBody>
        </p:sp>
      </p:grpSp>
    </p:spTree>
    <p:extLst>
      <p:ext uri="{BB962C8B-B14F-4D97-AF65-F5344CB8AC3E}">
        <p14:creationId xmlns:p14="http://schemas.microsoft.com/office/powerpoint/2010/main" val="375195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3"/>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3"/>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3"/>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strVal val="#ppt_w+.3"/>
                                          </p:val>
                                        </p:tav>
                                        <p:tav tm="100000">
                                          <p:val>
                                            <p:strVal val="#ppt_w"/>
                                          </p:val>
                                        </p:tav>
                                      </p:tavLst>
                                    </p:anim>
                                    <p:anim calcmode="lin" valueType="num">
                                      <p:cBhvr>
                                        <p:cTn id="33" dur="1000" fill="hold"/>
                                        <p:tgtEl>
                                          <p:spTgt spid="17"/>
                                        </p:tgtEl>
                                        <p:attrNameLst>
                                          <p:attrName>ppt_h</p:attrName>
                                        </p:attrNameLst>
                                      </p:cBhvr>
                                      <p:tavLst>
                                        <p:tav tm="0">
                                          <p:val>
                                            <p:strVal val="#ppt_h"/>
                                          </p:val>
                                        </p:tav>
                                        <p:tav tm="100000">
                                          <p:val>
                                            <p:strVal val="#ppt_h"/>
                                          </p:val>
                                        </p:tav>
                                      </p:tavLst>
                                    </p:anim>
                                    <p:animEffect transition="in" filter="fade">
                                      <p:cBhvr>
                                        <p:cTn id="34" dur="1000"/>
                                        <p:tgtEl>
                                          <p:spTgt spid="17"/>
                                        </p:tgtEl>
                                      </p:cBhvr>
                                    </p:animEffect>
                                  </p:childTnLst>
                                </p:cTn>
                              </p:par>
                              <p:par>
                                <p:cTn id="35" presetID="50" presetClass="entr" presetSubtype="0" decel="10000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strVal val="#ppt_w+.3"/>
                                          </p:val>
                                        </p:tav>
                                        <p:tav tm="100000">
                                          <p:val>
                                            <p:strVal val="#ppt_w"/>
                                          </p:val>
                                        </p:tav>
                                      </p:tavLst>
                                    </p:anim>
                                    <p:anim calcmode="lin" valueType="num">
                                      <p:cBhvr>
                                        <p:cTn id="38" dur="1000" fill="hold"/>
                                        <p:tgtEl>
                                          <p:spTgt spid="20"/>
                                        </p:tgtEl>
                                        <p:attrNameLst>
                                          <p:attrName>ppt_h</p:attrName>
                                        </p:attrNameLst>
                                      </p:cBhvr>
                                      <p:tavLst>
                                        <p:tav tm="0">
                                          <p:val>
                                            <p:strVal val="#ppt_h"/>
                                          </p:val>
                                        </p:tav>
                                        <p:tav tm="100000">
                                          <p:val>
                                            <p:strVal val="#ppt_h"/>
                                          </p:val>
                                        </p:tav>
                                      </p:tavLst>
                                    </p:anim>
                                    <p:animEffect transition="in" filter="fade">
                                      <p:cBhvr>
                                        <p:cTn id="3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759</Words>
  <Application>Microsoft Office PowerPoint</Application>
  <PresentationFormat>On-screen Show (4:3)</PresentationFormat>
  <Paragraphs>110</Paragraphs>
  <Slides>26</Slides>
  <Notes>4</Notes>
  <HiddenSlides>0</HiddenSlides>
  <MMClips>1</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26</vt:i4>
      </vt:variant>
    </vt:vector>
  </HeadingPairs>
  <TitlesOfParts>
    <vt:vector size="43" baseType="lpstr">
      <vt:lpstr>宋体</vt:lpstr>
      <vt:lpstr>#9Slide05 Angelline</vt:lpstr>
      <vt:lpstr>Angsana New</vt:lpstr>
      <vt:lpstr>Arial</vt:lpstr>
      <vt:lpstr>Arial-Rounded</vt:lpstr>
      <vt:lpstr>Calibri</vt:lpstr>
      <vt:lpstr>Cambria</vt:lpstr>
      <vt:lpstr>Chango</vt:lpstr>
      <vt:lpstr>Cordia New</vt:lpstr>
      <vt:lpstr>LNTH-Pleasantly Plump</vt:lpstr>
      <vt:lpstr>OpenSans</vt:lpstr>
      <vt:lpstr>SVN-Poky's</vt:lpstr>
      <vt:lpstr>Times New Roman</vt:lpstr>
      <vt:lpstr>UTM Avo</vt:lpstr>
      <vt:lpstr>UTM Cookies</vt:lpstr>
      <vt:lpstr>UTM Thanh Nhac TL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Nguyetcva@outlook.com</cp:lastModifiedBy>
  <cp:revision>35</cp:revision>
  <dcterms:created xsi:type="dcterms:W3CDTF">2022-08-29T20:22:14Z</dcterms:created>
  <dcterms:modified xsi:type="dcterms:W3CDTF">2025-10-29T01:41:26Z</dcterms:modified>
</cp:coreProperties>
</file>