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48" r:id="rId2"/>
    <p:sldId id="346" r:id="rId3"/>
    <p:sldId id="321" r:id="rId4"/>
    <p:sldId id="322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32" r:id="rId14"/>
    <p:sldId id="358" r:id="rId15"/>
    <p:sldId id="340" r:id="rId16"/>
    <p:sldId id="360" r:id="rId17"/>
    <p:sldId id="341" r:id="rId18"/>
    <p:sldId id="336" r:id="rId19"/>
    <p:sldId id="344" r:id="rId20"/>
    <p:sldId id="349" r:id="rId21"/>
    <p:sldId id="312" r:id="rId22"/>
  </p:sldIdLst>
  <p:sldSz cx="12192000" cy="6858000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Aharoni" panose="02010803020104030203" pitchFamily="2" charset="-79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A742-BAB8-4385-BC7F-B1A694B1955A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CAD35-3E37-4E7C-B456-D31C5E5D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8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64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28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82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32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62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30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DELL\Downloads\Tieng-tinh-tinh-www_nhacchuongvui_com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201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235" y="2107862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5661" y="3152553"/>
            <a:ext cx="275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k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7063" y="2064998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6720" y="3109689"/>
            <a:ext cx="275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d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Ðp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2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985"/>
            <a:ext cx="10229850" cy="600501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49" y="1423766"/>
            <a:ext cx="7300840" cy="525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049262" y="394080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54014"/>
      </p:ext>
    </p:extLst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167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4049185" y="3194050"/>
            <a:ext cx="6504516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7200" b="1">
                <a:solidFill>
                  <a:srgbClr val="7030A0"/>
                </a:solidFill>
                <a:latin typeface="UTM Avo"/>
              </a:rPr>
              <a:t>THƯ GIÃN</a:t>
            </a:r>
            <a:endParaRPr lang="en-US" sz="7200" b="1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35033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43" y="716243"/>
            <a:ext cx="10963656" cy="595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  <a:cs typeface="Times New Roman" pitchFamily="18" charset="0"/>
              </a:rPr>
              <a:t>2.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r>
              <a:rPr lang="vi-VN" sz="3600" b="1" dirty="0">
                <a:latin typeface="+mj-lt"/>
                <a:cs typeface="Times New Roman" pitchFamily="18" charset="0"/>
              </a:rPr>
              <a:t> ,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r>
              <a:rPr lang="vi-VN" sz="3600" b="1" dirty="0">
                <a:latin typeface="+mj-lt"/>
                <a:cs typeface="Times New Roman" pitchFamily="18" charset="0"/>
              </a:rPr>
              <a:t>? 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7258" y="2315029"/>
            <a:ext cx="2090056" cy="16836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02400" y="2387599"/>
            <a:ext cx="2104570" cy="16546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bài em ep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8" y="4811485"/>
            <a:ext cx="2569029" cy="20465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bài em ep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095" y="4782457"/>
            <a:ext cx="2481619" cy="2059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bài em ep 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475" y="4767944"/>
            <a:ext cx="2514297" cy="20566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cá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984" y="4753428"/>
            <a:ext cx="2542874" cy="20026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t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856" y="2082799"/>
            <a:ext cx="2538759" cy="2179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image (10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5258" y="1908629"/>
            <a:ext cx="2598056" cy="233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>
            <a:off x="2902857" y="3461657"/>
            <a:ext cx="1045029" cy="2902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" idx="4"/>
          </p:cNvCxnSpPr>
          <p:nvPr/>
        </p:nvCxnSpPr>
        <p:spPr>
          <a:xfrm rot="5400000" flipH="1" flipV="1">
            <a:off x="4223657" y="4100287"/>
            <a:ext cx="740229" cy="537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71886" y="3853543"/>
            <a:ext cx="2046514" cy="914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3"/>
          </p:cNvCxnSpPr>
          <p:nvPr/>
        </p:nvCxnSpPr>
        <p:spPr>
          <a:xfrm flipV="1">
            <a:off x="2569029" y="3799914"/>
            <a:ext cx="4241578" cy="939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6"/>
          </p:cNvCxnSpPr>
          <p:nvPr/>
        </p:nvCxnSpPr>
        <p:spPr>
          <a:xfrm rot="10800000">
            <a:off x="8606971" y="3214915"/>
            <a:ext cx="769267" cy="1306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8171544" y="3853543"/>
            <a:ext cx="1494977" cy="899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tiÕng ngoµi bµi cã vÇn </a:t>
            </a:r>
            <a:r>
              <a:rPr lang="en-US" sz="4400" b="1" noProof="0">
                <a:solidFill>
                  <a:prstClr val="black"/>
                </a:solidFill>
                <a:latin typeface=".VnAvant" pitchFamily="34" charset="0"/>
              </a:rPr>
              <a:t>e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m, </a:t>
            </a:r>
            <a:r>
              <a:rPr lang="en-US" sz="4400" b="1" noProof="0">
                <a:solidFill>
                  <a:prstClr val="black"/>
                </a:solidFill>
                <a:latin typeface=".VnAvant" pitchFamily="34" charset="0"/>
              </a:rPr>
              <a:t>e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p?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7030A0"/>
                </a:solidFill>
                <a:latin typeface=".VnAvant" pitchFamily="34" charset="0"/>
              </a:rPr>
              <a:t>em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7030A0"/>
                </a:solidFill>
                <a:latin typeface=".VnAvant" pitchFamily="34" charset="0"/>
              </a:rPr>
              <a:t>ep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42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cò .png"/>
          <p:cNvPicPr>
            <a:picLocks noChangeAspect="1"/>
          </p:cNvPicPr>
          <p:nvPr/>
        </p:nvPicPr>
        <p:blipFill rotWithShape="1">
          <a:blip r:embed="rId2"/>
          <a:srcRect t="1173"/>
          <a:stretch/>
        </p:blipFill>
        <p:spPr>
          <a:xfrm>
            <a:off x="1048131" y="905256"/>
            <a:ext cx="10544175" cy="5586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HOM\Desktop\hoa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9" y="4818183"/>
            <a:ext cx="1811216" cy="17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7" y="93070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57" y="1070832"/>
            <a:ext cx="11584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74736"/>
                </a:solidFill>
                <a:latin typeface=".VnAvant" pitchFamily="34" charset="0"/>
              </a:rPr>
              <a:t>   C¸ chÐp vµ gµ nhÝ thi vÏ. C¸ chÐp vÏ nã lµm vua. Gµ nhÝ vÏ gµ mÑ ch­¨m lò gµ em.</a:t>
            </a:r>
          </a:p>
          <a:p>
            <a:r>
              <a:rPr lang="en-US" sz="6000" b="1">
                <a:solidFill>
                  <a:srgbClr val="074736"/>
                </a:solidFill>
                <a:latin typeface=".VnAvant" pitchFamily="34" charset="0"/>
              </a:rPr>
              <a:t>    C« cß, chó tr¾m chÊm thi. Hä cho lµ gµ  nhÝ vÏ võa ®Ñp võa cã ý nghÜa.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79644" y="129708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Thi vÏ­</a:t>
            </a:r>
          </a:p>
        </p:txBody>
      </p:sp>
      <p:sp>
        <p:nvSpPr>
          <p:cNvPr id="1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0351099" y="1237704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021633" y="3943513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32005" y="215767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35" y="5795224"/>
            <a:ext cx="559777" cy="51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9B022-AC26-460B-ADE6-485D81673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2608" r="80949" b="76052"/>
          <a:stretch/>
        </p:blipFill>
        <p:spPr>
          <a:xfrm>
            <a:off x="173895" y="102883"/>
            <a:ext cx="1722710" cy="75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73650" y="467530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cute-cartoon-children-question-mark-png-picture-material-image_230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3516"/>
            <a:ext cx="3425588" cy="444234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572308">
            <a:off x="1550396" y="669481"/>
            <a:ext cx="2744876" cy="2361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Đố bạn?</a:t>
            </a:r>
            <a:endParaRPr lang="en-US" sz="4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bài em e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12" y="2893325"/>
            <a:ext cx="3930556" cy="3609833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51" y="2797791"/>
            <a:ext cx="3662150" cy="3739486"/>
          </a:xfrm>
          <a:prstGeom prst="rect">
            <a:avLst/>
          </a:prstGeom>
        </p:spPr>
      </p:pic>
      <p:pic>
        <p:nvPicPr>
          <p:cNvPr id="8" name="Picture 7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932" y="3971499"/>
            <a:ext cx="1070781" cy="15967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27092" y="304641"/>
            <a:ext cx="5841242" cy="7233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Ai thắng trong cuộc thi?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5-mau_slide_powerpoint_dep_ctu.vn_(2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93" y="2224585"/>
            <a:ext cx="1387310" cy="134999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06035" y="1312460"/>
            <a:ext cx="7435755" cy="13667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Vì sao em nghĩ là </a:t>
            </a:r>
            <a:endParaRPr lang="en-SG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bạn đó thắng?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429768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6002" y="2942536"/>
            <a:ext cx="623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Tập viết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967" y="2067636"/>
            <a:ext cx="1569492" cy="201588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0727" y="217516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  <a:endParaRPr lang="en-US" sz="9600" dirty="0">
              <a:solidFill>
                <a:schemeClr val="bg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4" name="Picture 3" descr="backgroud-powerpoint-dep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7672"/>
            <a:ext cx="12192000" cy="604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301" t="23345" r="20063" b="56067"/>
          <a:stretch/>
        </p:blipFill>
        <p:spPr>
          <a:xfrm>
            <a:off x="1" y="2756646"/>
            <a:ext cx="12192000" cy="2388377"/>
          </a:xfrm>
          <a:prstGeom prst="rect">
            <a:avLst/>
          </a:prstGeom>
        </p:spPr>
      </p:pic>
      <p:pic>
        <p:nvPicPr>
          <p:cNvPr id="8" name="Picture 7" descr="hinh-anh-mat-cuoi-dang-vi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89" y="614147"/>
            <a:ext cx="2974974" cy="215634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g về tt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267" y="796262"/>
            <a:ext cx="560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 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6054" y="1697666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: ONG VỀ TỔ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95fda7a915e1445fd4da28d1974f5ab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86200" y="2828927"/>
            <a:ext cx="3727621" cy="402907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18911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b412405d72255f3f20c9833185c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488"/>
            <a:ext cx="12192000" cy="6382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6951" y="593677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: ONG VỀ TỔ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02006" y="1904512"/>
            <a:ext cx="9789994" cy="911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1: </a:t>
            </a:r>
            <a:r>
              <a:rPr lang="vi-VN" sz="2800" b="1" dirty="0">
                <a:latin typeface="+mj-lt"/>
                <a:cs typeface="Times New Roman" pitchFamily="18" charset="0"/>
              </a:rPr>
              <a:t>Click chuột vào con ong, từ ngữ xuất hiện. 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60" y="689210"/>
            <a:ext cx="1514900" cy="19516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95424" y="3153608"/>
            <a:ext cx="9896576" cy="10555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2: </a:t>
            </a:r>
            <a:r>
              <a:rPr lang="vi-VN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Hs đọc từ ngữ . GV click vào con ong để ong bay  về tổ, click vào loa để tạo âm thanh.</a:t>
            </a:r>
            <a:endParaRPr lang="en-US" sz="2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2006" y="4422740"/>
            <a:ext cx="9789994" cy="911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3: </a:t>
            </a:r>
            <a:r>
              <a:rPr lang="vi-VN" sz="2800" b="1" dirty="0">
                <a:latin typeface="+mj-lt"/>
                <a:cs typeface="Times New Roman" pitchFamily="18" charset="0"/>
              </a:rPr>
              <a:t>Click vào màn hình để chuyển slide.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slide-thuyet-trinh-dep-8-1024x7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pic>
        <p:nvPicPr>
          <p:cNvPr id="11" name="Picture 10" descr="C:\Users\ADMIN\Desktop\ TO 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3476254" y="346211"/>
            <a:ext cx="4899540" cy="45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920643" y="1443728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3050647" y="1236624"/>
            <a:ext cx="1101809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603830" y="3533096"/>
            <a:ext cx="1000053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494">
            <a:off x="5446097" y="5368575"/>
            <a:ext cx="1045036" cy="11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718200" y="3588701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04264" y="4159192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ONG VỀ TỔ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8-1024x7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  <p:pic>
        <p:nvPicPr>
          <p:cNvPr id="4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972811" y="391365"/>
            <a:ext cx="5334000" cy="45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256215" y="3306673"/>
            <a:ext cx="1178915" cy="1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7392328" y="1544897"/>
            <a:ext cx="906687" cy="1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335335" y="4210361"/>
            <a:ext cx="1170654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5313509" y="4735034"/>
            <a:ext cx="1108531" cy="1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453222" y="1600331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82C7C-65D6-43BA-AF5F-351B0991B74C}"/>
              </a:ext>
            </a:extLst>
          </p:cNvPr>
          <p:cNvSpPr txBox="1"/>
          <p:nvPr/>
        </p:nvSpPr>
        <p:spPr>
          <a:xfrm>
            <a:off x="8814816" y="3639328"/>
            <a:ext cx="3377184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</a:t>
            </a:r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ấp </a:t>
            </a:r>
            <a:r>
              <a:rPr lang="vi-VN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ngã</a:t>
            </a:r>
            <a:endParaRPr lang="es-ES" sz="4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EA4A7-4961-4CEB-AC54-24799D855B63}"/>
              </a:ext>
            </a:extLst>
          </p:cNvPr>
          <p:cNvSpPr txBox="1"/>
          <p:nvPr/>
        </p:nvSpPr>
        <p:spPr>
          <a:xfrm>
            <a:off x="8814816" y="2796580"/>
            <a:ext cx="3377184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</a:t>
            </a:r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ấp </a:t>
            </a:r>
            <a:r>
              <a:rPr lang="vi-VN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nập</a:t>
            </a:r>
            <a:endParaRPr lang="es-ES" sz="4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BD953-EDB5-4BAD-8A78-659702622FDD}"/>
              </a:ext>
            </a:extLst>
          </p:cNvPr>
          <p:cNvSpPr txBox="1"/>
          <p:nvPr/>
        </p:nvSpPr>
        <p:spPr>
          <a:xfrm>
            <a:off x="8793710" y="1991361"/>
            <a:ext cx="3398290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s</a:t>
            </a:r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âm </a:t>
            </a:r>
            <a:r>
              <a:rPr lang="vi-VN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cầm</a:t>
            </a:r>
            <a:endParaRPr lang="es-ES" sz="4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800D9-1D67-4A26-9699-662B043BD060}"/>
              </a:ext>
            </a:extLst>
          </p:cNvPr>
          <p:cNvSpPr txBox="1"/>
          <p:nvPr/>
        </p:nvSpPr>
        <p:spPr>
          <a:xfrm>
            <a:off x="8814816" y="4466976"/>
            <a:ext cx="3377184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</a:t>
            </a:r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ập </a:t>
            </a:r>
            <a:r>
              <a:rPr lang="vi-VN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múa</a:t>
            </a:r>
            <a:endParaRPr lang="es-ES" sz="4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50245-DA45-4E5A-AA11-8A068424762F}"/>
              </a:ext>
            </a:extLst>
          </p:cNvPr>
          <p:cNvSpPr txBox="1"/>
          <p:nvPr/>
        </p:nvSpPr>
        <p:spPr>
          <a:xfrm>
            <a:off x="8797497" y="1175964"/>
            <a:ext cx="3394503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8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nấm</a:t>
            </a:r>
            <a:endParaRPr lang="es-ES" sz="4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2667392" y="4800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696E-6 9.62072E-7 L -0.28801 -0.17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6 L -0.27146 0.1133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344E-6 3.92229E-6 L 0.19239 -0.303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5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4 L 0.22535 0.1241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HOM\Desktop\hoa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61" y="5076089"/>
            <a:ext cx="1811216" cy="17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7" y="100565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57" y="1139248"/>
            <a:ext cx="11584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74736"/>
                </a:solidFill>
                <a:latin typeface=".VnAvant" pitchFamily="34" charset="0"/>
              </a:rPr>
              <a:t>   BÐ Lª mª ti vi. Ti vi cã s©m cÇm . BÐ chØ: “Cß…cß…” Ti vi cã c¸ mËp. BÐ la: “Sî!” M¸ bÕ bÐ, vç vÒ: “C¸ mËp ë ti vi mµ.” M¸ Êm qu¸, bÐ ch¶ sî n÷a.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450063" y="129708"/>
            <a:ext cx="73201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 BÐ Lª­</a:t>
            </a:r>
          </a:p>
        </p:txBody>
      </p:sp>
      <p:sp>
        <p:nvSpPr>
          <p:cNvPr id="1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5965773" y="113924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5212933" y="217259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450063" y="217259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44" y="5795224"/>
            <a:ext cx="559777" cy="51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683078" y="205022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590376" y="305286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947813" y="305286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029190" y="297676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432702" y="381252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210751" y="4741216"/>
            <a:ext cx="567925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1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8413" y="2740487"/>
            <a:ext cx="4449499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07" y="3774568"/>
            <a:ext cx="1378854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e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0426" y="2609225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em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1101" y="3800898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m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0476" y="2765309"/>
            <a:ext cx="414123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70" y="3927982"/>
            <a:ext cx="1378854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e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369" y="267691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ep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7436" y="3940024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p </a:t>
            </a:r>
          </a:p>
        </p:txBody>
      </p:sp>
    </p:spTree>
    <p:extLst>
      <p:ext uri="{BB962C8B-B14F-4D97-AF65-F5344CB8AC3E}">
        <p14:creationId xmlns:p14="http://schemas.microsoft.com/office/powerpoint/2010/main" val="13808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436721" y="1535723"/>
            <a:ext cx="363189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em </a:t>
            </a:r>
            <a:endParaRPr lang="en-US" sz="9600" b="1" i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65683" y="2557584"/>
            <a:ext cx="1517649" cy="84613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65682" y="3416422"/>
            <a:ext cx="1698380" cy="5143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78" y="1511789"/>
            <a:ext cx="281093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i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m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93557" y="3219714"/>
            <a:ext cx="2460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8873" y="1556932"/>
            <a:ext cx="23133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b="1">
              <a:solidFill>
                <a:srgbClr val="FF0000"/>
              </a:solidFill>
              <a:latin typeface=".VnAvant" pitchFamily="34" charset="0"/>
              <a:ea typeface="Aharoni"/>
              <a:cs typeface="Aharoni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30928" y="3208215"/>
            <a:ext cx="193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24226" y="3220407"/>
            <a:ext cx="2460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9868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1.11111E-6 L 0.27695 0.1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3 -0.00209 L 0.28514 -0.09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4" y="-44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43299 0.0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5578E-6 L 0.45716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k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1335" y="2679654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91520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81" y="1986506"/>
            <a:ext cx="3805645" cy="2981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E555D-9D48-4CD4-9819-D2D0DE4FD632}"/>
              </a:ext>
            </a:extLst>
          </p:cNvPr>
          <p:cNvSpPr txBox="1"/>
          <p:nvPr/>
        </p:nvSpPr>
        <p:spPr>
          <a:xfrm>
            <a:off x="1829357" y="5080120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kem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637DC-F817-4DA4-8015-04B8019E007E}"/>
              </a:ext>
            </a:extLst>
          </p:cNvPr>
          <p:cNvSpPr txBox="1"/>
          <p:nvPr/>
        </p:nvSpPr>
        <p:spPr>
          <a:xfrm>
            <a:off x="1826107" y="5089443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6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d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696638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Ðp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91520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Ðp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44" y="2531202"/>
            <a:ext cx="3799308" cy="265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06B256-2992-4CDE-AAB4-D9B500456D50}"/>
              </a:ext>
            </a:extLst>
          </p:cNvPr>
          <p:cNvSpPr txBox="1"/>
          <p:nvPr/>
        </p:nvSpPr>
        <p:spPr>
          <a:xfrm>
            <a:off x="2032679" y="5189389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dÐp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76EFD-6AE0-4B9B-B709-58829B20F73E}"/>
              </a:ext>
            </a:extLst>
          </p:cNvPr>
          <p:cNvSpPr txBox="1"/>
          <p:nvPr/>
        </p:nvSpPr>
        <p:spPr>
          <a:xfrm>
            <a:off x="2032679" y="5189392"/>
            <a:ext cx="3001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Ðp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2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335</Words>
  <Application>Microsoft Office PowerPoint</Application>
  <PresentationFormat>Widescreen</PresentationFormat>
  <Paragraphs>81</Paragraphs>
  <Slides>21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Century Gothic</vt:lpstr>
      <vt:lpstr>.VnAvant</vt:lpstr>
      <vt:lpstr>UTM Avo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79</cp:revision>
  <dcterms:created xsi:type="dcterms:W3CDTF">2021-11-01T08:16:43Z</dcterms:created>
  <dcterms:modified xsi:type="dcterms:W3CDTF">2024-10-31T08:21:05Z</dcterms:modified>
</cp:coreProperties>
</file>