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kv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354" r:id="rId2"/>
    <p:sldId id="358" r:id="rId3"/>
    <p:sldId id="373" r:id="rId4"/>
    <p:sldId id="356" r:id="rId5"/>
    <p:sldId id="374" r:id="rId6"/>
    <p:sldId id="377" r:id="rId7"/>
    <p:sldId id="366" r:id="rId8"/>
    <p:sldId id="350" r:id="rId9"/>
    <p:sldId id="359" r:id="rId10"/>
    <p:sldId id="360" r:id="rId11"/>
    <p:sldId id="368" r:id="rId12"/>
    <p:sldId id="379" r:id="rId13"/>
    <p:sldId id="380" r:id="rId14"/>
    <p:sldId id="279" r:id="rId15"/>
    <p:sldId id="341" r:id="rId16"/>
    <p:sldId id="382" r:id="rId17"/>
    <p:sldId id="376" r:id="rId18"/>
    <p:sldId id="371" r:id="rId19"/>
    <p:sldId id="372" r:id="rId20"/>
    <p:sldId id="348" r:id="rId21"/>
    <p:sldId id="381" r:id="rId22"/>
    <p:sldId id="317" r:id="rId23"/>
    <p:sldId id="363" r:id="rId24"/>
    <p:sldId id="344" r:id="rId25"/>
    <p:sldId id="367" r:id="rId26"/>
    <p:sldId id="364" r:id="rId27"/>
    <p:sldId id="278" r:id="rId28"/>
    <p:sldId id="353" r:id="rId29"/>
    <p:sldId id="370" r:id="rId30"/>
    <p:sldId id="355" r:id="rId31"/>
    <p:sldId id="375" r:id="rId32"/>
  </p:sldIdLst>
  <p:sldSz cx="12192000" cy="6858000"/>
  <p:notesSz cx="6858000" cy="9144000"/>
  <p:embeddedFontLst>
    <p:embeddedFont>
      <p:font typeface="宋体" panose="02010600030101010101" pitchFamily="2" charset="-122"/>
      <p:regular r:id="rId34"/>
    </p:embeddedFont>
    <p:embeddedFont>
      <p:font typeface=".VnAvant" panose="020B7200000000000000" pitchFamily="34" charset="0"/>
      <p:regular r:id="rId35"/>
      <p:bold r:id="rId36"/>
      <p:italic r:id="rId37"/>
      <p:boldItalic r:id="rId38"/>
    </p:embeddedFont>
    <p:embeddedFont>
      <p:font typeface="Aharoni" panose="02010803020104030203" pitchFamily="2" charset="-79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FF7707"/>
    <a:srgbClr val="FF8119"/>
    <a:srgbClr val="FFAF6C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C23F4-F2C4-4186-B85A-1B5BF89FC902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AB372-CFB1-4157-8DB5-773CA4C5EAD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3071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4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A7C822-5B09-45E5-B6D8-B774D202E8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A7C822-5B09-45E5-B6D8-B774D202E8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6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5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A7C822-5B09-45E5-B6D8-B774D202E8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9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3A7C822-5B09-45E5-B6D8-B774D202E88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9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6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4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3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5990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15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49" r:id="rId4"/>
    <p:sldLayoutId id="2147483650" r:id="rId5"/>
    <p:sldLayoutId id="2147483685" r:id="rId6"/>
    <p:sldLayoutId id="2147483651" r:id="rId7"/>
    <p:sldLayoutId id="2147483686" r:id="rId8"/>
    <p:sldLayoutId id="21474836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2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69663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339" y="3896967"/>
            <a:ext cx="1724254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¹p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848" y="2576860"/>
            <a:ext cx="226775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latin typeface=".VnAvant" pitchFamily="34" charset="0"/>
                <a:cs typeface="Arial" panose="020B0604020202020204" pitchFamily="34" charset="0"/>
              </a:rPr>
              <a:t>®</a:t>
            </a:r>
            <a:r>
              <a:rPr lang="en-US" altLang="en-US" sz="72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¹p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860296"/>
            <a:ext cx="1378854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latin typeface=".VnAvant" pitchFamily="34" charset="0"/>
                <a:cs typeface="Arial" panose="020B0604020202020204" pitchFamily="34" charset="0"/>
              </a:rPr>
              <a:t>®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01" y="4306835"/>
            <a:ext cx="4412213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 err="1">
                <a:latin typeface=".VnAvant" pitchFamily="34" charset="0"/>
                <a:cs typeface="Arial" panose="020B0604020202020204" pitchFamily="34" charset="0"/>
              </a:rPr>
              <a:t>xe</a:t>
            </a:r>
            <a:r>
              <a:rPr lang="en-US" altLang="en-US" sz="7200" b="1" dirty="0">
                <a:latin typeface=".VnAvant" pitchFamily="34" charset="0"/>
                <a:cs typeface="Arial" panose="020B0604020202020204" pitchFamily="34" charset="0"/>
              </a:rPr>
              <a:t> ®¹p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582752-2ADF-4725-B010-BA1407CD5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4" t="2201" r="8852" b="27264"/>
          <a:stretch/>
        </p:blipFill>
        <p:spPr>
          <a:xfrm>
            <a:off x="917378" y="1742502"/>
            <a:ext cx="3828369" cy="269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8F7836-BCC9-40E9-92C6-1F49051F8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478" y="4297398"/>
            <a:ext cx="4412213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 err="1">
                <a:latin typeface=".VnAvant" pitchFamily="34" charset="0"/>
                <a:cs typeface="Arial" panose="020B0604020202020204" pitchFamily="34" charset="0"/>
              </a:rPr>
              <a:t>xe</a:t>
            </a:r>
            <a:r>
              <a:rPr lang="en-US" altLang="en-US" sz="7200" b="1" dirty="0">
                <a:latin typeface=".VnAvant" pitchFamily="34" charset="0"/>
                <a:cs typeface="Arial" panose="020B0604020202020204" pitchFamily="34" charset="0"/>
              </a:rPr>
              <a:t> ®</a:t>
            </a:r>
            <a:r>
              <a:rPr lang="en-US" altLang="en-US" sz="7200" b="1" dirty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¹p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3169107B-7D24-41CC-A8F3-83C49380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96" y="950971"/>
            <a:ext cx="10218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 dirty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b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9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3169107B-7D24-41CC-A8F3-83C49380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5278F-DA87-4294-A03B-F4C6EC92D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76" y="588447"/>
            <a:ext cx="7436159" cy="56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6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3169107B-7D24-41CC-A8F3-83C49380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457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0F15D-07BD-41DC-B159-AF45810C6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" b="7172"/>
          <a:stretch/>
        </p:blipFill>
        <p:spPr>
          <a:xfrm>
            <a:off x="0" y="420625"/>
            <a:ext cx="12192000" cy="64373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210116-4BA1-4424-BE6D-C581176EA29E}"/>
              </a:ext>
            </a:extLst>
          </p:cNvPr>
          <p:cNvSpPr txBox="1">
            <a:spLocks/>
          </p:cNvSpPr>
          <p:nvPr/>
        </p:nvSpPr>
        <p:spPr>
          <a:xfrm>
            <a:off x="5461871" y="2251091"/>
            <a:ext cx="6266302" cy="21154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i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r>
              <a:rPr lang="en-US" sz="4800" i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rgbClr val="C00000"/>
                </a:solidFill>
                <a:latin typeface="UTM Avo" panose="02040603050506020204" pitchFamily="18" charset="0"/>
              </a:rPr>
              <a:t>lao</a:t>
            </a:r>
            <a:endParaRPr lang="en-US" sz="4800" i="1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400" i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BÀI HÁT:</a:t>
            </a:r>
          </a:p>
          <a:p>
            <a:pPr algn="ctr"/>
            <a:r>
              <a:rPr lang="en-US" sz="4000" i="1" dirty="0" err="1">
                <a:solidFill>
                  <a:srgbClr val="0070C0"/>
                </a:solidFill>
                <a:latin typeface="UTM Avo" panose="02040603050506020204" pitchFamily="18" charset="0"/>
              </a:rPr>
              <a:t>Mời</a:t>
            </a:r>
            <a:r>
              <a:rPr lang="en-US" sz="4000" i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sz="4000" i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UTM Avo" panose="02040603050506020204" pitchFamily="18" charset="0"/>
              </a:rPr>
              <a:t>vui</a:t>
            </a:r>
            <a:r>
              <a:rPr lang="en-US" sz="4000" i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i="1" dirty="0" err="1">
                <a:solidFill>
                  <a:srgbClr val="0070C0"/>
                </a:solidFill>
                <a:latin typeface="UTM Avo" panose="02040603050506020204" pitchFamily="18" charset="0"/>
              </a:rPr>
              <a:t>múa</a:t>
            </a:r>
            <a:r>
              <a:rPr lang="en-US" sz="4000" i="1" dirty="0">
                <a:solidFill>
                  <a:srgbClr val="0070C0"/>
                </a:solidFill>
                <a:latin typeface="UTM Avo" panose="02040603050506020204" pitchFamily="18" charset="0"/>
              </a:rPr>
              <a:t> ca</a:t>
            </a:r>
            <a:endParaRPr lang="en-US" sz="4800" i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760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ời bạn vui múa ca (Bài hát mẫu) - YouTube">
            <a:hlinkClick r:id="" action="ppaction://media"/>
            <a:extLst>
              <a:ext uri="{FF2B5EF4-FFF2-40B4-BE49-F238E27FC236}">
                <a16:creationId xmlns:a16="http://schemas.microsoft.com/office/drawing/2014/main" id="{748E2481-1EE6-4B44-A388-604E029E69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b="8303"/>
          <a:stretch/>
        </p:blipFill>
        <p:spPr>
          <a:xfrm>
            <a:off x="0" y="442221"/>
            <a:ext cx="12192000" cy="641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7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23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939" y="1942742"/>
            <a:ext cx="10359556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2" y="4757530"/>
            <a:ext cx="1958900" cy="1166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C429E1-4EA9-409F-9B90-9553EDB65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800" y="2652889"/>
            <a:ext cx="934196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 err="1">
                <a:solidFill>
                  <a:srgbClr val="FFFF00"/>
                </a:solidFill>
                <a:latin typeface=".VnAvant" pitchFamily="34" charset="0"/>
                <a:cs typeface="Arial" panose="020B0604020202020204" pitchFamily="34" charset="0"/>
              </a:rPr>
              <a:t>Më</a:t>
            </a:r>
            <a:r>
              <a:rPr lang="en-US" altLang="en-US" sz="7200" b="1" dirty="0">
                <a:solidFill>
                  <a:srgbClr val="FFFF00"/>
                </a:solidFill>
                <a:latin typeface=".VnAvant" pitchFamily="34" charset="0"/>
                <a:cs typeface="Arial" panose="020B0604020202020204" pitchFamily="34" charset="0"/>
              </a:rPr>
              <a:t> </a:t>
            </a:r>
            <a:r>
              <a:rPr lang="en-US" altLang="en-US" sz="7200" b="1" dirty="0" err="1">
                <a:solidFill>
                  <a:srgbClr val="FFFF00"/>
                </a:solidFill>
                <a:latin typeface=".VnAvant" pitchFamily="34" charset="0"/>
                <a:cs typeface="Arial" panose="020B0604020202020204" pitchFamily="34" charset="0"/>
              </a:rPr>
              <a:t>réng</a:t>
            </a:r>
            <a:r>
              <a:rPr lang="en-US" altLang="en-US" sz="7200" b="1" dirty="0">
                <a:solidFill>
                  <a:srgbClr val="FFFF00"/>
                </a:solidFill>
                <a:latin typeface=".VnAvant" pitchFamily="34" charset="0"/>
                <a:cs typeface="Arial" panose="020B0604020202020204" pitchFamily="34" charset="0"/>
              </a:rPr>
              <a:t> </a:t>
            </a:r>
            <a:r>
              <a:rPr lang="en-US" altLang="en-US" sz="7200" b="1" dirty="0" err="1">
                <a:solidFill>
                  <a:srgbClr val="FFFF00"/>
                </a:solidFill>
                <a:latin typeface=".VnAvant" pitchFamily="34" charset="0"/>
                <a:cs typeface="Arial" panose="020B0604020202020204" pitchFamily="34" charset="0"/>
              </a:rPr>
              <a:t>vèn</a:t>
            </a:r>
            <a:r>
              <a:rPr lang="en-US" altLang="en-US" sz="7200" b="1" dirty="0">
                <a:solidFill>
                  <a:srgbClr val="FFFF00"/>
                </a:solidFill>
                <a:latin typeface=".VnAvant" pitchFamily="34" charset="0"/>
                <a:cs typeface="Arial" panose="020B0604020202020204" pitchFamily="34" charset="0"/>
              </a:rPr>
              <a:t> </a:t>
            </a:r>
            <a:r>
              <a:rPr lang="en-US" altLang="en-US" sz="7200" b="1" dirty="0" err="1">
                <a:solidFill>
                  <a:srgbClr val="FFFF00"/>
                </a:solidFill>
                <a:latin typeface=".VnAvant" pitchFamily="34" charset="0"/>
                <a:cs typeface="Arial" panose="020B0604020202020204" pitchFamily="34" charset="0"/>
              </a:rPr>
              <a:t>tõ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21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FD4E1-7A82-4F02-B3C7-50F387195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09" y="868630"/>
            <a:ext cx="9183382" cy="2086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C2148A-F72F-43AC-9DA2-767C9ED7D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09" y="3837458"/>
            <a:ext cx="9404964" cy="2218787"/>
          </a:xfrm>
          <a:prstGeom prst="rect">
            <a:avLst/>
          </a:prstGeom>
        </p:spPr>
      </p:pic>
      <p:sp>
        <p:nvSpPr>
          <p:cNvPr id="6" name="Text Box 26">
            <a:extLst>
              <a:ext uri="{FF2B5EF4-FFF2-40B4-BE49-F238E27FC236}">
                <a16:creationId xmlns:a16="http://schemas.microsoft.com/office/drawing/2014/main" id="{6C98A6F4-9C7B-48FA-A0FE-829ECBA94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990" y="2954896"/>
            <a:ext cx="2319338" cy="76944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  <a:cs typeface="Arial" charset="0"/>
              </a:rPr>
              <a:t>kh¸m</a:t>
            </a:r>
            <a:endParaRPr lang="en-US" sz="44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7" name="Text Box 26">
            <a:extLst>
              <a:ext uri="{FF2B5EF4-FFF2-40B4-BE49-F238E27FC236}">
                <a16:creationId xmlns:a16="http://schemas.microsoft.com/office/drawing/2014/main" id="{5C656A2D-B417-424D-8190-32F754342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096" y="2914526"/>
            <a:ext cx="3049865" cy="76944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  <a:cs typeface="Arial" charset="0"/>
              </a:rPr>
              <a:t>Th¸p</a:t>
            </a:r>
            <a:r>
              <a:rPr lang="en-US" sz="4400" b="1" dirty="0">
                <a:latin typeface=".VnAvant" pitchFamily="34" charset="0"/>
                <a:cs typeface="Arial" charset="0"/>
              </a:rPr>
              <a:t> </a:t>
            </a:r>
            <a:r>
              <a:rPr lang="en-US" sz="4400" b="1" dirty="0" err="1">
                <a:latin typeface=".VnAvant" pitchFamily="34" charset="0"/>
                <a:cs typeface="Arial" charset="0"/>
              </a:rPr>
              <a:t>Rïa</a:t>
            </a:r>
            <a:endParaRPr lang="en-US" sz="44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C21AF58A-61B2-4B04-9BD4-ADA86AFD9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594" y="2914525"/>
            <a:ext cx="3049865" cy="76944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  <a:cs typeface="Arial" charset="0"/>
              </a:rPr>
              <a:t>qu</a:t>
            </a:r>
            <a:r>
              <a:rPr lang="en-US" sz="4400" b="1" dirty="0">
                <a:latin typeface=".VnAvant" pitchFamily="34" charset="0"/>
                <a:cs typeface="Arial" charset="0"/>
              </a:rPr>
              <a:t>¶ </a:t>
            </a:r>
            <a:r>
              <a:rPr lang="en-US" sz="4400" b="1" dirty="0" err="1">
                <a:latin typeface=".VnAvant" pitchFamily="34" charset="0"/>
                <a:cs typeface="Arial" charset="0"/>
              </a:rPr>
              <a:t>tr¸m</a:t>
            </a:r>
            <a:endParaRPr lang="en-US" sz="44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5A4D1BB1-738A-431D-A671-4A79D3241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990" y="5784645"/>
            <a:ext cx="2319338" cy="76944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.VnAvant" pitchFamily="34" charset="0"/>
                <a:cs typeface="Arial" charset="0"/>
              </a:rPr>
              <a:t>v¹m </a:t>
            </a:r>
            <a:r>
              <a:rPr lang="en-US" sz="4400" b="1" dirty="0" err="1">
                <a:latin typeface=".VnAvant" pitchFamily="34" charset="0"/>
                <a:cs typeface="Arial" charset="0"/>
              </a:rPr>
              <a:t>vì</a:t>
            </a:r>
            <a:endParaRPr lang="en-US" sz="44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D871AC88-5A14-49D4-B155-298031818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096" y="5784645"/>
            <a:ext cx="3049865" cy="76944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  <a:cs typeface="Arial" charset="0"/>
              </a:rPr>
              <a:t>móa</a:t>
            </a:r>
            <a:r>
              <a:rPr lang="en-US" sz="4400" b="1" dirty="0">
                <a:latin typeface=".VnAvant" pitchFamily="34" charset="0"/>
                <a:cs typeface="Arial" charset="0"/>
              </a:rPr>
              <a:t> s¹p</a:t>
            </a:r>
            <a:endParaRPr lang="en-US" sz="44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F3923E4C-EE19-4D63-B415-C9AC7C80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275" y="5825015"/>
            <a:ext cx="2328679" cy="76944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  <a:cs typeface="Arial" charset="0"/>
              </a:rPr>
              <a:t>s¸p</a:t>
            </a:r>
            <a:r>
              <a:rPr lang="en-US" sz="4400" b="1" dirty="0">
                <a:latin typeface=".VnAvant" pitchFamily="34" charset="0"/>
                <a:cs typeface="Arial" charset="0"/>
              </a:rPr>
              <a:t> </a:t>
            </a:r>
            <a:r>
              <a:rPr lang="en-US" sz="4400" b="1" dirty="0" err="1">
                <a:latin typeface=".VnAvant" pitchFamily="34" charset="0"/>
                <a:cs typeface="Arial" charset="0"/>
              </a:rPr>
              <a:t>nÎ</a:t>
            </a:r>
            <a:endParaRPr lang="en-US" sz="44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6">
            <a:extLst>
              <a:ext uri="{FF2B5EF4-FFF2-40B4-BE49-F238E27FC236}">
                <a16:creationId xmlns:a16="http://schemas.microsoft.com/office/drawing/2014/main" id="{6C98A6F4-9C7B-48FA-A0FE-829ECBA94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42" y="1603174"/>
            <a:ext cx="3149491" cy="101566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latin typeface=".VnAvant" pitchFamily="34" charset="0"/>
                <a:cs typeface="Arial" charset="0"/>
              </a:rPr>
              <a:t>kh¸m</a:t>
            </a:r>
            <a:endParaRPr lang="en-US" sz="60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7" name="Text Box 26">
            <a:extLst>
              <a:ext uri="{FF2B5EF4-FFF2-40B4-BE49-F238E27FC236}">
                <a16:creationId xmlns:a16="http://schemas.microsoft.com/office/drawing/2014/main" id="{5C656A2D-B417-424D-8190-32F754342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094" y="1570347"/>
            <a:ext cx="4141493" cy="101566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latin typeface=".VnAvant" pitchFamily="34" charset="0"/>
                <a:cs typeface="Arial" charset="0"/>
              </a:rPr>
              <a:t>Th¸p</a:t>
            </a:r>
            <a:r>
              <a:rPr lang="en-US" sz="6000" b="1" dirty="0">
                <a:latin typeface=".VnAvant" pitchFamily="34" charset="0"/>
                <a:cs typeface="Arial" charset="0"/>
              </a:rPr>
              <a:t> </a:t>
            </a:r>
            <a:r>
              <a:rPr lang="en-US" sz="6000" b="1" dirty="0" err="1">
                <a:latin typeface=".VnAvant" pitchFamily="34" charset="0"/>
                <a:cs typeface="Arial" charset="0"/>
              </a:rPr>
              <a:t>Rïa</a:t>
            </a:r>
            <a:endParaRPr lang="en-US" sz="60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C21AF58A-61B2-4B04-9BD4-ADA86AFD9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697" y="1562803"/>
            <a:ext cx="4141493" cy="101566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latin typeface=".VnAvant" pitchFamily="34" charset="0"/>
                <a:cs typeface="Arial" charset="0"/>
              </a:rPr>
              <a:t>qu</a:t>
            </a:r>
            <a:r>
              <a:rPr lang="en-US" sz="6000" b="1" dirty="0">
                <a:latin typeface=".VnAvant" pitchFamily="34" charset="0"/>
                <a:cs typeface="Arial" charset="0"/>
              </a:rPr>
              <a:t>¶ </a:t>
            </a:r>
            <a:r>
              <a:rPr lang="en-US" sz="6000" b="1" dirty="0" err="1">
                <a:latin typeface=".VnAvant" pitchFamily="34" charset="0"/>
                <a:cs typeface="Arial" charset="0"/>
              </a:rPr>
              <a:t>tr¸m</a:t>
            </a:r>
            <a:endParaRPr lang="en-US" sz="60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5A4D1BB1-738A-431D-A671-4A79D3241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53" y="4432923"/>
            <a:ext cx="3149491" cy="101566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latin typeface=".VnAvant" pitchFamily="34" charset="0"/>
                <a:cs typeface="Arial" charset="0"/>
              </a:rPr>
              <a:t>v¹m </a:t>
            </a:r>
            <a:r>
              <a:rPr lang="en-US" sz="6000" b="1" dirty="0" err="1">
                <a:latin typeface=".VnAvant" pitchFamily="34" charset="0"/>
                <a:cs typeface="Arial" charset="0"/>
              </a:rPr>
              <a:t>vì</a:t>
            </a:r>
            <a:endParaRPr lang="en-US" sz="60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D871AC88-5A14-49D4-B155-298031818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864" y="4413116"/>
            <a:ext cx="4141493" cy="101566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latin typeface=".VnAvant" pitchFamily="34" charset="0"/>
                <a:cs typeface="Arial" charset="0"/>
              </a:rPr>
              <a:t>móa</a:t>
            </a:r>
            <a:r>
              <a:rPr lang="en-US" sz="6000" b="1" dirty="0">
                <a:latin typeface=".VnAvant" pitchFamily="34" charset="0"/>
                <a:cs typeface="Arial" charset="0"/>
              </a:rPr>
              <a:t> s¹p</a:t>
            </a:r>
            <a:endParaRPr lang="en-US" sz="60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F3923E4C-EE19-4D63-B415-C9AC7C808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73" y="4432923"/>
            <a:ext cx="3162175" cy="101566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 err="1">
                <a:latin typeface=".VnAvant" pitchFamily="34" charset="0"/>
                <a:cs typeface="Arial" charset="0"/>
              </a:rPr>
              <a:t>s¸p</a:t>
            </a:r>
            <a:r>
              <a:rPr lang="en-US" sz="6000" b="1" dirty="0">
                <a:latin typeface=".VnAvant" pitchFamily="34" charset="0"/>
                <a:cs typeface="Arial" charset="0"/>
              </a:rPr>
              <a:t> </a:t>
            </a:r>
            <a:r>
              <a:rPr lang="en-US" sz="6000" b="1" dirty="0" err="1">
                <a:latin typeface=".VnAvant" pitchFamily="34" charset="0"/>
                <a:cs typeface="Arial" charset="0"/>
              </a:rPr>
              <a:t>nÎ</a:t>
            </a:r>
            <a:endParaRPr lang="en-US" sz="60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91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HOM\Desktop\hoa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69" y="5087812"/>
            <a:ext cx="1811216" cy="1781911"/>
          </a:xfrm>
          <a:prstGeom prst="rect">
            <a:avLst/>
          </a:prstGeom>
          <a:noFill/>
          <a:ln>
            <a:noFill/>
          </a:ln>
        </p:spPr>
      </p:pic>
      <p:sp>
        <p:nvSpPr>
          <p:cNvPr id="59394" name="TextBox 7"/>
          <p:cNvSpPr txBox="1">
            <a:spLocks noChangeArrowheads="1"/>
          </p:cNvSpPr>
          <p:nvPr/>
        </p:nvSpPr>
        <p:spPr bwMode="auto">
          <a:xfrm>
            <a:off x="4006851" y="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808737" y="930707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957" y="988771"/>
            <a:ext cx="115842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  M¸ ë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thÞ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x·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vÒ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. M¸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cã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qu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µ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cho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c¶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nh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µ. Bµ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cã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nho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. Ba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cã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trµ. Hµ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cã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mÝa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. BÐ Lª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cã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s÷a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. </a:t>
            </a:r>
          </a:p>
          <a:p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  ¥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qu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µ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cña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m¸ lµ g×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nhØ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? </a:t>
            </a:r>
          </a:p>
          <a:p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  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À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, m¸ ®·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cã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bÐ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Lª,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cã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Hµ lµ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qu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µ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quý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079644" y="129708"/>
            <a:ext cx="54374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 Chia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µ­</a:t>
            </a:r>
          </a:p>
        </p:txBody>
      </p:sp>
      <p:sp>
        <p:nvSpPr>
          <p:cNvPr id="15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6431415" y="1165167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4821048" y="1927191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8963623" y="1927191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1541500" y="2919678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5797551" y="2930832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808735" y="3804926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808736" y="4706045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 descr="C:\Users\THOM\Desktop\hoa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936" y="6103874"/>
            <a:ext cx="559777" cy="515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263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1508CF9-A4BF-485E-94C1-56FCD28D80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58" r="-591" b="5693"/>
          <a:stretch/>
        </p:blipFill>
        <p:spPr>
          <a:xfrm>
            <a:off x="29338" y="470593"/>
            <a:ext cx="12200998" cy="63874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A44A802-DB2E-4E88-B0A9-1952BC59054C}"/>
              </a:ext>
            </a:extLst>
          </p:cNvPr>
          <p:cNvSpPr/>
          <p:nvPr/>
        </p:nvSpPr>
        <p:spPr>
          <a:xfrm>
            <a:off x="4406349" y="2802146"/>
            <a:ext cx="3132529" cy="13125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itchFamily="34" charset="0"/>
                <a:cs typeface="Calibri" panose="020F0502020204030204" pitchFamily="34" charset="0"/>
              </a:rPr>
              <a:t>am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B12F17-6174-4B74-BDBD-B81CA1E9A78D}"/>
              </a:ext>
            </a:extLst>
          </p:cNvPr>
          <p:cNvSpPr/>
          <p:nvPr/>
        </p:nvSpPr>
        <p:spPr>
          <a:xfrm>
            <a:off x="4317373" y="4755790"/>
            <a:ext cx="3132530" cy="1408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itchFamily="34" charset="0"/>
                <a:cs typeface="Calibri" panose="020F0502020204030204" pitchFamily="34" charset="0"/>
              </a:rPr>
              <a:t>ap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59AD090-D797-4DF5-9391-80CFD949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7" t="2780" r="8008" b="-2383"/>
          <a:stretch/>
        </p:blipFill>
        <p:spPr>
          <a:xfrm>
            <a:off x="4865098" y="1161451"/>
            <a:ext cx="1924658" cy="175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EFA1364-6E01-4C87-B036-2893DDB9E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35" y="1055433"/>
            <a:ext cx="899069" cy="8990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73CC99-2607-4266-BEB3-3752313394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1278" r="31016" b="89791"/>
          <a:stretch/>
        </p:blipFill>
        <p:spPr>
          <a:xfrm>
            <a:off x="2485292" y="428612"/>
            <a:ext cx="7080739" cy="525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 Box 26">
            <a:extLst>
              <a:ext uri="{FF2B5EF4-FFF2-40B4-BE49-F238E27FC236}">
                <a16:creationId xmlns:a16="http://schemas.microsoft.com/office/drawing/2014/main" id="{CDD0D514-CCA9-4E45-9D0F-DD3308E72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59" y="1976782"/>
            <a:ext cx="2319338" cy="76944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  <a:cs typeface="Arial" charset="0"/>
              </a:rPr>
              <a:t>kh¸m</a:t>
            </a:r>
            <a:endParaRPr lang="en-US" sz="44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88292E41-208C-47FC-A250-42515D72D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5" y="3853132"/>
            <a:ext cx="3049865" cy="76944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  <a:cs typeface="Arial" charset="0"/>
              </a:rPr>
              <a:t>qu</a:t>
            </a:r>
            <a:r>
              <a:rPr lang="en-US" sz="4400" b="1" dirty="0">
                <a:latin typeface=".VnAvant" pitchFamily="34" charset="0"/>
                <a:cs typeface="Arial" charset="0"/>
              </a:rPr>
              <a:t>¶ </a:t>
            </a:r>
            <a:r>
              <a:rPr lang="en-US" sz="4400" b="1" dirty="0" err="1">
                <a:latin typeface=".VnAvant" pitchFamily="34" charset="0"/>
                <a:cs typeface="Arial" charset="0"/>
              </a:rPr>
              <a:t>tr¸m</a:t>
            </a:r>
            <a:endParaRPr lang="en-US" sz="4400" b="1" dirty="0">
              <a:latin typeface=".VnAvant" pitchFamily="34" charset="0"/>
              <a:cs typeface="Arial" charset="0"/>
            </a:endParaRP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37560802-A16D-4E84-B0A1-FAD8CB5AE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6" y="5595240"/>
            <a:ext cx="3049865" cy="76944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  <a:cs typeface="Arial" charset="0"/>
              </a:rPr>
              <a:t>móa</a:t>
            </a:r>
            <a:r>
              <a:rPr lang="en-US" sz="4400" b="1" dirty="0">
                <a:latin typeface=".VnAvant" pitchFamily="34" charset="0"/>
                <a:cs typeface="Arial" charset="0"/>
              </a:rPr>
              <a:t> s¹p</a:t>
            </a: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5668D6CF-8B75-4C7F-B7C6-9175A6050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257" y="1804792"/>
            <a:ext cx="2901107" cy="76944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  <a:cs typeface="Arial" charset="0"/>
              </a:rPr>
              <a:t>Th¸p</a:t>
            </a:r>
            <a:r>
              <a:rPr lang="en-US" sz="4400" b="1" dirty="0">
                <a:latin typeface=".VnAvant" pitchFamily="34" charset="0"/>
                <a:cs typeface="Arial" charset="0"/>
              </a:rPr>
              <a:t> </a:t>
            </a:r>
            <a:r>
              <a:rPr lang="en-US" sz="4400" b="1" dirty="0" err="1">
                <a:latin typeface=".VnAvant" pitchFamily="34" charset="0"/>
                <a:cs typeface="Arial" charset="0"/>
              </a:rPr>
              <a:t>Rïa</a:t>
            </a:r>
            <a:endParaRPr lang="en-US" sz="4400" b="1" dirty="0">
              <a:latin typeface=".VnAvant" pitchFamily="34" charset="0"/>
              <a:cs typeface="Arial" charset="0"/>
            </a:endParaRP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92C9AABD-31EF-434C-A341-A9BC45615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031" y="3853131"/>
            <a:ext cx="2573328" cy="76944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.VnAvant" pitchFamily="34" charset="0"/>
                <a:cs typeface="Arial" charset="0"/>
              </a:rPr>
              <a:t>v¹m </a:t>
            </a:r>
            <a:r>
              <a:rPr lang="en-US" sz="4400" b="1" dirty="0" err="1">
                <a:latin typeface=".VnAvant" pitchFamily="34" charset="0"/>
                <a:cs typeface="Arial" charset="0"/>
              </a:rPr>
              <a:t>vì</a:t>
            </a:r>
            <a:endParaRPr lang="en-US" sz="44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8E1FE2E9-AD2A-44A2-A3F5-D2CD30608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670" y="5701697"/>
            <a:ext cx="2328679" cy="769441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>
                <a:latin typeface=".VnAvant" pitchFamily="34" charset="0"/>
                <a:cs typeface="Arial" charset="0"/>
              </a:rPr>
              <a:t>s¸p</a:t>
            </a:r>
            <a:r>
              <a:rPr lang="en-US" sz="4400" b="1" dirty="0">
                <a:latin typeface=".VnAvant" pitchFamily="34" charset="0"/>
                <a:cs typeface="Arial" charset="0"/>
              </a:rPr>
              <a:t> </a:t>
            </a:r>
            <a:r>
              <a:rPr lang="en-US" sz="4400" b="1" dirty="0" err="1">
                <a:latin typeface=".VnAvant" pitchFamily="34" charset="0"/>
                <a:cs typeface="Arial" charset="0"/>
              </a:rPr>
              <a:t>nÎ</a:t>
            </a:r>
            <a:endParaRPr lang="en-US" sz="4400" b="1" dirty="0">
              <a:solidFill>
                <a:srgbClr val="0000FF"/>
              </a:solidFill>
              <a:latin typeface=".VnAvant" pitchFamily="34" charset="0"/>
              <a:cs typeface="Arial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F45267-0275-4C24-ACFD-F7464EC5A128}"/>
              </a:ext>
            </a:extLst>
          </p:cNvPr>
          <p:cNvCxnSpPr>
            <a:cxnSpLocks/>
          </p:cNvCxnSpPr>
          <p:nvPr/>
        </p:nvCxnSpPr>
        <p:spPr>
          <a:xfrm>
            <a:off x="1649467" y="2501072"/>
            <a:ext cx="3048278" cy="9425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AFB3A5-3B57-4E77-AC2F-D95488252669}"/>
              </a:ext>
            </a:extLst>
          </p:cNvPr>
          <p:cNvCxnSpPr>
            <a:cxnSpLocks/>
          </p:cNvCxnSpPr>
          <p:nvPr/>
        </p:nvCxnSpPr>
        <p:spPr>
          <a:xfrm flipV="1">
            <a:off x="2543597" y="3763566"/>
            <a:ext cx="2629158" cy="663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E74835-2A03-4C2D-A9F1-E603C5B03499}"/>
              </a:ext>
            </a:extLst>
          </p:cNvPr>
          <p:cNvCxnSpPr>
            <a:cxnSpLocks/>
          </p:cNvCxnSpPr>
          <p:nvPr/>
        </p:nvCxnSpPr>
        <p:spPr>
          <a:xfrm flipV="1">
            <a:off x="2485292" y="5901231"/>
            <a:ext cx="2536722" cy="185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B2C9FE-4CCB-4210-BABF-6F904704E308}"/>
              </a:ext>
            </a:extLst>
          </p:cNvPr>
          <p:cNvCxnSpPr>
            <a:cxnSpLocks/>
          </p:cNvCxnSpPr>
          <p:nvPr/>
        </p:nvCxnSpPr>
        <p:spPr>
          <a:xfrm flipV="1">
            <a:off x="7019246" y="2339038"/>
            <a:ext cx="3003985" cy="30189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1350153-163D-41A6-A82D-2FC6E2C9BB24}"/>
              </a:ext>
            </a:extLst>
          </p:cNvPr>
          <p:cNvCxnSpPr>
            <a:cxnSpLocks/>
          </p:cNvCxnSpPr>
          <p:nvPr/>
        </p:nvCxnSpPr>
        <p:spPr>
          <a:xfrm>
            <a:off x="7287086" y="3504971"/>
            <a:ext cx="2460143" cy="888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8F2A9A9-5FE6-4630-85AD-D66688624D93}"/>
              </a:ext>
            </a:extLst>
          </p:cNvPr>
          <p:cNvCxnSpPr>
            <a:cxnSpLocks/>
          </p:cNvCxnSpPr>
          <p:nvPr/>
        </p:nvCxnSpPr>
        <p:spPr>
          <a:xfrm>
            <a:off x="7417930" y="5595083"/>
            <a:ext cx="2461619" cy="476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91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563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C:\Users\HA\Desktop\n÷.png">
            <a:extLst>
              <a:ext uri="{FF2B5EF4-FFF2-40B4-BE49-F238E27FC236}">
                <a16:creationId xmlns:a16="http://schemas.microsoft.com/office/drawing/2014/main" id="{88B9465C-5990-46D5-89CF-D7252DCD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343" y="4148919"/>
            <a:ext cx="2213970" cy="25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1340980" y="344546"/>
            <a:ext cx="10412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T×m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tiÕng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ngoµi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bµi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cã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vÇn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</a:t>
            </a:r>
            <a:r>
              <a:rPr kumimoji="0" lang="en-US" sz="44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am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, </a:t>
            </a:r>
            <a:r>
              <a:rPr kumimoji="0" lang="en-US" sz="44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ap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2294340" y="1337821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am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358754" y="1378596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ap</a:t>
            </a:r>
          </a:p>
        </p:txBody>
      </p:sp>
    </p:spTree>
    <p:extLst>
      <p:ext uri="{BB962C8B-B14F-4D97-AF65-F5344CB8AC3E}">
        <p14:creationId xmlns:p14="http://schemas.microsoft.com/office/powerpoint/2010/main" val="1523419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2712599" y="2886017"/>
            <a:ext cx="8540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solidFill>
                  <a:srgbClr val="FFFF00"/>
                </a:solidFill>
                <a:latin typeface=".VnAvant" pitchFamily="34" charset="0"/>
              </a:rPr>
              <a:t>4. TËp ®äc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0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525EEA8-C71B-466E-8E05-69F07959D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t="745" r="17240" b="24601"/>
          <a:stretch/>
        </p:blipFill>
        <p:spPr>
          <a:xfrm>
            <a:off x="51467" y="433387"/>
            <a:ext cx="12140533" cy="64246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4EE91E-EE4B-43C3-AB29-024BEB25D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8" y="981233"/>
            <a:ext cx="11235318" cy="571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669B022-AC26-460B-ADE6-485D816737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2608" r="80949" b="76052"/>
          <a:stretch/>
        </p:blipFill>
        <p:spPr>
          <a:xfrm>
            <a:off x="-13673" y="377674"/>
            <a:ext cx="1722710" cy="741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646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HOM\Desktop\hoa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69" y="4818183"/>
            <a:ext cx="1811216" cy="1781911"/>
          </a:xfrm>
          <a:prstGeom prst="rect">
            <a:avLst/>
          </a:prstGeom>
          <a:noFill/>
          <a:ln>
            <a:noFill/>
          </a:ln>
        </p:spPr>
      </p:pic>
      <p:sp>
        <p:nvSpPr>
          <p:cNvPr id="59394" name="TextBox 7"/>
          <p:cNvSpPr txBox="1">
            <a:spLocks noChangeArrowheads="1"/>
          </p:cNvSpPr>
          <p:nvPr/>
        </p:nvSpPr>
        <p:spPr bwMode="auto">
          <a:xfrm>
            <a:off x="4006851" y="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957" y="1094278"/>
            <a:ext cx="115842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 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Bè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mÑ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cho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Gi¸p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vµ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bÐ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Lam ®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i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phè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cæ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. C¶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nh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µ ®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i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bé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ra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bê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Hå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.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Giã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hå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nhÌ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nhÑ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.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Bè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chØ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cho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c¶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nh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µ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Th¸p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Rïa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ë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gi÷a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hå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079644" y="129708"/>
            <a:ext cx="54374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 Bê hå­</a:t>
            </a:r>
          </a:p>
        </p:txBody>
      </p:sp>
      <p:pic>
        <p:nvPicPr>
          <p:cNvPr id="18" name="Picture 17" descr="C:\Users\THOM\Desktop\hoa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935" y="5795224"/>
            <a:ext cx="559777" cy="5158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EFF925-1564-4FD4-B7C5-EEF1D8ECDEBD}"/>
              </a:ext>
            </a:extLst>
          </p:cNvPr>
          <p:cNvCxnSpPr>
            <a:cxnSpLocks/>
          </p:cNvCxnSpPr>
          <p:nvPr/>
        </p:nvCxnSpPr>
        <p:spPr>
          <a:xfrm>
            <a:off x="5414059" y="1953733"/>
            <a:ext cx="1608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EFF925-1564-4FD4-B7C5-EEF1D8ECDEBD}"/>
              </a:ext>
            </a:extLst>
          </p:cNvPr>
          <p:cNvCxnSpPr>
            <a:cxnSpLocks/>
          </p:cNvCxnSpPr>
          <p:nvPr/>
        </p:nvCxnSpPr>
        <p:spPr>
          <a:xfrm>
            <a:off x="9595791" y="1953733"/>
            <a:ext cx="1608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EFF925-1564-4FD4-B7C5-EEF1D8ECDEBD}"/>
              </a:ext>
            </a:extLst>
          </p:cNvPr>
          <p:cNvCxnSpPr>
            <a:cxnSpLocks/>
          </p:cNvCxnSpPr>
          <p:nvPr/>
        </p:nvCxnSpPr>
        <p:spPr>
          <a:xfrm>
            <a:off x="1367114" y="2903036"/>
            <a:ext cx="24663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EFF925-1564-4FD4-B7C5-EEF1D8ECDEBD}"/>
              </a:ext>
            </a:extLst>
          </p:cNvPr>
          <p:cNvCxnSpPr>
            <a:cxnSpLocks/>
          </p:cNvCxnSpPr>
          <p:nvPr/>
        </p:nvCxnSpPr>
        <p:spPr>
          <a:xfrm>
            <a:off x="4984925" y="4684944"/>
            <a:ext cx="32681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EFF925-1564-4FD4-B7C5-EEF1D8ECDEBD}"/>
              </a:ext>
            </a:extLst>
          </p:cNvPr>
          <p:cNvCxnSpPr>
            <a:cxnSpLocks/>
          </p:cNvCxnSpPr>
          <p:nvPr/>
        </p:nvCxnSpPr>
        <p:spPr>
          <a:xfrm>
            <a:off x="9087991" y="4818183"/>
            <a:ext cx="20254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669B022-AC26-460B-ADE6-485D816737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2608" r="80949" b="76052"/>
          <a:stretch/>
        </p:blipFill>
        <p:spPr>
          <a:xfrm>
            <a:off x="111688" y="102883"/>
            <a:ext cx="1722710" cy="74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81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HOM\Desktop\hoa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69" y="4818183"/>
            <a:ext cx="1811216" cy="1781911"/>
          </a:xfrm>
          <a:prstGeom prst="rect">
            <a:avLst/>
          </a:prstGeom>
          <a:noFill/>
          <a:ln>
            <a:noFill/>
          </a:ln>
        </p:spPr>
      </p:pic>
      <p:sp>
        <p:nvSpPr>
          <p:cNvPr id="59394" name="TextBox 7"/>
          <p:cNvSpPr txBox="1">
            <a:spLocks noChangeArrowheads="1"/>
          </p:cNvSpPr>
          <p:nvPr/>
        </p:nvSpPr>
        <p:spPr bwMode="auto">
          <a:xfrm>
            <a:off x="4006851" y="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808737" y="930707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957" y="1094278"/>
            <a:ext cx="115842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 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Bè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mÑ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cho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Gi¸p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vµ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bÐ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Lam ®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i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phè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cæ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. C¶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nh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µ ®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i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bé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ra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bê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hå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.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Giã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hå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nhÌ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nhÑ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.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Bè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chØ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cho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c¶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nh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µ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Th¸p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Rïa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ë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gi÷a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rgbClr val="074736"/>
                </a:solidFill>
                <a:latin typeface=".VnAvant" pitchFamily="34" charset="0"/>
              </a:rPr>
              <a:t>hå</a:t>
            </a:r>
            <a:r>
              <a:rPr lang="en-US" sz="6000" b="1" dirty="0">
                <a:solidFill>
                  <a:srgbClr val="074736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079644" y="129708"/>
            <a:ext cx="54374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>
                <a:solidFill>
                  <a:schemeClr val="accent5">
                    <a:lumMod val="75000"/>
                  </a:schemeClr>
                </a:solidFill>
                <a:latin typeface=".VnAvant" pitchFamily="34" charset="0"/>
              </a:rPr>
              <a:t> Bê hå­</a:t>
            </a:r>
          </a:p>
        </p:txBody>
      </p:sp>
      <p:sp>
        <p:nvSpPr>
          <p:cNvPr id="15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4239199" y="1898803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7703392" y="2903036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Hình Bầu dục 14">
            <a:extLst>
              <a:ext uri="{FF2B5EF4-FFF2-40B4-BE49-F238E27FC236}">
                <a16:creationId xmlns:a16="http://schemas.microsoft.com/office/drawing/2014/main" id="{44A420AB-D3C2-4ABA-865C-2D3F922902CE}"/>
              </a:ext>
            </a:extLst>
          </p:cNvPr>
          <p:cNvSpPr/>
          <p:nvPr/>
        </p:nvSpPr>
        <p:spPr>
          <a:xfrm>
            <a:off x="1541500" y="2919678"/>
            <a:ext cx="328613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 descr="C:\Users\THOM\Desktop\hoa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28" b="98995" l="5801" r="96547">
                        <a14:foregroundMark x1="38950" y1="64196" x2="29558" y2="75628"/>
                        <a14:foregroundMark x1="29972" y1="50754" x2="9945" y2="41332"/>
                        <a14:foregroundMark x1="34945" y1="42337" x2="20994" y2="24874"/>
                        <a14:foregroundMark x1="42541" y1="34799" x2="44475" y2="5528"/>
                        <a14:foregroundMark x1="51934" y1="35804" x2="69475" y2="8417"/>
                        <a14:foregroundMark x1="71961" y1="31784" x2="89503" y2="29397"/>
                        <a14:foregroundMark x1="74448" y1="40327" x2="96547" y2="40327"/>
                        <a14:foregroundMark x1="49033" y1="73116" x2="41022" y2="84548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935" y="5795224"/>
            <a:ext cx="559777" cy="515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69B022-AC26-460B-ADE6-485D816737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2608" r="80949" b="76052"/>
          <a:stretch/>
        </p:blipFill>
        <p:spPr>
          <a:xfrm>
            <a:off x="173895" y="102883"/>
            <a:ext cx="1722710" cy="756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86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BDD94E-FDAC-46E7-95A3-33CCCF5DE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" y="431554"/>
            <a:ext cx="12156640" cy="6439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74DCD-E20F-45E9-B74C-7EC2B5F442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0" t="27934" r="10154" b="10437"/>
          <a:stretch/>
        </p:blipFill>
        <p:spPr>
          <a:xfrm>
            <a:off x="0" y="2073776"/>
            <a:ext cx="6650558" cy="3128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EBA014-6A3F-45F5-B787-706015E79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8050" r="43842" b="75434"/>
          <a:stretch/>
        </p:blipFill>
        <p:spPr>
          <a:xfrm>
            <a:off x="2825087" y="627797"/>
            <a:ext cx="6005014" cy="832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378B51-81BB-4178-8775-217C8BADD2FC}"/>
              </a:ext>
            </a:extLst>
          </p:cNvPr>
          <p:cNvSpPr txBox="1"/>
          <p:nvPr/>
        </p:nvSpPr>
        <p:spPr>
          <a:xfrm>
            <a:off x="4341529" y="2513797"/>
            <a:ext cx="2750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ra bê hå.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EE640-26FD-46BF-BE14-8247CFAF67C5}"/>
              </a:ext>
            </a:extLst>
          </p:cNvPr>
          <p:cNvSpPr txBox="1"/>
          <p:nvPr/>
        </p:nvSpPr>
        <p:spPr>
          <a:xfrm>
            <a:off x="5423216" y="4171828"/>
            <a:ext cx="5666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.VnAvant" pitchFamily="34" charset="0"/>
              </a:rPr>
              <a:t>Th¸p Rïa ë gi÷a hå.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4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85683-98A8-4DEF-92DA-4677845770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" y="436728"/>
            <a:ext cx="12192000" cy="6421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B68CB-5559-4819-BA6C-A37499750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48" y="1417502"/>
            <a:ext cx="8009050" cy="400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D7C6B5-C2E4-4398-9767-2C261AED53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912">
            <a:off x="650548" y="2802427"/>
            <a:ext cx="2625886" cy="2827173"/>
          </a:xfrm>
          <a:prstGeom prst="rect">
            <a:avLst/>
          </a:prstGeom>
        </p:spPr>
      </p:pic>
      <p:sp>
        <p:nvSpPr>
          <p:cNvPr id="8" name="Shape 233">
            <a:extLst>
              <a:ext uri="{FF2B5EF4-FFF2-40B4-BE49-F238E27FC236}">
                <a16:creationId xmlns:a16="http://schemas.microsoft.com/office/drawing/2014/main" id="{98A8D5FC-78BB-464C-B371-8125C8EE129C}"/>
              </a:ext>
            </a:extLst>
          </p:cNvPr>
          <p:cNvSpPr/>
          <p:nvPr/>
        </p:nvSpPr>
        <p:spPr>
          <a:xfrm>
            <a:off x="3178357" y="1831701"/>
            <a:ext cx="6349952" cy="203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96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Tập</a:t>
            </a:r>
            <a:r>
              <a:rPr lang="en-US" sz="96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9600" b="1" kern="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viết</a:t>
            </a:r>
            <a:endParaRPr sz="96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D443A5-D104-4DF3-9CEB-59316BAC30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207" b="25774"/>
          <a:stretch/>
        </p:blipFill>
        <p:spPr>
          <a:xfrm>
            <a:off x="4241773" y="864766"/>
            <a:ext cx="2575703" cy="14185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FBFD58-282F-4CB2-80D8-E9CC7D6C6A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10523673" y="739635"/>
            <a:ext cx="1255530" cy="10464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6894CB-F2D9-4896-9F09-678E79467F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8630498" y="1417502"/>
            <a:ext cx="1823404" cy="8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578 C 0.00573 -0.01134 0.02604 -0.01643 0.03346 -0.01643 C 0.07864 -0.01643 0.12539 0.06922 0.12539 0.15556 C 0.12539 0.11204 0.1487 0.06922 0.17083 0.06922 C 0.19414 0.06922 0.21601 0.1125 0.21601 0.15556 C 0.21601 0.13403 0.2276 0.11204 0.23945 0.11204 C 0.25091 0.11204 0.26289 0.13334 0.26289 0.15556 C 0.26289 0.14398 0.26875 0.13403 0.27435 0.13403 C 0.28021 0.13403 0.28607 0.14468 0.28607 0.15556 C 0.28607 0.14954 0.28893 0.14398 0.29179 0.14398 C 0.29336 0.14398 0.29765 0.14977 0.29765 0.15556 C 0.29765 0.15232 0.29935 0.14954 0.30065 0.14954 C 0.30065 0.15023 0.30351 0.15232 0.30351 0.15556 C 0.30351 0.15371 0.30351 0.15232 0.30495 0.15232 C 0.30495 0.15324 0.30651 0.15394 0.30651 0.15556 C 0.30651 0.1544 0.30651 0.15371 0.30651 0.15324 C 0.30781 0.15324 0.30781 0.15371 0.30781 0.1544 C 0.3095 0.1544 0.3095 0.15394 0.3095 0.15324 C 0.31133 0.15324 0.31133 0.15371 0.31133 0.1544 " pathEditMode="relative" rAng="0" ptsTypes="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7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\Desktop\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4" y="2262554"/>
            <a:ext cx="11242430" cy="16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7"/>
          <p:cNvSpPr txBox="1">
            <a:spLocks noChangeArrowheads="1"/>
          </p:cNvSpPr>
          <p:nvPr/>
        </p:nvSpPr>
        <p:spPr bwMode="auto">
          <a:xfrm>
            <a:off x="4006851" y="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6984" y="2313989"/>
            <a:ext cx="11584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À, m¸ ®·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cã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bÐ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 Lª,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cã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 Hµ lµ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qu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µ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quý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078822" y="911587"/>
            <a:ext cx="54374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.VnAvant" pitchFamily="34" charset="0"/>
              </a:rPr>
              <a:t> Chia </a:t>
            </a:r>
            <a:r>
              <a:rPr lang="en-US" sz="6600" b="1" dirty="0" err="1">
                <a:solidFill>
                  <a:srgbClr val="0070C0"/>
                </a:solidFill>
                <a:latin typeface=".VnAvant" pitchFamily="34" charset="0"/>
              </a:rPr>
              <a:t>qu</a:t>
            </a:r>
            <a:r>
              <a:rPr lang="en-US" sz="6600" b="1" dirty="0">
                <a:solidFill>
                  <a:srgbClr val="0070C0"/>
                </a:solidFill>
                <a:latin typeface=".VnAvant" pitchFamily="34" charset="0"/>
              </a:rPr>
              <a:t>µ­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036BCEC8-4A3D-4D83-840E-9F01160A0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822" y="911587"/>
            <a:ext cx="543745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600" b="1" dirty="0">
                <a:solidFill>
                  <a:srgbClr val="0070C0"/>
                </a:solidFill>
                <a:latin typeface=".VnAvant" pitchFamily="34" charset="0"/>
              </a:rPr>
              <a:t>hia </a:t>
            </a:r>
            <a:r>
              <a:rPr lang="en-US" sz="6600" b="1" dirty="0" err="1">
                <a:solidFill>
                  <a:srgbClr val="0070C0"/>
                </a:solidFill>
                <a:latin typeface=".VnAvant" pitchFamily="34" charset="0"/>
              </a:rPr>
              <a:t>qu</a:t>
            </a:r>
            <a:r>
              <a:rPr lang="en-US" sz="6600" b="1" dirty="0">
                <a:solidFill>
                  <a:srgbClr val="0070C0"/>
                </a:solidFill>
                <a:latin typeface=".VnAvant" pitchFamily="34" charset="0"/>
              </a:rPr>
              <a:t>µ­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7525D7-C347-400B-815F-CCB77D580DF1}"/>
              </a:ext>
            </a:extLst>
          </p:cNvPr>
          <p:cNvSpPr txBox="1"/>
          <p:nvPr/>
        </p:nvSpPr>
        <p:spPr>
          <a:xfrm>
            <a:off x="496984" y="2318928"/>
            <a:ext cx="11584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À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, m¸ ®·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cã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bÐ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L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ª,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cã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µ lµ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qu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µ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quý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542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98205890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3169107B-7D24-41CC-A8F3-83C49380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736" y="3518998"/>
            <a:ext cx="3770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>
                <a:latin typeface=".VnAvant" pitchFamily="34" charset="0"/>
                <a:cs typeface="Arial" panose="020B0604020202020204" pitchFamily="34" charset="0"/>
              </a:rPr>
              <a:t>c</a:t>
            </a:r>
            <a:r>
              <a:rPr lang="en-US" altLang="en-US" sz="72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am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535" y="2576961"/>
            <a:ext cx="36367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 </a:t>
            </a:r>
            <a:r>
              <a:rPr lang="en-US" altLang="en-US" sz="72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am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74" y="4632692"/>
            <a:ext cx="45438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latin typeface=".VnAvant" pitchFamily="34" charset="0"/>
                <a:cs typeface="Arial" panose="020B0604020202020204" pitchFamily="34" charset="0"/>
              </a:rPr>
              <a:t>qu¶ c</a:t>
            </a:r>
            <a:r>
              <a:rPr lang="en-US" altLang="en-US" sz="72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am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2347" y="3453234"/>
            <a:ext cx="3770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>
                <a:latin typeface=".VnAvant" pitchFamily="34" charset="0"/>
                <a:cs typeface="Arial" panose="020B0604020202020204" pitchFamily="34" charset="0"/>
              </a:rPr>
              <a:t>®</a:t>
            </a:r>
            <a:r>
              <a:rPr lang="en-US" altLang="en-US" sz="7200" b="1" noProof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¹p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7146" y="2476028"/>
            <a:ext cx="36367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noProof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 </a:t>
            </a:r>
            <a:r>
              <a:rPr lang="en-US" altLang="en-US" sz="72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ap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7096D615-758A-4601-98FD-B0BE70F8E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050" y="4719327"/>
            <a:ext cx="45438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latin typeface=".VnAvant" pitchFamily="34" charset="0"/>
                <a:cs typeface="Arial" panose="020B0604020202020204" pitchFamily="34" charset="0"/>
              </a:rPr>
              <a:t>xe ®</a:t>
            </a:r>
            <a:r>
              <a:rPr lang="en-US" altLang="en-US" sz="72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¹p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505" y="1942742"/>
            <a:ext cx="8872990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ADCE84-ECE6-481E-AE29-0A51D944B1A2}"/>
              </a:ext>
            </a:extLst>
          </p:cNvPr>
          <p:cNvSpPr txBox="1"/>
          <p:nvPr/>
        </p:nvSpPr>
        <p:spPr>
          <a:xfrm>
            <a:off x="2743200" y="2875002"/>
            <a:ext cx="8540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Bµi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36</a:t>
            </a:r>
            <a:r>
              <a:rPr kumimoji="0" lang="vi-VN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lang="en-US" sz="8800" b="1" noProof="0" dirty="0">
                <a:solidFill>
                  <a:srgbClr val="FFFF00"/>
                </a:solidFill>
                <a:latin typeface=".VnAvant" pitchFamily="34" charset="0"/>
              </a:rPr>
              <a:t>am, ap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6297" y="2711986"/>
            <a:ext cx="4449500" cy="2432733"/>
            <a:chOff x="5837129" y="3468444"/>
            <a:chExt cx="3807913" cy="19619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30" y="3468444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6978" y="2642383"/>
            <a:ext cx="1407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455" y="3771098"/>
            <a:ext cx="2137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m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8464" y="3829159"/>
            <a:ext cx="2027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a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327346-5814-4D76-93B9-DE2381C22D65}"/>
              </a:ext>
            </a:extLst>
          </p:cNvPr>
          <p:cNvSpPr txBox="1"/>
          <p:nvPr/>
        </p:nvSpPr>
        <p:spPr>
          <a:xfrm>
            <a:off x="4609890" y="2602549"/>
            <a:ext cx="1407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m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8241DE-C2DA-427E-853F-C977081D75D6}"/>
              </a:ext>
            </a:extLst>
          </p:cNvPr>
          <p:cNvGrpSpPr/>
          <p:nvPr/>
        </p:nvGrpSpPr>
        <p:grpSpPr>
          <a:xfrm>
            <a:off x="6635932" y="2727906"/>
            <a:ext cx="4449500" cy="2432733"/>
            <a:chOff x="5837129" y="3468444"/>
            <a:chExt cx="3807913" cy="196193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41A718-A0F2-4581-9D2E-4B5C12727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C054A34-89AC-449B-8886-79ECA757B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30" y="3468444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237AA0-3DA6-44BA-A786-975BFC6DB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7034A47-6FC5-4CD0-860C-79094F8380ED}"/>
              </a:ext>
            </a:extLst>
          </p:cNvPr>
          <p:cNvSpPr txBox="1"/>
          <p:nvPr/>
        </p:nvSpPr>
        <p:spPr>
          <a:xfrm>
            <a:off x="5703781" y="2658303"/>
            <a:ext cx="1407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a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1B2A44-0083-46DB-BC4B-771F99306691}"/>
              </a:ext>
            </a:extLst>
          </p:cNvPr>
          <p:cNvSpPr txBox="1"/>
          <p:nvPr/>
        </p:nvSpPr>
        <p:spPr>
          <a:xfrm>
            <a:off x="8683258" y="3787018"/>
            <a:ext cx="2137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p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06B8AC-57CA-44E5-8EB9-DC9F1F802DA5}"/>
              </a:ext>
            </a:extLst>
          </p:cNvPr>
          <p:cNvSpPr txBox="1"/>
          <p:nvPr/>
        </p:nvSpPr>
        <p:spPr>
          <a:xfrm>
            <a:off x="6724579" y="3845079"/>
            <a:ext cx="2027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a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EAE937-4ABA-402A-B3F5-0F4302D40B94}"/>
              </a:ext>
            </a:extLst>
          </p:cNvPr>
          <p:cNvSpPr txBox="1"/>
          <p:nvPr/>
        </p:nvSpPr>
        <p:spPr>
          <a:xfrm>
            <a:off x="9975749" y="2618469"/>
            <a:ext cx="1407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p </a:t>
            </a:r>
          </a:p>
        </p:txBody>
      </p:sp>
    </p:spTree>
    <p:extLst>
      <p:ext uri="{BB962C8B-B14F-4D97-AF65-F5344CB8AC3E}">
        <p14:creationId xmlns:p14="http://schemas.microsoft.com/office/powerpoint/2010/main" val="10913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1181 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1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 -0.00208 L 0.16563 -0.0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1181 0.0034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16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-0.00209 L 0.17852 -0.0046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8" grpId="0"/>
      <p:bldP spid="20" grpId="0"/>
      <p:bldP spid="20" grpId="1"/>
      <p:bldP spid="32" grpId="0"/>
      <p:bldP spid="32" grpId="1"/>
      <p:bldP spid="33" grpId="0"/>
      <p:bldP spid="34" grpId="0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3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89357" y="1524000"/>
            <a:ext cx="298987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am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715113" y="3122613"/>
            <a:ext cx="3839471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ap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765683" y="2557584"/>
            <a:ext cx="1517649" cy="84613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765682" y="3416422"/>
            <a:ext cx="1698380" cy="51435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61691" y="1523512"/>
            <a:ext cx="281093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m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76615" y="3114675"/>
            <a:ext cx="1930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p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2523" y="1520825"/>
            <a:ext cx="1930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a 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263487" y="3114431"/>
            <a:ext cx="1930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a </a:t>
            </a:r>
          </a:p>
        </p:txBody>
      </p:sp>
    </p:spTree>
    <p:extLst>
      <p:ext uri="{BB962C8B-B14F-4D97-AF65-F5344CB8AC3E}">
        <p14:creationId xmlns:p14="http://schemas.microsoft.com/office/powerpoint/2010/main" val="392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0.27917 0.1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00324 L 0.28373 -0.091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-47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46081 0.008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4691 -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85683-98A8-4DEF-92DA-467784577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" y="436728"/>
            <a:ext cx="12192000" cy="6421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B68CB-5559-4819-BA6C-A37499750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85" y="1574026"/>
            <a:ext cx="6776597" cy="3928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D7C6B5-C2E4-4398-9767-2C261AED53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5912">
            <a:off x="3804054" y="3870159"/>
            <a:ext cx="2625886" cy="2827173"/>
          </a:xfrm>
          <a:prstGeom prst="rect">
            <a:avLst/>
          </a:prstGeom>
        </p:spPr>
      </p:pic>
      <p:sp>
        <p:nvSpPr>
          <p:cNvPr id="8" name="Shape 233">
            <a:extLst>
              <a:ext uri="{FF2B5EF4-FFF2-40B4-BE49-F238E27FC236}">
                <a16:creationId xmlns:a16="http://schemas.microsoft.com/office/drawing/2014/main" id="{98A8D5FC-78BB-464C-B371-8125C8EE129C}"/>
              </a:ext>
            </a:extLst>
          </p:cNvPr>
          <p:cNvSpPr/>
          <p:nvPr/>
        </p:nvSpPr>
        <p:spPr>
          <a:xfrm>
            <a:off x="6108382" y="2705053"/>
            <a:ext cx="5467723" cy="1293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000" b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   KHÁM PHÁ</a:t>
            </a:r>
            <a:endParaRPr sz="6000" b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D443A5-D104-4DF3-9CEB-59316BAC30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207" b="25774"/>
          <a:stretch/>
        </p:blipFill>
        <p:spPr>
          <a:xfrm>
            <a:off x="4241773" y="864766"/>
            <a:ext cx="2575703" cy="14185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FBFD58-282F-4CB2-80D8-E9CC7D6C6A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10523673" y="739635"/>
            <a:ext cx="1255530" cy="10464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6894CB-F2D9-4896-9F09-678E79467F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3" t="69745" r="-7629" b="408"/>
          <a:stretch/>
        </p:blipFill>
        <p:spPr>
          <a:xfrm>
            <a:off x="8630498" y="1417502"/>
            <a:ext cx="1823404" cy="82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4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69663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2339" y="3896967"/>
            <a:ext cx="1724254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am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848" y="2576860"/>
            <a:ext cx="2267755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latin typeface=".VnAvant" pitchFamily="34" charset="0"/>
                <a:cs typeface="Arial" panose="020B0604020202020204" pitchFamily="34" charset="0"/>
              </a:rPr>
              <a:t>c</a:t>
            </a:r>
            <a:r>
              <a:rPr lang="en-US" altLang="en-US" sz="72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am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860296"/>
            <a:ext cx="1378854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latin typeface=".VnAvant" pitchFamily="34" charset="0"/>
                <a:cs typeface="Arial" panose="020B0604020202020204" pitchFamily="34" charset="0"/>
              </a:rPr>
              <a:t>c</a:t>
            </a:r>
            <a:endParaRPr kumimoji="0" lang="en-US" altLang="en-US" sz="7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FD5EB1-3010-4FC2-9358-2A2FE3682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2" t="30376" r="64565" b="24739"/>
          <a:stretch/>
        </p:blipFill>
        <p:spPr>
          <a:xfrm>
            <a:off x="1539302" y="1507125"/>
            <a:ext cx="2692714" cy="279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01" y="4306835"/>
            <a:ext cx="4412213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 err="1">
                <a:latin typeface=".VnAvant" pitchFamily="34" charset="0"/>
                <a:cs typeface="Arial" panose="020B0604020202020204" pitchFamily="34" charset="0"/>
              </a:rPr>
              <a:t>qu</a:t>
            </a:r>
            <a:r>
              <a:rPr lang="en-US" altLang="en-US" sz="7200" b="1" dirty="0">
                <a:latin typeface=".VnAvant" pitchFamily="34" charset="0"/>
                <a:cs typeface="Arial" panose="020B0604020202020204" pitchFamily="34" charset="0"/>
              </a:rPr>
              <a:t>¶ cam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04FFA1-B92A-43E7-9760-A8026C463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00" y="4297401"/>
            <a:ext cx="4412213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 err="1">
                <a:latin typeface=".VnAvant" pitchFamily="34" charset="0"/>
                <a:cs typeface="Arial" panose="020B0604020202020204" pitchFamily="34" charset="0"/>
              </a:rPr>
              <a:t>qu</a:t>
            </a:r>
            <a:r>
              <a:rPr lang="en-US" altLang="en-US" sz="7200" b="1" dirty="0">
                <a:latin typeface=".VnAvant" pitchFamily="34" charset="0"/>
                <a:cs typeface="Arial" panose="020B0604020202020204" pitchFamily="34" charset="0"/>
              </a:rPr>
              <a:t>¶ c</a:t>
            </a:r>
            <a:r>
              <a:rPr lang="en-US" altLang="en-US" sz="7200" b="1" dirty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am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410</Words>
  <Application>Microsoft Office PowerPoint</Application>
  <PresentationFormat>Widescreen</PresentationFormat>
  <Paragraphs>99</Paragraphs>
  <Slides>31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Century Gothic</vt:lpstr>
      <vt:lpstr>.VnAvant</vt:lpstr>
      <vt:lpstr>Lato Regular</vt:lpstr>
      <vt:lpstr>宋体</vt:lpstr>
      <vt:lpstr>Calibri</vt:lpstr>
      <vt:lpstr>Arial</vt:lpstr>
      <vt:lpstr>UTM Avo</vt:lpstr>
      <vt:lpstr>Aharoni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129</cp:revision>
  <dcterms:created xsi:type="dcterms:W3CDTF">2021-11-01T08:16:43Z</dcterms:created>
  <dcterms:modified xsi:type="dcterms:W3CDTF">2024-10-22T08:51:28Z</dcterms:modified>
</cp:coreProperties>
</file>