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583" r:id="rId2"/>
    <p:sldId id="378" r:id="rId3"/>
    <p:sldId id="369" r:id="rId4"/>
    <p:sldId id="379" r:id="rId5"/>
    <p:sldId id="371" r:id="rId6"/>
    <p:sldId id="372" r:id="rId7"/>
    <p:sldId id="374" r:id="rId8"/>
    <p:sldId id="584" r:id="rId9"/>
    <p:sldId id="380" r:id="rId10"/>
    <p:sldId id="546" r:id="rId11"/>
    <p:sldId id="376" r:id="rId12"/>
    <p:sldId id="381" r:id="rId13"/>
    <p:sldId id="393" r:id="rId14"/>
    <p:sldId id="382" r:id="rId15"/>
    <p:sldId id="383" r:id="rId16"/>
    <p:sldId id="394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405" r:id="rId25"/>
    <p:sldId id="270" r:id="rId26"/>
  </p:sldIdLst>
  <p:sldSz cx="12192000" cy="6858000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宋体" panose="02010600030101010101" pitchFamily="2" charset="-122"/>
      <p:regular r:id="rId28"/>
    </p:embeddedFon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Segoe UI Symbol" panose="020B0502040204020203" pitchFamily="3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9D0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0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98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362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6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2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9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72C7F95D-C698-6D0C-17BD-E0C9B78DF6D3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7" y="-90897"/>
            <a:ext cx="12613690" cy="70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B464550-381D-ADB2-D7A2-4E13B86346E6}"/>
              </a:ext>
            </a:extLst>
          </p:cNvPr>
          <p:cNvSpPr/>
          <p:nvPr userDrawn="1"/>
        </p:nvSpPr>
        <p:spPr>
          <a:xfrm>
            <a:off x="10940074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6C6FD0FF-1E83-2066-FA69-8E255ADB5C0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3B112C24-275F-2E13-F516-099034FEBB7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60" r:id="rId9"/>
    <p:sldLayoutId id="2147483666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20.xml"/><Relationship Id="rId18" Type="http://schemas.openxmlformats.org/officeDocument/2006/relationships/image" Target="../media/image48.png"/><Relationship Id="rId3" Type="http://schemas.openxmlformats.org/officeDocument/2006/relationships/slide" Target="slide15.xml"/><Relationship Id="rId21" Type="http://schemas.openxmlformats.org/officeDocument/2006/relationships/slide" Target="slide24.xml"/><Relationship Id="rId7" Type="http://schemas.openxmlformats.org/officeDocument/2006/relationships/slide" Target="slide17.xml"/><Relationship Id="rId12" Type="http://schemas.openxmlformats.org/officeDocument/2006/relationships/image" Target="../media/image45.png"/><Relationship Id="rId17" Type="http://schemas.openxmlformats.org/officeDocument/2006/relationships/slide" Target="slide22.xml"/><Relationship Id="rId2" Type="http://schemas.openxmlformats.org/officeDocument/2006/relationships/image" Target="../media/image40.jpe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slide" Target="slide19.xml"/><Relationship Id="rId5" Type="http://schemas.openxmlformats.org/officeDocument/2006/relationships/slide" Target="slide16.xml"/><Relationship Id="rId15" Type="http://schemas.openxmlformats.org/officeDocument/2006/relationships/slide" Target="slide21.xml"/><Relationship Id="rId10" Type="http://schemas.openxmlformats.org/officeDocument/2006/relationships/image" Target="../media/image44.png"/><Relationship Id="rId19" Type="http://schemas.openxmlformats.org/officeDocument/2006/relationships/slide" Target="slide23.xml"/><Relationship Id="rId4" Type="http://schemas.openxmlformats.org/officeDocument/2006/relationships/image" Target="../media/image41.png"/><Relationship Id="rId9" Type="http://schemas.openxmlformats.org/officeDocument/2006/relationships/slide" Target="slide18.xml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4.xml"/><Relationship Id="rId5" Type="http://schemas.openxmlformats.org/officeDocument/2006/relationships/image" Target="../media/image40.jpeg"/><Relationship Id="rId4" Type="http://schemas.openxmlformats.org/officeDocument/2006/relationships/audio" Target="../media/audio1.wav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slide" Target="slide14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slide" Target="slide14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slide" Target="slide14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7.png"/><Relationship Id="rId4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slide" Target="slide14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44.png"/><Relationship Id="rId12" Type="http://schemas.openxmlformats.org/officeDocument/2006/relationships/image" Target="../media/image67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30.emf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11578" y="2610808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17: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vi 6 </a:t>
            </a:r>
            <a:b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  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A90BB-7649-4720-8E91-FE47739C0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6" y="1364342"/>
            <a:ext cx="11800113" cy="45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09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0"/>
          <p:cNvSpPr txBox="1"/>
          <p:nvPr/>
        </p:nvSpPr>
        <p:spPr>
          <a:xfrm>
            <a:off x="423863" y="669925"/>
            <a:ext cx="11176000" cy="904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18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  <a:endParaRPr lang="en-US" altLang="en-US" sz="28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12959" y="1729823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4 + 1 =  …..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5 + 1 =  …..</a:t>
            </a:r>
          </a:p>
        </p:txBody>
      </p:sp>
      <p:sp>
        <p:nvSpPr>
          <p:cNvPr id="12292" name="Text Box 20"/>
          <p:cNvSpPr txBox="1"/>
          <p:nvPr/>
        </p:nvSpPr>
        <p:spPr>
          <a:xfrm>
            <a:off x="528723" y="579120"/>
            <a:ext cx="3884253" cy="463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1: Tính nhẩm: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85323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3 + 2 =  …..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2 + 2 =  …..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57687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+ 3 =   </a:t>
            </a: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…..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+ 3 =  ….. </a:t>
            </a:r>
          </a:p>
        </p:txBody>
      </p:sp>
      <p:sp>
        <p:nvSpPr>
          <p:cNvPr id="11" name="Text Box 20"/>
          <p:cNvSpPr txBox="1"/>
          <p:nvPr/>
        </p:nvSpPr>
        <p:spPr>
          <a:xfrm>
            <a:off x="388938" y="3303588"/>
            <a:ext cx="11176000" cy="904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18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  <a:endParaRPr lang="en-US" altLang="en-US" sz="28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8965" y="4472305"/>
            <a:ext cx="3255645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2 + 1 = ……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1 + 2 = ……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85323" y="4471989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3 + 1 = ……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1 + 3 = ……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57687" y="4471989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+ 2 = </a:t>
            </a: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…… 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+ 4 = ……</a:t>
            </a:r>
          </a:p>
        </p:txBody>
      </p:sp>
      <p:sp>
        <p:nvSpPr>
          <p:cNvPr id="15" name="Text Box 20"/>
          <p:cNvSpPr txBox="1"/>
          <p:nvPr/>
        </p:nvSpPr>
        <p:spPr>
          <a:xfrm>
            <a:off x="2583815" y="2222599"/>
            <a:ext cx="1095375" cy="44422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</a:t>
            </a:r>
            <a:endParaRPr lang="en-US" altLang="en-US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0"/>
          <p:cNvSpPr txBox="1"/>
          <p:nvPr/>
        </p:nvSpPr>
        <p:spPr>
          <a:xfrm>
            <a:off x="2566274" y="2972544"/>
            <a:ext cx="1095375" cy="44422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6</a:t>
            </a:r>
            <a:endParaRPr lang="en-US" altLang="en-US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20"/>
          <p:cNvSpPr txBox="1"/>
          <p:nvPr/>
        </p:nvSpPr>
        <p:spPr>
          <a:xfrm>
            <a:off x="6191885" y="1591971"/>
            <a:ext cx="1095375" cy="107292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</a:t>
            </a:r>
            <a:endParaRPr lang="en-US" altLang="en-US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20"/>
          <p:cNvSpPr txBox="1"/>
          <p:nvPr/>
        </p:nvSpPr>
        <p:spPr>
          <a:xfrm>
            <a:off x="6230445" y="2960252"/>
            <a:ext cx="1095375" cy="463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  <a:endParaRPr lang="en-US" altLang="en-US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0"/>
          <p:cNvSpPr txBox="1"/>
          <p:nvPr/>
        </p:nvSpPr>
        <p:spPr>
          <a:xfrm>
            <a:off x="9488805" y="2167840"/>
            <a:ext cx="1095375" cy="463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</a:t>
            </a:r>
            <a:endParaRPr lang="en-US" altLang="en-US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20"/>
          <p:cNvSpPr txBox="1"/>
          <p:nvPr/>
        </p:nvSpPr>
        <p:spPr>
          <a:xfrm>
            <a:off x="9489122" y="2983537"/>
            <a:ext cx="1095375" cy="463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6</a:t>
            </a:r>
            <a:endParaRPr lang="en-US" altLang="en-US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20"/>
          <p:cNvSpPr txBox="1"/>
          <p:nvPr/>
        </p:nvSpPr>
        <p:spPr>
          <a:xfrm>
            <a:off x="2066759" y="4896525"/>
            <a:ext cx="1095375" cy="463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3</a:t>
            </a:r>
            <a:endParaRPr lang="en-US" altLang="en-US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20"/>
          <p:cNvSpPr txBox="1"/>
          <p:nvPr/>
        </p:nvSpPr>
        <p:spPr>
          <a:xfrm>
            <a:off x="5900738" y="4905375"/>
            <a:ext cx="1095375" cy="463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  <a:endParaRPr lang="en-US" altLang="en-US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20"/>
          <p:cNvSpPr txBox="1"/>
          <p:nvPr/>
        </p:nvSpPr>
        <p:spPr>
          <a:xfrm>
            <a:off x="5873750" y="5678170"/>
            <a:ext cx="1095375" cy="463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  <a:endParaRPr lang="en-US" altLang="en-US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20"/>
          <p:cNvSpPr txBox="1"/>
          <p:nvPr/>
        </p:nvSpPr>
        <p:spPr>
          <a:xfrm>
            <a:off x="9399270" y="4894162"/>
            <a:ext cx="1095375" cy="463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6</a:t>
            </a:r>
            <a:endParaRPr lang="en-US" altLang="en-US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20"/>
          <p:cNvSpPr txBox="1"/>
          <p:nvPr/>
        </p:nvSpPr>
        <p:spPr>
          <a:xfrm>
            <a:off x="9354434" y="5716241"/>
            <a:ext cx="1095375" cy="463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6</a:t>
            </a:r>
            <a:endParaRPr lang="en-US" altLang="en-US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0"/>
          <p:cNvSpPr txBox="1"/>
          <p:nvPr/>
        </p:nvSpPr>
        <p:spPr>
          <a:xfrm>
            <a:off x="2036127" y="5704485"/>
            <a:ext cx="1095375" cy="463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3</a:t>
            </a:r>
            <a:endParaRPr lang="en-US" altLang="en-US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79F43FE-95AF-4BE7-9115-BF04527308B1}"/>
              </a:ext>
            </a:extLst>
          </p:cNvPr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204470" y="663575"/>
            <a:ext cx="9722485" cy="10147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NGÔI NHÀ THIÊN THẦN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5933"/>
          <a:stretch>
            <a:fillRect/>
          </a:stretch>
        </p:blipFill>
        <p:spPr>
          <a:xfrm>
            <a:off x="0" y="431800"/>
            <a:ext cx="12192000" cy="6503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>
            <a:hlinkClick r:id="" action="ppaction://noaction"/>
          </p:cNvPr>
          <p:cNvSpPr/>
          <p:nvPr/>
        </p:nvSpPr>
        <p:spPr>
          <a:xfrm>
            <a:off x="1686560" y="1085850"/>
            <a:ext cx="1905000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1+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960" y="1085850"/>
            <a:ext cx="1600200" cy="817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5115560" y="1085850"/>
            <a:ext cx="2057400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2+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360" y="1266825"/>
            <a:ext cx="1371600" cy="8131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8696960" y="1143000"/>
            <a:ext cx="1828800" cy="10858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3 +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9360" y="1371600"/>
            <a:ext cx="1407319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1731169" y="2713435"/>
            <a:ext cx="2286000" cy="10858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25300fd8fc33eb2f6ac19a68e6a81275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1904" y="2903935"/>
            <a:ext cx="1981200" cy="7691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val 11">
            <a:hlinkClick r:id="" action="ppaction://noaction"/>
          </p:cNvPr>
          <p:cNvSpPr/>
          <p:nvPr/>
        </p:nvSpPr>
        <p:spPr>
          <a:xfrm>
            <a:off x="5130800" y="2774156"/>
            <a:ext cx="2057400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5a151c87f1f159262a412ad550c34737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2686050"/>
            <a:ext cx="1905000" cy="149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Oval 13">
            <a:hlinkClick r:id="" action="ppaction://noaction"/>
          </p:cNvPr>
          <p:cNvSpPr/>
          <p:nvPr/>
        </p:nvSpPr>
        <p:spPr>
          <a:xfrm>
            <a:off x="8559800" y="2686050"/>
            <a:ext cx="2057400" cy="12573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7d4470d62d3e0b19644541698baf1501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64600" y="2743200"/>
            <a:ext cx="1371600" cy="1090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Oval 15"/>
          <p:cNvSpPr/>
          <p:nvPr/>
        </p:nvSpPr>
        <p:spPr>
          <a:xfrm>
            <a:off x="1905000" y="4406504"/>
            <a:ext cx="1828800" cy="12001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 descr="769fb3d7e45393990652fdf95cb238e4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1200" y="4400550"/>
            <a:ext cx="1676400" cy="1257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Oval 23"/>
          <p:cNvSpPr/>
          <p:nvPr/>
        </p:nvSpPr>
        <p:spPr>
          <a:xfrm>
            <a:off x="5308600" y="4400550"/>
            <a:ext cx="1981200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" name="Picture 24" descr="to chim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8138" y="4400550"/>
            <a:ext cx="1524000" cy="120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Oval 25"/>
          <p:cNvSpPr/>
          <p:nvPr/>
        </p:nvSpPr>
        <p:spPr>
          <a:xfrm>
            <a:off x="8651240" y="4343400"/>
            <a:ext cx="1905000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Picture 26" descr="chim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03640" y="4457700"/>
            <a:ext cx="1524000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ight Arrow 1">
            <a:hlinkClick r:id="rId21" action="ppaction://hlinksldjump"/>
          </p:cNvPr>
          <p:cNvSpPr/>
          <p:nvPr/>
        </p:nvSpPr>
        <p:spPr>
          <a:xfrm>
            <a:off x="314325" y="6009640"/>
            <a:ext cx="1666875" cy="848360"/>
          </a:xfrm>
          <a:prstGeom prst="rightArrow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1" grpId="0" bldLvl="0" animBg="1"/>
      <p:bldP spid="12" grpId="0" bldLvl="0" animBg="1"/>
      <p:bldP spid="14" grpId="0" bldLvl="0" animBg="1"/>
      <p:bldP spid="16" grpId="0" bldLvl="0" animBg="1"/>
      <p:bldP spid="24" grpId="0" bldLvl="0" animBg="1"/>
      <p:bldP spid="2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5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971800" y="3369310"/>
            <a:ext cx="739379" cy="572691"/>
          </a:xfrm>
          <a:prstGeom prst="ellipse">
            <a:avLst/>
          </a:prstGeom>
          <a:ln w="73025">
            <a:solidFill>
              <a:srgbClr val="F169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331216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+ 3</a:t>
            </a:r>
          </a:p>
        </p:txBody>
      </p:sp>
      <p:sp>
        <p:nvSpPr>
          <p:cNvPr id="12" name="Oval 11"/>
          <p:cNvSpPr/>
          <p:nvPr/>
        </p:nvSpPr>
        <p:spPr>
          <a:xfrm>
            <a:off x="2971800" y="4112260"/>
            <a:ext cx="665560" cy="606029"/>
          </a:xfrm>
          <a:prstGeom prst="ellipse">
            <a:avLst/>
          </a:prstGeom>
          <a:ln w="73025">
            <a:solidFill>
              <a:srgbClr val="F169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4112260"/>
            <a:ext cx="4051697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+ 4</a:t>
            </a:r>
          </a:p>
        </p:txBody>
      </p:sp>
      <p:sp>
        <p:nvSpPr>
          <p:cNvPr id="14" name="Oval 13"/>
          <p:cNvSpPr/>
          <p:nvPr/>
        </p:nvSpPr>
        <p:spPr>
          <a:xfrm>
            <a:off x="2971800" y="4855210"/>
            <a:ext cx="667941" cy="606029"/>
          </a:xfrm>
          <a:prstGeom prst="ellipse">
            <a:avLst/>
          </a:prstGeom>
          <a:ln w="73025">
            <a:solidFill>
              <a:srgbClr val="F169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4855210"/>
            <a:ext cx="40386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+ 2</a:t>
            </a:r>
          </a:p>
        </p:txBody>
      </p:sp>
      <p:pic>
        <p:nvPicPr>
          <p:cNvPr id="22" name="Picture 21" descr="1+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5690" y="5996940"/>
            <a:ext cx="2057400" cy="861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yeahmp3">
            <a:hlinkClick r:id="" action="ppaction://media"/>
          </p:cNvPr>
          <p:cNvPicPr>
            <a:picLocks noGrp="1" noChangeAspect="1"/>
          </p:cNvPicPr>
          <p:nvPr>
            <p:ph sz="half"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858000"/>
            <a:ext cx="1263650" cy="1263650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9170" y="294640"/>
            <a:ext cx="8534400" cy="2070100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9465" name="TextBox 19"/>
          <p:cNvSpPr txBox="1"/>
          <p:nvPr/>
        </p:nvSpPr>
        <p:spPr>
          <a:xfrm>
            <a:off x="4481194" y="1350090"/>
            <a:ext cx="379920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+ ?</a:t>
            </a:r>
            <a:r>
              <a:rPr sz="6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928938" y="507111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23110" y="4944904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0" y="421386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4213860"/>
            <a:ext cx="4051697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47091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347091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0490" name="Picture 15" descr="2+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800" y="5643880"/>
            <a:ext cx="1981200" cy="1100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2400299" y="387985"/>
            <a:ext cx="7502525" cy="2064703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0489" name="TextBox 19"/>
          <p:cNvSpPr txBox="1"/>
          <p:nvPr/>
        </p:nvSpPr>
        <p:spPr>
          <a:xfrm>
            <a:off x="4494530" y="1646635"/>
            <a:ext cx="35194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 = </a:t>
            </a:r>
            <a:endParaRPr sz="48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3046095" y="4343400"/>
            <a:ext cx="610235" cy="62611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4378960"/>
            <a:ext cx="4051935" cy="5956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0" y="354330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3543300"/>
            <a:ext cx="4051697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280035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97200" y="280035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1514" name="Picture 16" descr="3 +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030" y="5120640"/>
            <a:ext cx="2426970" cy="1737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2903537" y="387985"/>
            <a:ext cx="6496050" cy="1900238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1513" name="TextBox 19"/>
          <p:cNvSpPr txBox="1"/>
          <p:nvPr/>
        </p:nvSpPr>
        <p:spPr>
          <a:xfrm>
            <a:off x="4538662" y="1464152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+ 1 = </a:t>
            </a:r>
            <a:endParaRPr sz="4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895600" y="424053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418338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0" y="504063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4983480"/>
            <a:ext cx="40386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44043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344043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2538" name="Picture 15" descr="25300fd8fc33eb2f6ac19a68e6a81275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5864860"/>
            <a:ext cx="2590800" cy="992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3265289" y="389810"/>
            <a:ext cx="6151562" cy="1643062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1513" name="TextBox 19"/>
          <p:cNvSpPr txBox="1"/>
          <p:nvPr/>
        </p:nvSpPr>
        <p:spPr>
          <a:xfrm>
            <a:off x="4815840" y="1162765"/>
            <a:ext cx="351948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5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+ 1 = </a:t>
            </a:r>
            <a:endParaRPr sz="5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157696" y="349013"/>
            <a:ext cx="6410325" cy="2214562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0" name="Oval 9"/>
          <p:cNvSpPr/>
          <p:nvPr/>
        </p:nvSpPr>
        <p:spPr>
          <a:xfrm>
            <a:off x="2819400" y="433832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422402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95600" y="513842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5024120"/>
            <a:ext cx="40386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48107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348107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561" name="TextBox 19"/>
          <p:cNvSpPr txBox="1"/>
          <p:nvPr/>
        </p:nvSpPr>
        <p:spPr>
          <a:xfrm>
            <a:off x="4603115" y="171394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+ 2 = </a:t>
            </a:r>
            <a:endParaRPr sz="4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562" name="Picture 16" descr="5a151c87f1f159262a412ad550c34737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1415" y="5024120"/>
            <a:ext cx="1905000" cy="2119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024981" y="363419"/>
            <a:ext cx="6142037" cy="2235200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0" name="Oval 9"/>
          <p:cNvSpPr/>
          <p:nvPr/>
        </p:nvSpPr>
        <p:spPr>
          <a:xfrm>
            <a:off x="2895600" y="5161756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5134610"/>
            <a:ext cx="4130040" cy="5956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2966720" y="433578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86200" y="4254500"/>
            <a:ext cx="41148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44529" y="3513931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27680" y="351155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4585" name="TextBox 19"/>
          <p:cNvSpPr txBox="1"/>
          <p:nvPr/>
        </p:nvSpPr>
        <p:spPr>
          <a:xfrm>
            <a:off x="4336415" y="166949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</a:t>
            </a:r>
            <a:r>
              <a:rPr sz="4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endParaRPr sz="4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586" name="Picture 15" descr="7d4470d62d3e0b19644541698baf150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05" y="1116965"/>
            <a:ext cx="1959769" cy="204430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189089" y="379374"/>
            <a:ext cx="6745287" cy="2039937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3326845" y="1223010"/>
            <a:ext cx="6497241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Segoe UI Symbol" panose="020B0502040204020203" pitchFamily="34" charset="0"/>
                <a:cs typeface="Arial" panose="020B0604020202020204" pitchFamily="34" charset="0"/>
              </a:rPr>
              <a:t>2 + 3 =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19400" y="356489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356489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19400" y="425069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4307840"/>
            <a:ext cx="41148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0" y="510794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24300" y="4993640"/>
            <a:ext cx="41910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5609" name="Picture 16" descr="769fb3d7e45393990652fdf95cb238e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465" y="4160520"/>
            <a:ext cx="2590800" cy="2686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743200" y="366903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33800" y="3611880"/>
            <a:ext cx="4343400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19400" y="515493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0" y="5212080"/>
            <a:ext cx="42672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33800" y="4469130"/>
            <a:ext cx="43434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19400" y="441198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6634" name="Picture 16" descr="to chim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560" y="598805"/>
            <a:ext cx="2895600" cy="177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2844006" y="412989"/>
            <a:ext cx="6615112" cy="2097087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6633" name="TextBox 19"/>
          <p:cNvSpPr txBox="1"/>
          <p:nvPr/>
        </p:nvSpPr>
        <p:spPr>
          <a:xfrm>
            <a:off x="4749165" y="1590755"/>
            <a:ext cx="35194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+ 1 = </a:t>
            </a:r>
            <a:endParaRPr sz="48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2917825" y="387985"/>
            <a:ext cx="6356350" cy="2052637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0" name="Oval 9"/>
          <p:cNvSpPr/>
          <p:nvPr/>
        </p:nvSpPr>
        <p:spPr>
          <a:xfrm>
            <a:off x="2667000" y="460121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4601210"/>
            <a:ext cx="4038600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5344160"/>
            <a:ext cx="665560" cy="5488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86200" y="5344160"/>
            <a:ext cx="40386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801110"/>
            <a:ext cx="40386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374396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657" name="TextBox 19"/>
          <p:cNvSpPr txBox="1"/>
          <p:nvPr/>
        </p:nvSpPr>
        <p:spPr>
          <a:xfrm>
            <a:off x="4664710" y="156916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+ 1 = </a:t>
            </a:r>
            <a:endParaRPr sz="44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658" name="Picture 21" descr="chimxanh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3080" y="614680"/>
            <a:ext cx="2362200" cy="1600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Content Placeholder 101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2+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406650"/>
            <a:ext cx="3124200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3 +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700860"/>
            <a:ext cx="3394472" cy="11680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7d4470d62d3e0b19644541698baf15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092450"/>
            <a:ext cx="1502569" cy="1566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 descr="5a151c87f1f159262a412ad550c347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2863850"/>
            <a:ext cx="1905000" cy="2119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25300fd8fc33eb2f6ac19a68e6a8127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3835400"/>
            <a:ext cx="3048000" cy="992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 descr="769fb3d7e45393990652fdf95cb238e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2406650"/>
            <a:ext cx="3127772" cy="240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25300fd8fc33eb2f6ac19a68e6a8127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892550"/>
            <a:ext cx="3352800" cy="9358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 descr="to chi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4200" y="1606550"/>
            <a:ext cx="2895600" cy="971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1+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200" y="1663700"/>
            <a:ext cx="4267200" cy="808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 descr="chimxanh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0" y="1263650"/>
            <a:ext cx="1447800" cy="9501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5" name="Picture 22" descr="sun-309027_128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0" y="1263650"/>
            <a:ext cx="990600" cy="742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625 -0.003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" b="-529"/>
          <a:stretch/>
        </p:blipFill>
        <p:spPr>
          <a:xfrm>
            <a:off x="0" y="16206"/>
            <a:ext cx="12192000" cy="6841794"/>
          </a:xfrm>
          <a:prstGeom prst="snip2Same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48310"/>
            <a:ext cx="12192000" cy="640969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48945"/>
            <a:ext cx="12192000" cy="640905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BE28E52-3678-45C7-92A6-6A85FC754B10}"/>
              </a:ext>
            </a:extLst>
          </p:cNvPr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68" t="3847" r="4819" b="5870"/>
          <a:stretch/>
        </p:blipFill>
        <p:spPr>
          <a:xfrm>
            <a:off x="0" y="431800"/>
            <a:ext cx="12192000" cy="642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2"/>
          <p:cNvSpPr/>
          <p:nvPr/>
        </p:nvSpPr>
        <p:spPr>
          <a:xfrm>
            <a:off x="4832350" y="399415"/>
            <a:ext cx="6896100" cy="2385695"/>
          </a:xfrm>
          <a:prstGeom prst="cloudCallout">
            <a:avLst>
              <a:gd name="adj1" fmla="val -42288"/>
              <a:gd name="adj2" fmla="val 82525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SG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tìm kết quả từng phép cộng trong phạm vi 6</a:t>
            </a:r>
            <a:endParaRPr lang="vi-VN" altLang="en-SG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27330" y="1621790"/>
            <a:ext cx="6896100" cy="5462905"/>
          </a:xfrm>
          <a:prstGeom prst="rect">
            <a:avLst/>
          </a:prstGeom>
          <a:blipFill>
            <a:blip r:embed="rId2"/>
            <a:stretch>
              <a:fillRect b="-126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1" name="图片 10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85225" y="4152900"/>
            <a:ext cx="3406775" cy="2640013"/>
          </a:xfrm>
          <a:prstGeom prst="rect">
            <a:avLst/>
          </a:prstGeom>
        </p:spPr>
      </p:pic>
      <p:pic>
        <p:nvPicPr>
          <p:cNvPr id="3" name="图形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9745"/>
            <a:ext cx="854710" cy="1122045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780" y="1023620"/>
            <a:ext cx="751840" cy="9798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260" y="399415"/>
            <a:ext cx="688975" cy="10763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1"/>
          <p:cNvSpPr txBox="1"/>
          <p:nvPr/>
        </p:nvSpPr>
        <p:spPr>
          <a:xfrm>
            <a:off x="2519680" y="516890"/>
            <a:ext cx="89154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CỘNG TRONG PHẠM VI 6</a:t>
            </a:r>
            <a:endParaRPr lang="en-US" altLang="vi-VN" sz="3200" b="1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7525" y="1401445"/>
            <a:ext cx="2463165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+ 1 = 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314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+ 1 = 3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8574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+ 1 = 4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272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+ 1 = 5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849485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 + 1 = 6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17525" y="2448560"/>
            <a:ext cx="2463165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+ 2 = 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314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+ 2 = 4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26542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+ 2 = 5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272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+ 2 = 6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7525" y="3465195"/>
            <a:ext cx="2463165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+ 3 = 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3149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+ 3 = 5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29590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+ 3 = 6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17525" y="4526280"/>
            <a:ext cx="2463165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+ 4 = 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082290" y="4526280"/>
            <a:ext cx="2212340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+ 4 = 6 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517525" y="5644515"/>
            <a:ext cx="2463165" cy="838200"/>
          </a:xfrm>
          <a:prstGeom prst="roundRect">
            <a:avLst/>
          </a:prstGeom>
          <a:solidFill>
            <a:srgbClr val="F16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+ 5 = 6</a:t>
            </a:r>
          </a:p>
        </p:txBody>
      </p:sp>
      <p:pic>
        <p:nvPicPr>
          <p:cNvPr id="3" name="图片 3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1336338" y="1401763"/>
            <a:ext cx="855662" cy="750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8" descr="935240504b93d3b21badb4bcbf0ea7fb"/>
          <p:cNvPicPr>
            <a:picLocks noChangeAspect="1"/>
          </p:cNvPicPr>
          <p:nvPr/>
        </p:nvPicPr>
        <p:blipFill>
          <a:blip r:embed="rId3"/>
          <a:srcRect l="69613" t="53680" r="-4910"/>
          <a:stretch>
            <a:fillRect/>
          </a:stretch>
        </p:blipFill>
        <p:spPr>
          <a:xfrm>
            <a:off x="6885305" y="1307465"/>
            <a:ext cx="775970" cy="1050925"/>
          </a:xfrm>
          <a:prstGeom prst="rect">
            <a:avLst/>
          </a:prstGeom>
        </p:spPr>
      </p:pic>
      <p:pic>
        <p:nvPicPr>
          <p:cNvPr id="11" name="图片 8" descr="935240504b93d3b21badb4bcbf0ea7fb"/>
          <p:cNvPicPr>
            <a:picLocks noChangeAspect="1"/>
          </p:cNvPicPr>
          <p:nvPr/>
        </p:nvPicPr>
        <p:blipFill>
          <a:blip r:embed="rId3"/>
          <a:srcRect l="69613" t="53680" r="-4910"/>
          <a:stretch>
            <a:fillRect/>
          </a:stretch>
        </p:blipFill>
        <p:spPr>
          <a:xfrm>
            <a:off x="4643755" y="2327275"/>
            <a:ext cx="775970" cy="1050925"/>
          </a:xfrm>
          <a:prstGeom prst="rect">
            <a:avLst/>
          </a:prstGeom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8892540" y="2358390"/>
            <a:ext cx="956945" cy="92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2125345" y="3451860"/>
            <a:ext cx="956945" cy="7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095" y="3401060"/>
            <a:ext cx="923290" cy="811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8" descr="935240504b93d3b21badb4bcbf0ea7fb"/>
          <p:cNvPicPr>
            <a:picLocks noChangeAspect="1"/>
          </p:cNvPicPr>
          <p:nvPr/>
        </p:nvPicPr>
        <p:blipFill>
          <a:blip r:embed="rId3"/>
          <a:srcRect l="69613" t="53680" r="-4910"/>
          <a:stretch>
            <a:fillRect/>
          </a:stretch>
        </p:blipFill>
        <p:spPr>
          <a:xfrm>
            <a:off x="2255520" y="4448810"/>
            <a:ext cx="775970" cy="1050925"/>
          </a:xfrm>
          <a:prstGeom prst="rect">
            <a:avLst/>
          </a:prstGeom>
        </p:spPr>
      </p:pic>
      <p:pic>
        <p:nvPicPr>
          <p:cNvPr id="15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2023745" y="5528945"/>
            <a:ext cx="956945" cy="92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51755"/>
            <a:ext cx="2476500" cy="1706245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5" y="5645150"/>
            <a:ext cx="1808480" cy="1188720"/>
          </a:xfrm>
          <a:prstGeom prst="rect">
            <a:avLst/>
          </a:prstGeom>
        </p:spPr>
      </p:pic>
      <p:pic>
        <p:nvPicPr>
          <p:cNvPr id="4" name="图形 19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97545" y="3825875"/>
            <a:ext cx="2691765" cy="3408045"/>
          </a:xfrm>
          <a:prstGeom prst="rect">
            <a:avLst/>
          </a:prstGeom>
        </p:spPr>
      </p:pic>
      <p:pic>
        <p:nvPicPr>
          <p:cNvPr id="31" name="Picture 30" descr="C:\Users\THOM\Desktop\hoa đẹp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9" b="99726" l="586" r="100000">
                        <a14:foregroundMark x1="16398" y1="40822" x2="878" y2="40411"/>
                        <a14:foregroundMark x1="46266" y1="83151" x2="46706" y2="90274"/>
                        <a14:foregroundMark x1="49780" y1="92466" x2="50220" y2="99726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909" y="1608064"/>
            <a:ext cx="58102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9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1" animBg="1"/>
      <p:bldP spid="6" grpId="2" animBg="1"/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0" grpId="1" animBg="1"/>
      <p:bldP spid="10" grpId="2" animBg="1"/>
      <p:bldP spid="17" grpId="1" animBg="1"/>
      <p:bldP spid="17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  <p:bldP spid="24" grpId="1" animBg="1"/>
      <p:bldP spid="24" grpId="2" animBg="1"/>
      <p:bldP spid="25" grpId="1" animBg="1"/>
      <p:bldP spid="25" grpId="2" animBg="1"/>
      <p:bldP spid="26" grpId="1" animBg="1"/>
      <p:bldP spid="26" grpId="2" animBg="1"/>
      <p:bldP spid="29" grpId="1" animBg="1"/>
      <p:bldP spid="29" grpId="2" animBg="1"/>
      <p:bldP spid="30" grpId="1" animBg="1"/>
      <p:bldP spid="30" grpId="2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1"/>
          <p:cNvSpPr txBox="1"/>
          <p:nvPr/>
        </p:nvSpPr>
        <p:spPr>
          <a:xfrm>
            <a:off x="2519680" y="516890"/>
            <a:ext cx="89154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32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CỘNG TRONG PHẠM VI 6</a:t>
            </a:r>
            <a:endParaRPr lang="en-US" altLang="vi-VN" sz="3200" b="1" dirty="0">
              <a:solidFill>
                <a:srgbClr val="FFC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7525" y="1401445"/>
            <a:ext cx="2463165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+ 1 = 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314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+ 1 = 3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8574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+ 1 = 4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41688" y="1373066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+ 1 = 5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849485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 + 1 = 6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17525" y="2448560"/>
            <a:ext cx="2463165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+ 2 = 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314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+ 2 = 4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26542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+ 2 = 5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272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+ 2 = 6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7525" y="3465195"/>
            <a:ext cx="2463165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+ 3 = 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3149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+ 3 = 5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29590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+ 3 = 6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17525" y="4526280"/>
            <a:ext cx="2463165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+ 4 = 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082290" y="4593907"/>
            <a:ext cx="2212340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+ 4 = 6 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517525" y="5644515"/>
            <a:ext cx="2463165" cy="838200"/>
          </a:xfrm>
          <a:prstGeom prst="roundRect">
            <a:avLst/>
          </a:prstGeom>
          <a:solidFill>
            <a:srgbClr val="F16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+ 5 = 6</a:t>
            </a:r>
          </a:p>
        </p:txBody>
      </p:sp>
      <p:pic>
        <p:nvPicPr>
          <p:cNvPr id="11" name="图片 8" descr="935240504b93d3b21badb4bcbf0ea7fb"/>
          <p:cNvPicPr>
            <a:picLocks noChangeAspect="1"/>
          </p:cNvPicPr>
          <p:nvPr/>
        </p:nvPicPr>
        <p:blipFill>
          <a:blip r:embed="rId2"/>
          <a:srcRect l="69613" t="53680" r="-4910"/>
          <a:stretch>
            <a:fillRect/>
          </a:stretch>
        </p:blipFill>
        <p:spPr>
          <a:xfrm>
            <a:off x="4643755" y="2327275"/>
            <a:ext cx="775970" cy="1050925"/>
          </a:xfrm>
          <a:prstGeom prst="rect">
            <a:avLst/>
          </a:prstGeom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8892540" y="2358390"/>
            <a:ext cx="956945" cy="92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:\PPT素材\卡通b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2125345" y="3451860"/>
            <a:ext cx="956945" cy="7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095" y="3401060"/>
            <a:ext cx="923290" cy="811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8" descr="935240504b93d3b21badb4bcbf0ea7fb"/>
          <p:cNvPicPr>
            <a:picLocks noChangeAspect="1"/>
          </p:cNvPicPr>
          <p:nvPr/>
        </p:nvPicPr>
        <p:blipFill>
          <a:blip r:embed="rId2"/>
          <a:srcRect l="69613" t="53680" r="-4910"/>
          <a:stretch>
            <a:fillRect/>
          </a:stretch>
        </p:blipFill>
        <p:spPr>
          <a:xfrm>
            <a:off x="2114232" y="4661535"/>
            <a:ext cx="775970" cy="702945"/>
          </a:xfrm>
          <a:prstGeom prst="rect">
            <a:avLst/>
          </a:prstGeom>
        </p:spPr>
      </p:pic>
      <p:pic>
        <p:nvPicPr>
          <p:cNvPr id="15" name="Picture 11" descr="E:\PPT素材\卡通b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2041207" y="5599747"/>
            <a:ext cx="956945" cy="92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51755"/>
            <a:ext cx="2476500" cy="1706245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5" y="5645150"/>
            <a:ext cx="1808480" cy="1188720"/>
          </a:xfrm>
          <a:prstGeom prst="rect">
            <a:avLst/>
          </a:prstGeom>
        </p:spPr>
      </p:pic>
      <p:pic>
        <p:nvPicPr>
          <p:cNvPr id="4" name="图形 19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97545" y="3825875"/>
            <a:ext cx="2691765" cy="3408045"/>
          </a:xfrm>
          <a:prstGeom prst="rect">
            <a:avLst/>
          </a:prstGeom>
        </p:spPr>
      </p:pic>
      <p:pic>
        <p:nvPicPr>
          <p:cNvPr id="31" name="Picture 30" descr="C:\Users\THOM\Desktop\hoa đẹp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9" b="99726" l="586" r="100000">
                        <a14:foregroundMark x1="16398" y1="40822" x2="878" y2="40411"/>
                        <a14:foregroundMark x1="46266" y1="83151" x2="46706" y2="90274"/>
                        <a14:foregroundMark x1="49780" y1="92466" x2="50220" y2="99726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909" y="1608064"/>
            <a:ext cx="58102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C:\Users\THOM\Desktop\hoa đẹp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9" b="99726" l="586" r="100000">
                        <a14:foregroundMark x1="16398" y1="40822" x2="878" y2="40411"/>
                        <a14:foregroundMark x1="46266" y1="83151" x2="46706" y2="90274"/>
                        <a14:foregroundMark x1="49780" y1="92466" x2="50220" y2="99726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61" y="1537652"/>
            <a:ext cx="58102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C:\Users\THOM\Desktop\hoa đẹp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9" b="99726" l="586" r="100000">
                        <a14:foregroundMark x1="16398" y1="40822" x2="878" y2="40411"/>
                        <a14:foregroundMark x1="46266" y1="83151" x2="46706" y2="90274"/>
                        <a14:foregroundMark x1="49780" y1="92466" x2="50220" y2="99726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57" y="1553649"/>
            <a:ext cx="58102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C:\Users\THOM\Desktop\hoa đẹp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9" b="99726" l="586" r="100000">
                        <a14:foregroundMark x1="16398" y1="40822" x2="878" y2="40411"/>
                        <a14:foregroundMark x1="46266" y1="83151" x2="46706" y2="90274"/>
                        <a14:foregroundMark x1="49780" y1="92466" x2="50220" y2="99726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402" y="1496891"/>
            <a:ext cx="58102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C:\Users\THOM\Desktop\hoa đẹp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9" b="99726" l="586" r="100000">
                        <a14:foregroundMark x1="16398" y1="40822" x2="878" y2="40411"/>
                        <a14:foregroundMark x1="46266" y1="83151" x2="46706" y2="90274"/>
                        <a14:foregroundMark x1="49780" y1="92466" x2="50220" y2="99726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797" y="1553649"/>
            <a:ext cx="58102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582" y="3448685"/>
            <a:ext cx="923290" cy="811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39" descr="C:\Users\THOM\Desktop\hoa đẹp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9" b="99726" l="586" r="100000">
                        <a14:foregroundMark x1="16398" y1="40822" x2="878" y2="40411"/>
                        <a14:foregroundMark x1="46266" y1="83151" x2="46706" y2="90274"/>
                        <a14:foregroundMark x1="49780" y1="92466" x2="50220" y2="99726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80" y="2526982"/>
            <a:ext cx="58102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C:\Users\THOM\Desktop\hoa đẹp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9" b="99726" l="586" r="100000">
                        <a14:foregroundMark x1="16398" y1="40822" x2="878" y2="40411"/>
                        <a14:foregroundMark x1="46266" y1="83151" x2="46706" y2="90274"/>
                        <a14:foregroundMark x1="49780" y1="92466" x2="50220" y2="99726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2526982"/>
            <a:ext cx="58102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图片 8" descr="935240504b93d3b21badb4bcbf0ea7fb"/>
          <p:cNvPicPr>
            <a:picLocks noChangeAspect="1"/>
          </p:cNvPicPr>
          <p:nvPr/>
        </p:nvPicPr>
        <p:blipFill>
          <a:blip r:embed="rId2"/>
          <a:srcRect l="69613" t="53680" r="-4910"/>
          <a:stretch>
            <a:fillRect/>
          </a:stretch>
        </p:blipFill>
        <p:spPr>
          <a:xfrm>
            <a:off x="3867785" y="4661535"/>
            <a:ext cx="775970" cy="7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F19CF4-9555-4861-A6C3-0E5C6759EBD7}"/>
              </a:ext>
            </a:extLst>
          </p:cNvPr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401</Words>
  <Application>Microsoft Office PowerPoint</Application>
  <PresentationFormat>Widescreen</PresentationFormat>
  <Paragraphs>138</Paragraphs>
  <Slides>25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UTM Avo</vt:lpstr>
      <vt:lpstr>Segoe UI Symbol</vt:lpstr>
      <vt:lpstr>Cambria Math</vt:lpstr>
      <vt:lpstr>宋体</vt:lpstr>
      <vt:lpstr>宋体</vt:lpstr>
      <vt:lpstr>Arial</vt:lpstr>
      <vt:lpstr>Calibri</vt:lpstr>
      <vt:lpstr>.VnAvant</vt:lpstr>
      <vt:lpstr>Times New Roman</vt:lpstr>
      <vt:lpstr>Green Color</vt:lpstr>
      <vt:lpstr>Tuần 7 Bài 17: Phép cộng trong phạm vi 6      (tiếp theo)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64</cp:revision>
  <dcterms:created xsi:type="dcterms:W3CDTF">2021-11-01T08:16:00Z</dcterms:created>
  <dcterms:modified xsi:type="dcterms:W3CDTF">2024-10-20T09:31:59Z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51CF13D98E464049B0BC2D64141A099E</vt:lpwstr>
  </property>
  <property fmtid="{D5CDD505-2E9C-101B-9397-08002B2CF9AE}" pid="3" name="KSOProductBuildVer">
    <vt:lpwstr>1033-11.2.0.10382</vt:lpwstr>
  </property>
</Properties>
</file>