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583" r:id="rId2"/>
    <p:sldId id="584" r:id="rId3"/>
    <p:sldId id="526" r:id="rId4"/>
    <p:sldId id="536" r:id="rId5"/>
    <p:sldId id="527" r:id="rId6"/>
    <p:sldId id="537" r:id="rId7"/>
    <p:sldId id="538" r:id="rId8"/>
    <p:sldId id="585" r:id="rId9"/>
    <p:sldId id="474" r:id="rId10"/>
    <p:sldId id="539" r:id="rId11"/>
    <p:sldId id="540" r:id="rId12"/>
    <p:sldId id="541" r:id="rId13"/>
    <p:sldId id="542" r:id="rId14"/>
    <p:sldId id="543" r:id="rId15"/>
    <p:sldId id="544" r:id="rId16"/>
    <p:sldId id="545" r:id="rId17"/>
    <p:sldId id="548" r:id="rId18"/>
    <p:sldId id="546" r:id="rId19"/>
    <p:sldId id="524" r:id="rId20"/>
    <p:sldId id="534" r:id="rId21"/>
    <p:sldId id="506" r:id="rId22"/>
    <p:sldId id="265" r:id="rId23"/>
    <p:sldId id="256" r:id="rId24"/>
    <p:sldId id="258" r:id="rId25"/>
    <p:sldId id="259" r:id="rId26"/>
    <p:sldId id="260" r:id="rId27"/>
    <p:sldId id="261" r:id="rId28"/>
    <p:sldId id="264" r:id="rId29"/>
    <p:sldId id="275" r:id="rId30"/>
    <p:sldId id="51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941" autoAdjust="0"/>
  </p:normalViewPr>
  <p:slideViewPr>
    <p:cSldViewPr snapToGrid="0">
      <p:cViewPr varScale="1">
        <p:scale>
          <a:sx n="67" d="100"/>
          <a:sy n="67" d="100"/>
        </p:scale>
        <p:origin x="8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2E158-1690-4187-B285-5860FC57B80B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F560-870A-44C1-8A1D-58097ABBD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6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vui lòng bấm start để chuyển sang silde câu hỏi 1 sau đó bấm tiếp tảng đá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CF560-870A-44C1-8A1D-58097ABBDB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2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4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8726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7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9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8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31AD80D4-08FD-8AC0-EF4B-EE1276B0942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46050" y="-90897"/>
            <a:ext cx="12658292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49B62A9-C470-7A76-B802-8CFEEF15CF59}"/>
              </a:ext>
            </a:extLst>
          </p:cNvPr>
          <p:cNvSpPr/>
          <p:nvPr userDrawn="1"/>
        </p:nvSpPr>
        <p:spPr>
          <a:xfrm>
            <a:off x="10806935" y="170906"/>
            <a:ext cx="1486513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3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90B8558A-8E68-7969-8AF9-6DE1BC7D4CC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880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D3D48610-B0DE-69B7-ECCB-1FE71EC9D79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C294164F-15F2-7ECA-2509-4C48D66C786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7118" y="13712"/>
            <a:ext cx="12260078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34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3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8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hyperlink" Target="https://www.canva.com/design/DAGxcR86dBs/7joYRSMrUkoEyRxsh0DoHg/edit?utm_content=DAGxcR86dBs&amp;utm_campaign=designshare&amp;utm_medium=link2&amp;utm_source=sharebutton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26.xml"/><Relationship Id="rId18" Type="http://schemas.openxmlformats.org/officeDocument/2006/relationships/hyperlink" Target="https://www.facebook.com/nkpowerskills" TargetMode="External"/><Relationship Id="rId3" Type="http://schemas.openxmlformats.org/officeDocument/2006/relationships/audio" Target="../media/audio1.wav"/><Relationship Id="rId21" Type="http://schemas.openxmlformats.org/officeDocument/2006/relationships/image" Target="../media/image47.png"/><Relationship Id="rId7" Type="http://schemas.openxmlformats.org/officeDocument/2006/relationships/slide" Target="slide25.xml"/><Relationship Id="rId12" Type="http://schemas.openxmlformats.org/officeDocument/2006/relationships/image" Target="../media/image42.png"/><Relationship Id="rId17" Type="http://schemas.openxmlformats.org/officeDocument/2006/relationships/image" Target="../media/image45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jpeg"/><Relationship Id="rId20" Type="http://schemas.openxmlformats.org/officeDocument/2006/relationships/slide" Target="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gif"/><Relationship Id="rId11" Type="http://schemas.openxmlformats.org/officeDocument/2006/relationships/slide" Target="slide27.xml"/><Relationship Id="rId5" Type="http://schemas.openxmlformats.org/officeDocument/2006/relationships/image" Target="../media/image38.png"/><Relationship Id="rId15" Type="http://schemas.openxmlformats.org/officeDocument/2006/relationships/slide" Target="slide24.xml"/><Relationship Id="rId10" Type="http://schemas.openxmlformats.org/officeDocument/2006/relationships/image" Target="../media/image41.png"/><Relationship Id="rId19" Type="http://schemas.openxmlformats.org/officeDocument/2006/relationships/image" Target="../media/image46.gif"/><Relationship Id="rId4" Type="http://schemas.openxmlformats.org/officeDocument/2006/relationships/image" Target="../media/image37.png"/><Relationship Id="rId9" Type="http://schemas.openxmlformats.org/officeDocument/2006/relationships/slide" Target="slide28.xml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1.gif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1.gif"/><Relationship Id="rId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10" Type="http://schemas.openxmlformats.org/officeDocument/2006/relationships/image" Target="../media/image51.gif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10" Type="http://schemas.openxmlformats.org/officeDocument/2006/relationships/image" Target="../media/image51.gif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6.png"/><Relationship Id="rId10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va.com/design/DAGxcR86dBs/7joYRSMrUkoEyRxsh0DoHg/edit?utm_content=DAGxcR86dBs&amp;utm_campaign=designshare&amp;utm_medium=link2&amp;utm_source=sharebutton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88156" y="2346222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15: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b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6" name="ong">
            <a:hlinkClick r:id="" action="ppaction://media"/>
            <a:extLst>
              <a:ext uri="{FF2B5EF4-FFF2-40B4-BE49-F238E27FC236}">
                <a16:creationId xmlns:a16="http://schemas.microsoft.com/office/drawing/2014/main" id="{8DDF1DE0-DD99-46BC-A313-2E1CF56A3A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8.5333"/>
                </p14:media>
              </p:ext>
            </p:extLst>
          </p:nvPr>
        </p:nvPicPr>
        <p:blipFill rotWithShape="1">
          <a:blip r:embed="rId5"/>
          <a:srcRect l="7314" r="6950"/>
          <a:stretch>
            <a:fillRect/>
          </a:stretch>
        </p:blipFill>
        <p:spPr>
          <a:xfrm>
            <a:off x="1714500" y="748457"/>
            <a:ext cx="9042400" cy="5932568"/>
          </a:xfrm>
          <a:prstGeom prst="rect">
            <a:avLst/>
          </a:prstGeom>
        </p:spPr>
      </p:pic>
      <p:sp>
        <p:nvSpPr>
          <p:cNvPr id="2" name="TextBox 1">
            <a:hlinkClick r:id="rId6"/>
            <a:extLst>
              <a:ext uri="{FF2B5EF4-FFF2-40B4-BE49-F238E27FC236}">
                <a16:creationId xmlns:a16="http://schemas.microsoft.com/office/drawing/2014/main" id="{22DB69D1-E4CB-43D0-AE36-2C00297026A7}"/>
              </a:ext>
            </a:extLst>
          </p:cNvPr>
          <p:cNvSpPr txBox="1"/>
          <p:nvPr/>
        </p:nvSpPr>
        <p:spPr>
          <a:xfrm>
            <a:off x="3571875" y="1128712"/>
            <a:ext cx="4400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Ch</a:t>
            </a:r>
            <a:r>
              <a:rPr lang="vi-VN" sz="6600" dirty="0"/>
              <a:t>ơ</a:t>
            </a:r>
            <a:r>
              <a:rPr lang="en-US" sz="6600" dirty="0" err="1"/>
              <a:t>i</a:t>
            </a:r>
            <a:r>
              <a:rPr lang="en-US" sz="6600" dirty="0"/>
              <a:t> </a:t>
            </a:r>
            <a:r>
              <a:rPr lang="en-US" sz="6600" dirty="0" err="1"/>
              <a:t>nào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6729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hó">
            <a:hlinkClick r:id="" action="ppaction://media"/>
            <a:extLst>
              <a:ext uri="{FF2B5EF4-FFF2-40B4-BE49-F238E27FC236}">
                <a16:creationId xmlns:a16="http://schemas.microsoft.com/office/drawing/2014/main" id="{758CAC09-EA50-4E03-B111-04BCEC42F3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491" y="764597"/>
            <a:ext cx="10266218" cy="57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5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6406"/>
            <a:ext cx="12192001" cy="64562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142ABA-1B1D-41AF-86E0-A7801B018D78}"/>
              </a:ext>
            </a:extLst>
          </p:cNvPr>
          <p:cNvSpPr/>
          <p:nvPr/>
        </p:nvSpPr>
        <p:spPr>
          <a:xfrm>
            <a:off x="623454" y="2161309"/>
            <a:ext cx="1066800" cy="83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FD04580-7FCD-46DC-BB98-055613CD0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810" y="826698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70EE2D37-5AAE-4785-86D4-19F1E7A98037}"/>
              </a:ext>
            </a:extLst>
          </p:cNvPr>
          <p:cNvGrpSpPr/>
          <p:nvPr/>
        </p:nvGrpSpPr>
        <p:grpSpPr>
          <a:xfrm>
            <a:off x="673859" y="665389"/>
            <a:ext cx="1255226" cy="1039383"/>
            <a:chOff x="-142676" y="33384"/>
            <a:chExt cx="1255226" cy="1039383"/>
          </a:xfrm>
        </p:grpSpPr>
        <p:sp>
          <p:nvSpPr>
            <p:cNvPr id="8" name="Sun 9">
              <a:extLst>
                <a:ext uri="{FF2B5EF4-FFF2-40B4-BE49-F238E27FC236}">
                  <a16:creationId xmlns:a16="http://schemas.microsoft.com/office/drawing/2014/main" id="{819FABE2-DD68-45E3-8CEF-56261F161FAA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E57241B7-7081-4C85-AAB7-965ECBB9EBA9}"/>
                </a:ext>
              </a:extLst>
            </p:cNvPr>
            <p:cNvSpPr/>
            <p:nvPr/>
          </p:nvSpPr>
          <p:spPr>
            <a:xfrm>
              <a:off x="-14267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F7DBB3E6-B102-4A61-B654-1D96A3BE0AE7}"/>
              </a:ext>
            </a:extLst>
          </p:cNvPr>
          <p:cNvSpPr/>
          <p:nvPr/>
        </p:nvSpPr>
        <p:spPr>
          <a:xfrm>
            <a:off x="3448428" y="489159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19450E87-6271-42F9-8B2A-A8CC6AD8D867}"/>
              </a:ext>
            </a:extLst>
          </p:cNvPr>
          <p:cNvSpPr/>
          <p:nvPr/>
        </p:nvSpPr>
        <p:spPr>
          <a:xfrm>
            <a:off x="3393336" y="495468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915F6DA4-1852-4CDD-909F-8A09EDD6B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254" y="4891590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 + 1 =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16BCEE5F-6E37-4C33-9CAA-530540560289}"/>
              </a:ext>
            </a:extLst>
          </p:cNvPr>
          <p:cNvSpPr/>
          <p:nvPr/>
        </p:nvSpPr>
        <p:spPr>
          <a:xfrm>
            <a:off x="9576448" y="490617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BD3C5DAC-E811-41CF-9CB2-F06BF9796158}"/>
              </a:ext>
            </a:extLst>
          </p:cNvPr>
          <p:cNvSpPr/>
          <p:nvPr/>
        </p:nvSpPr>
        <p:spPr>
          <a:xfrm>
            <a:off x="9522231" y="494040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61CC8872-85C1-4989-85E2-E4BFE63F3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149" y="4877310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+ 3 = 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3D9D021F-708A-4A30-BF6F-7BDB0D881DB3}"/>
              </a:ext>
            </a:extLst>
          </p:cNvPr>
          <p:cNvSpPr/>
          <p:nvPr/>
        </p:nvSpPr>
        <p:spPr>
          <a:xfrm>
            <a:off x="3448428" y="494040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20371F67-A1D7-4272-A7D3-53E66A3D884E}"/>
              </a:ext>
            </a:extLst>
          </p:cNvPr>
          <p:cNvSpPr/>
          <p:nvPr/>
        </p:nvSpPr>
        <p:spPr>
          <a:xfrm>
            <a:off x="9580776" y="495468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CFBA133-D8D2-48A5-BD3B-2D374C1C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44" y="2140162"/>
            <a:ext cx="4005290" cy="2458974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F234D25-B931-4395-96E7-67C299D0C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0218" y="1951824"/>
            <a:ext cx="4005291" cy="2676080"/>
          </a:xfrm>
          <a:prstGeom prst="roundRect">
            <a:avLst>
              <a:gd name="adj" fmla="val 9937"/>
            </a:avLst>
          </a:prstGeom>
        </p:spPr>
      </p:pic>
    </p:spTree>
    <p:extLst>
      <p:ext uri="{BB962C8B-B14F-4D97-AF65-F5344CB8AC3E}">
        <p14:creationId xmlns:p14="http://schemas.microsoft.com/office/powerpoint/2010/main" val="162320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 animBg="1"/>
      <p:bldP spid="13" grpId="0"/>
      <p:bldP spid="14" grpId="0"/>
      <p:bldP spid="16" grpId="0" animBg="1"/>
      <p:bldP spid="17" grpId="0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sâu">
            <a:hlinkClick r:id="" action="ppaction://media"/>
            <a:extLst>
              <a:ext uri="{FF2B5EF4-FFF2-40B4-BE49-F238E27FC236}">
                <a16:creationId xmlns:a16="http://schemas.microsoft.com/office/drawing/2014/main" id="{3237E07C-E6F2-4C03-902E-0ADFE93DF7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.8"/>
                </p14:media>
              </p:ext>
            </p:extLst>
          </p:nvPr>
        </p:nvPicPr>
        <p:blipFill rotWithShape="1">
          <a:blip r:embed="rId5"/>
          <a:srcRect t="16237" b="17257"/>
          <a:stretch>
            <a:fillRect/>
          </a:stretch>
        </p:blipFill>
        <p:spPr>
          <a:xfrm>
            <a:off x="1327727" y="1841500"/>
            <a:ext cx="10252363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9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huồn chuồn">
            <a:hlinkClick r:id="" action="ppaction://media"/>
            <a:extLst>
              <a:ext uri="{FF2B5EF4-FFF2-40B4-BE49-F238E27FC236}">
                <a16:creationId xmlns:a16="http://schemas.microsoft.com/office/drawing/2014/main" id="{AAEC2782-932D-44E5-AE08-DDDEBF896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6432"/>
          <a:stretch/>
        </p:blipFill>
        <p:spPr>
          <a:xfrm>
            <a:off x="1263073" y="835891"/>
            <a:ext cx="10307782" cy="54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985F7E0-0C60-4B43-A578-5AFE52674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110" y="837853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19B94CE-6910-4ABC-942F-C8BD09D1D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1" t="5611" r="41124" b="18791"/>
          <a:stretch/>
        </p:blipFill>
        <p:spPr>
          <a:xfrm>
            <a:off x="4931429" y="2244434"/>
            <a:ext cx="2074650" cy="2420818"/>
          </a:xfrm>
          <a:prstGeom prst="rect">
            <a:avLst/>
          </a:prstGeom>
        </p:spPr>
      </p:pic>
      <p:grpSp>
        <p:nvGrpSpPr>
          <p:cNvPr id="16" name="Group 8">
            <a:extLst>
              <a:ext uri="{FF2B5EF4-FFF2-40B4-BE49-F238E27FC236}">
                <a16:creationId xmlns:a16="http://schemas.microsoft.com/office/drawing/2014/main" id="{9E72C418-F83C-414E-A889-ADE26FD3DF90}"/>
              </a:ext>
            </a:extLst>
          </p:cNvPr>
          <p:cNvGrpSpPr/>
          <p:nvPr/>
        </p:nvGrpSpPr>
        <p:grpSpPr>
          <a:xfrm>
            <a:off x="725884" y="610548"/>
            <a:ext cx="1255226" cy="1039383"/>
            <a:chOff x="-142676" y="33384"/>
            <a:chExt cx="1255226" cy="1039383"/>
          </a:xfrm>
        </p:grpSpPr>
        <p:sp>
          <p:nvSpPr>
            <p:cNvPr id="17" name="Sun 9">
              <a:extLst>
                <a:ext uri="{FF2B5EF4-FFF2-40B4-BE49-F238E27FC236}">
                  <a16:creationId xmlns:a16="http://schemas.microsoft.com/office/drawing/2014/main" id="{2984BD14-14B9-420E-9696-AD30E6378B4B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0495DD07-1B26-43AF-BEB3-9C4887489400}"/>
                </a:ext>
              </a:extLst>
            </p:cNvPr>
            <p:cNvSpPr/>
            <p:nvPr/>
          </p:nvSpPr>
          <p:spPr>
            <a:xfrm>
              <a:off x="-14267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83CAD27-93A2-442C-8D81-D627C5674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98" y="2198009"/>
            <a:ext cx="3784501" cy="2063977"/>
          </a:xfrm>
          <a:prstGeom prst="rect">
            <a:avLst/>
          </a:prstGeom>
        </p:spPr>
      </p:pic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0C9E20C5-F38F-46A2-ACC6-4170A28F8DCB}"/>
              </a:ext>
            </a:extLst>
          </p:cNvPr>
          <p:cNvCxnSpPr>
            <a:cxnSpLocks/>
          </p:cNvCxnSpPr>
          <p:nvPr/>
        </p:nvCxnSpPr>
        <p:spPr>
          <a:xfrm flipH="1" flipV="1">
            <a:off x="2590280" y="3882736"/>
            <a:ext cx="2409305" cy="4693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0B02874-4A34-4832-A3CA-5F0F5262B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636" y="2479314"/>
            <a:ext cx="3536163" cy="2529753"/>
          </a:xfrm>
          <a:prstGeom prst="rect">
            <a:avLst/>
          </a:prstGeom>
        </p:spPr>
      </p:pic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7274EA21-9689-470A-92C0-A8A8D73DF098}"/>
              </a:ext>
            </a:extLst>
          </p:cNvPr>
          <p:cNvCxnSpPr>
            <a:cxnSpLocks/>
          </p:cNvCxnSpPr>
          <p:nvPr/>
        </p:nvCxnSpPr>
        <p:spPr>
          <a:xfrm>
            <a:off x="7024128" y="2940272"/>
            <a:ext cx="1454854" cy="13681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9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6" name="bạn">
            <a:hlinkClick r:id="" action="ppaction://media"/>
            <a:extLst>
              <a:ext uri="{FF2B5EF4-FFF2-40B4-BE49-F238E27FC236}">
                <a16:creationId xmlns:a16="http://schemas.microsoft.com/office/drawing/2014/main" id="{6C83BD9F-5564-4593-8B64-806A6B89A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2327" y="790574"/>
            <a:ext cx="10293927" cy="57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á">
            <a:hlinkClick r:id="" action="ppaction://media"/>
            <a:extLst>
              <a:ext uri="{FF2B5EF4-FFF2-40B4-BE49-F238E27FC236}">
                <a16:creationId xmlns:a16="http://schemas.microsoft.com/office/drawing/2014/main" id="{C82BA0B5-2F49-4824-8766-AED63B001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626"/>
          <a:stretch/>
        </p:blipFill>
        <p:spPr>
          <a:xfrm>
            <a:off x="1485900" y="881495"/>
            <a:ext cx="99441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0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8A6B0F3-4FDD-45AA-9885-8847F1AFA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723" y="83379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D23C558-8B8D-4FF2-AFC4-9624EC1763F3}"/>
              </a:ext>
            </a:extLst>
          </p:cNvPr>
          <p:cNvSpPr/>
          <p:nvPr/>
        </p:nvSpPr>
        <p:spPr>
          <a:xfrm>
            <a:off x="3008306" y="547541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604FF2EE-48B0-4C46-83B6-BCE0E4964BCA}"/>
              </a:ext>
            </a:extLst>
          </p:cNvPr>
          <p:cNvGrpSpPr/>
          <p:nvPr/>
        </p:nvGrpSpPr>
        <p:grpSpPr>
          <a:xfrm>
            <a:off x="1825723" y="5462680"/>
            <a:ext cx="4499018" cy="667302"/>
            <a:chOff x="4742932" y="5485658"/>
            <a:chExt cx="4499018" cy="667302"/>
          </a:xfrm>
        </p:grpSpPr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966C8F94-6E94-42F6-ACC9-E8CF03A4C2E2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0DDB176A-584E-4DA7-AE6D-0AC29C707481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DA0A348A-634E-4843-8D48-4FA28FC3F7E3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7B4F707-4752-43A4-B3BF-488F6947FC7A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Oval 23">
              <a:extLst>
                <a:ext uri="{FF2B5EF4-FFF2-40B4-BE49-F238E27FC236}">
                  <a16:creationId xmlns:a16="http://schemas.microsoft.com/office/drawing/2014/main" id="{55A819D0-96FE-45CD-822F-D0E2CA8522B3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CAD8F1E9-B247-4161-842A-A21F475F8B51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F1E20807-8F31-4233-B217-C3E8CDE42EF0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7C35575-D739-4059-85EC-DCA2A399AF31}"/>
              </a:ext>
            </a:extLst>
          </p:cNvPr>
          <p:cNvSpPr/>
          <p:nvPr/>
        </p:nvSpPr>
        <p:spPr>
          <a:xfrm>
            <a:off x="5457721" y="548921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86EAE08D-F1EB-47DB-81C4-8CC408498E03}"/>
              </a:ext>
            </a:extLst>
          </p:cNvPr>
          <p:cNvSpPr/>
          <p:nvPr/>
        </p:nvSpPr>
        <p:spPr>
          <a:xfrm>
            <a:off x="8568923" y="548990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7" name="Group 28">
            <a:extLst>
              <a:ext uri="{FF2B5EF4-FFF2-40B4-BE49-F238E27FC236}">
                <a16:creationId xmlns:a16="http://schemas.microsoft.com/office/drawing/2014/main" id="{F8E199A3-C36A-44D8-958A-5C26BF8EF374}"/>
              </a:ext>
            </a:extLst>
          </p:cNvPr>
          <p:cNvGrpSpPr/>
          <p:nvPr/>
        </p:nvGrpSpPr>
        <p:grpSpPr>
          <a:xfrm>
            <a:off x="7386463" y="5476291"/>
            <a:ext cx="4499018" cy="667302"/>
            <a:chOff x="4742932" y="5485658"/>
            <a:chExt cx="4499018" cy="667302"/>
          </a:xfrm>
        </p:grpSpPr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E22F0522-F257-42A0-8037-B7E119E58253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67C0A685-6E4E-422C-A0BA-A484926073A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DBF445B2-7C29-465E-89DB-D72E43FED63B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4ECD457A-8574-4E0C-9CAE-F69D9AD259AD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Oval 33">
              <a:extLst>
                <a:ext uri="{FF2B5EF4-FFF2-40B4-BE49-F238E27FC236}">
                  <a16:creationId xmlns:a16="http://schemas.microsoft.com/office/drawing/2014/main" id="{89F65399-F63B-43DC-8675-43A91707B435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41DED433-85EB-4DE1-9E72-43721E578F92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A34CD67E-443F-49DA-AB5D-755A1B4CDE80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DC78F701-2E25-4C18-837D-9C0F8B243CA8}"/>
              </a:ext>
            </a:extLst>
          </p:cNvPr>
          <p:cNvSpPr/>
          <p:nvPr/>
        </p:nvSpPr>
        <p:spPr>
          <a:xfrm>
            <a:off x="10992054" y="548990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AE2620F2-F9B1-443E-950D-C44EF90331FE}"/>
              </a:ext>
            </a:extLst>
          </p:cNvPr>
          <p:cNvGrpSpPr/>
          <p:nvPr/>
        </p:nvGrpSpPr>
        <p:grpSpPr>
          <a:xfrm>
            <a:off x="698174" y="610548"/>
            <a:ext cx="1282936" cy="1039383"/>
            <a:chOff x="-170386" y="33384"/>
            <a:chExt cx="1282936" cy="1039383"/>
          </a:xfrm>
        </p:grpSpPr>
        <p:sp>
          <p:nvSpPr>
            <p:cNvPr id="27" name="Sun 9">
              <a:extLst>
                <a:ext uri="{FF2B5EF4-FFF2-40B4-BE49-F238E27FC236}">
                  <a16:creationId xmlns:a16="http://schemas.microsoft.com/office/drawing/2014/main" id="{732B327A-4E1A-4849-816C-47A9C7B92BD0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582BC81B-43D8-41A9-98BB-E5A45FDF5E8B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C6C071B-6345-406B-AAAC-15BF0E9B4FFD}"/>
              </a:ext>
            </a:extLst>
          </p:cNvPr>
          <p:cNvSpPr/>
          <p:nvPr/>
        </p:nvSpPr>
        <p:spPr>
          <a:xfrm>
            <a:off x="1026715" y="2064327"/>
            <a:ext cx="566558" cy="498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.VnAvant" panose="020B7200000000000000" pitchFamily="34" charset="0"/>
              </a:rPr>
              <a:t>a)</a:t>
            </a: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C66C7963-7791-4954-96CA-43E732FD9C6A}"/>
              </a:ext>
            </a:extLst>
          </p:cNvPr>
          <p:cNvSpPr/>
          <p:nvPr/>
        </p:nvSpPr>
        <p:spPr>
          <a:xfrm>
            <a:off x="6713267" y="2121677"/>
            <a:ext cx="566558" cy="498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.VnAvant" panose="020B7200000000000000" pitchFamily="34" charset="0"/>
              </a:rPr>
              <a:t>b)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E15A1FB5-EF40-4EAF-A17C-3A0E3685CF03}"/>
              </a:ext>
            </a:extLst>
          </p:cNvPr>
          <p:cNvSpPr/>
          <p:nvPr/>
        </p:nvSpPr>
        <p:spPr>
          <a:xfrm>
            <a:off x="3027904" y="55171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E920A26C-E739-47B6-BE85-FDE7013BE068}"/>
              </a:ext>
            </a:extLst>
          </p:cNvPr>
          <p:cNvSpPr/>
          <p:nvPr/>
        </p:nvSpPr>
        <p:spPr>
          <a:xfrm>
            <a:off x="5462738" y="55171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A833F850-D1B3-4D0A-BDD2-2FD083E56C56}"/>
              </a:ext>
            </a:extLst>
          </p:cNvPr>
          <p:cNvSpPr/>
          <p:nvPr/>
        </p:nvSpPr>
        <p:spPr>
          <a:xfrm>
            <a:off x="8590597" y="551974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5A9A0F8C-57E7-4562-9858-042835C69BA0}"/>
              </a:ext>
            </a:extLst>
          </p:cNvPr>
          <p:cNvSpPr/>
          <p:nvPr/>
        </p:nvSpPr>
        <p:spPr>
          <a:xfrm>
            <a:off x="11029269" y="552674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3ACBA1F3-1736-46B6-98C4-DB78B19E1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27" y="2185538"/>
            <a:ext cx="4472249" cy="2601948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7486F2E-F677-4469-A759-858147175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786" y="2049555"/>
            <a:ext cx="3916819" cy="29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5" grpId="0"/>
      <p:bldP spid="16" grpId="0"/>
      <p:bldP spid="25" grpId="0"/>
      <p:bldP spid="2" grpId="0" animBg="1"/>
      <p:bldP spid="30" grpId="0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68342" y="2927124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41500" y="2879724"/>
            <a:ext cx="3530600" cy="1323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752850" y="3110703"/>
            <a:ext cx="1403350" cy="856458"/>
            <a:chOff x="3752850" y="3110703"/>
            <a:chExt cx="1403350" cy="856458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752850" y="3110703"/>
              <a:ext cx="1403350" cy="85645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AutoShape 3"/>
            <p:cNvSpPr>
              <a:spLocks noChangeArrowheads="1"/>
            </p:cNvSpPr>
            <p:nvPr/>
          </p:nvSpPr>
          <p:spPr bwMode="auto">
            <a:xfrm>
              <a:off x="4041775" y="3282948"/>
              <a:ext cx="412750" cy="365126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AutoShape 3"/>
            <p:cNvSpPr>
              <a:spLocks noChangeArrowheads="1"/>
            </p:cNvSpPr>
            <p:nvPr/>
          </p:nvSpPr>
          <p:spPr bwMode="auto">
            <a:xfrm>
              <a:off x="4495800" y="3293347"/>
              <a:ext cx="412750" cy="365126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61778" y="3048000"/>
            <a:ext cx="1499393" cy="995361"/>
            <a:chOff x="1993900" y="2971800"/>
            <a:chExt cx="1499393" cy="995361"/>
          </a:xfrm>
          <a:solidFill>
            <a:schemeClr val="bg2"/>
          </a:solidFill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2787650" y="3355974"/>
              <a:ext cx="412750" cy="365126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>
              <a:off x="1993900" y="2971800"/>
              <a:ext cx="1499393" cy="995361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2241550" y="3363911"/>
              <a:ext cx="412750" cy="36512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2537221" y="3031328"/>
              <a:ext cx="412750" cy="36512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AutoShape 3"/>
            <p:cNvSpPr>
              <a:spLocks noChangeArrowheads="1"/>
            </p:cNvSpPr>
            <p:nvPr/>
          </p:nvSpPr>
          <p:spPr bwMode="auto">
            <a:xfrm>
              <a:off x="2787650" y="3341681"/>
              <a:ext cx="412750" cy="36512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04924" y="4686300"/>
            <a:ext cx="4374755" cy="682616"/>
            <a:chOff x="1838324" y="4889500"/>
            <a:chExt cx="4374755" cy="682616"/>
          </a:xfrm>
        </p:grpSpPr>
        <p:sp>
          <p:nvSpPr>
            <p:cNvPr id="24" name="Rectangle 23"/>
            <p:cNvSpPr/>
            <p:nvPr/>
          </p:nvSpPr>
          <p:spPr>
            <a:xfrm>
              <a:off x="1838324" y="4889500"/>
              <a:ext cx="777479" cy="663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.VnAvant" pitchFamily="34" charset="0"/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63241" y="4889500"/>
              <a:ext cx="777479" cy="663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.VnAvant" pitchFamily="34" charset="0"/>
                </a:rPr>
                <a:t>+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727846" y="4889500"/>
              <a:ext cx="777479" cy="663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94620" y="4897430"/>
              <a:ext cx="777479" cy="663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.VnAvant" pitchFamily="34" charset="0"/>
                </a:rPr>
                <a:t>=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35600" y="4908544"/>
              <a:ext cx="777479" cy="663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.VnAvant" pitchFamily="34" charset="0"/>
                </a:rPr>
                <a:t>5</a:t>
              </a:r>
            </a:p>
          </p:txBody>
        </p:sp>
      </p:grpSp>
      <p:pic>
        <p:nvPicPr>
          <p:cNvPr id="1038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3133883"/>
            <a:ext cx="1020762" cy="65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11" y="3146583"/>
            <a:ext cx="1020762" cy="65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48" y="3046410"/>
            <a:ext cx="88225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6765923" y="4673600"/>
            <a:ext cx="4374755" cy="682616"/>
            <a:chOff x="1838324" y="4889500"/>
            <a:chExt cx="4374755" cy="682616"/>
          </a:xfrm>
        </p:grpSpPr>
        <p:sp>
          <p:nvSpPr>
            <p:cNvPr id="39" name="Rectangle 38"/>
            <p:cNvSpPr/>
            <p:nvPr/>
          </p:nvSpPr>
          <p:spPr>
            <a:xfrm>
              <a:off x="1838324" y="4889500"/>
              <a:ext cx="777479" cy="663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.VnAvant" pitchFamily="34" charset="0"/>
                </a:rPr>
                <a:t>3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763241" y="4889500"/>
              <a:ext cx="777479" cy="663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.VnAvant" pitchFamily="34" charset="0"/>
                </a:rPr>
                <a:t>+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727846" y="4889500"/>
              <a:ext cx="777479" cy="663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.VnAvant" pitchFamily="34" charset="0"/>
                </a:rPr>
                <a:t>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94620" y="4897430"/>
              <a:ext cx="777479" cy="663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.VnAvant" pitchFamily="34" charset="0"/>
                </a:rPr>
                <a:t>=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35600" y="4908544"/>
              <a:ext cx="777479" cy="663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.VnAvant" pitchFamily="34" charset="0"/>
                </a:rPr>
                <a:t>4</a:t>
              </a:r>
            </a:p>
          </p:txBody>
        </p:sp>
      </p:grpSp>
      <p:pic>
        <p:nvPicPr>
          <p:cNvPr id="44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722" y="3146584"/>
            <a:ext cx="1020762" cy="65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0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EF9E9EDF-AA87-4CB3-B6C5-DD6C2834E8FC}"/>
              </a:ext>
            </a:extLst>
          </p:cNvPr>
          <p:cNvGrpSpPr/>
          <p:nvPr/>
        </p:nvGrpSpPr>
        <p:grpSpPr>
          <a:xfrm>
            <a:off x="1112193" y="2223654"/>
            <a:ext cx="9967613" cy="2410692"/>
            <a:chOff x="928253" y="2223654"/>
            <a:chExt cx="9967613" cy="2410692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5F05133-AEA1-4C71-BD18-DD2E44690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41" t="4850" r="2277" b="18909"/>
            <a:stretch/>
          </p:blipFill>
          <p:spPr>
            <a:xfrm>
              <a:off x="928253" y="2223654"/>
              <a:ext cx="9967613" cy="2410692"/>
            </a:xfrm>
            <a:prstGeom prst="rect">
              <a:avLst/>
            </a:prstGeom>
          </p:spPr>
        </p:pic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F61B619A-B1C9-4153-89B1-FF8009BAB7A1}"/>
                </a:ext>
              </a:extLst>
            </p:cNvPr>
            <p:cNvSpPr/>
            <p:nvPr/>
          </p:nvSpPr>
          <p:spPr>
            <a:xfrm>
              <a:off x="10515600" y="2223654"/>
              <a:ext cx="380266" cy="325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72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6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72968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19467" y="1025239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94330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27296" y="414338"/>
            <a:ext cx="12192000" cy="6443662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810" y="1097858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318AE-B5F0-443A-9A39-2300A2513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103" y="2836198"/>
            <a:ext cx="2607202" cy="21139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1958787" y="5029201"/>
            <a:ext cx="8614611" cy="1734542"/>
          </a:xfrm>
          <a:prstGeom prst="rect">
            <a:avLst/>
          </a:prstGeom>
          <a:solidFill>
            <a:schemeClr val="dk1">
              <a:alpha val="2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306980" y="537294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KHỈ CON LEO NÚI</a:t>
            </a:r>
          </a:p>
        </p:txBody>
      </p:sp>
    </p:spTree>
    <p:extLst>
      <p:ext uri="{BB962C8B-B14F-4D97-AF65-F5344CB8AC3E}">
        <p14:creationId xmlns:p14="http://schemas.microsoft.com/office/powerpoint/2010/main" val="25513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1782"/>
            <a:ext cx="12192000" cy="6456218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318AE-B5F0-443A-9A39-2300A2513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844" y="4040732"/>
            <a:ext cx="1914067" cy="1551947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3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15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7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8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08" y="988770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id="{45AEE81A-8D36-4C9C-AF47-56946C6555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1045271" y="5528857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192000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7" y="139153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869859" y="1630125"/>
            <a:ext cx="524752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6884" y="53372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7A98192C-E70E-4758-BA61-7F4728334258}"/>
              </a:ext>
            </a:extLst>
          </p:cNvPr>
          <p:cNvSpPr txBox="1"/>
          <p:nvPr/>
        </p:nvSpPr>
        <p:spPr>
          <a:xfrm>
            <a:off x="3372317" y="856673"/>
            <a:ext cx="524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CÂU HỎI 1 :</a:t>
            </a:r>
          </a:p>
        </p:txBody>
      </p:sp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29491"/>
            <a:ext cx="12192000" cy="64285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12" y="179604"/>
            <a:ext cx="8514775" cy="3680029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 + 1 = 3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 + 1 = 4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 + 2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=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+ 1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=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BA7824D-928A-4363-B456-DD78F3264D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9" r="35889" b="55922"/>
          <a:stretch/>
        </p:blipFill>
        <p:spPr>
          <a:xfrm>
            <a:off x="4956863" y="2307604"/>
            <a:ext cx="2107764" cy="811692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6F396A4-5004-4568-BF81-D525C65382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1" t="18839" r="11381" b="61153"/>
          <a:stretch/>
        </p:blipFill>
        <p:spPr>
          <a:xfrm>
            <a:off x="6651734" y="1937415"/>
            <a:ext cx="932730" cy="660768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070EA267-23D3-494A-9A52-67D00F894C82}"/>
              </a:ext>
            </a:extLst>
          </p:cNvPr>
          <p:cNvSpPr txBox="1"/>
          <p:nvPr/>
        </p:nvSpPr>
        <p:spPr>
          <a:xfrm>
            <a:off x="2653980" y="1229443"/>
            <a:ext cx="6302841" cy="11218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0070C0"/>
                </a:solidFill>
                <a:latin typeface="+mj-lt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phép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+mj-lt"/>
              </a:rPr>
              <a:t>phù</a:t>
            </a:r>
            <a:r>
              <a:rPr lang="en-US" sz="2400">
                <a:solidFill>
                  <a:srgbClr val="0070C0"/>
                </a:solidFill>
                <a:latin typeface="+mj-lt"/>
              </a:rPr>
              <a:t> hợp</a:t>
            </a:r>
            <a:br>
              <a:rPr lang="en-US" sz="2400">
                <a:solidFill>
                  <a:srgbClr val="0070C0"/>
                </a:solidFill>
                <a:latin typeface="+mj-lt"/>
              </a:rPr>
            </a:br>
            <a:r>
              <a:rPr lang="en-US" sz="240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sau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0631" y="1013516"/>
            <a:ext cx="5692036" cy="461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DB1E716C-35D3-46D9-A5C2-2867BFFF8FEE}"/>
              </a:ext>
            </a:extLst>
          </p:cNvPr>
          <p:cNvSpPr txBox="1"/>
          <p:nvPr/>
        </p:nvSpPr>
        <p:spPr>
          <a:xfrm>
            <a:off x="3472235" y="867310"/>
            <a:ext cx="524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CÂU HỎI 2 :</a:t>
            </a:r>
          </a:p>
        </p:txBody>
      </p:sp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192000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" y="42768"/>
            <a:ext cx="9790426" cy="423135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783F8615-235D-497E-A974-8D40043B4BFE}"/>
              </a:ext>
            </a:extLst>
          </p:cNvPr>
          <p:cNvSpPr txBox="1"/>
          <p:nvPr/>
        </p:nvSpPr>
        <p:spPr>
          <a:xfrm>
            <a:off x="4184393" y="1398684"/>
            <a:ext cx="5247527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nay,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sang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7897" y="847665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29F61737-2A27-454F-9566-466DEBA02489}"/>
              </a:ext>
            </a:extLst>
          </p:cNvPr>
          <p:cNvSpPr txBox="1"/>
          <p:nvPr/>
        </p:nvSpPr>
        <p:spPr>
          <a:xfrm>
            <a:off x="3372317" y="856673"/>
            <a:ext cx="524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CÂU HỎI 3 :</a:t>
            </a:r>
          </a:p>
        </p:txBody>
      </p:sp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192000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47" y="137980"/>
            <a:ext cx="9503105" cy="4107179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372317" y="856673"/>
            <a:ext cx="524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CÂU HỎI 4 :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2754CFFC-C1E8-49B4-BEAE-3758417F4E2A}"/>
              </a:ext>
            </a:extLst>
          </p:cNvPr>
          <p:cNvSpPr txBox="1"/>
          <p:nvPr/>
        </p:nvSpPr>
        <p:spPr>
          <a:xfrm>
            <a:off x="3828492" y="1384369"/>
            <a:ext cx="524752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kẹo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kẹo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Lan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kẹo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68129" y="235101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192000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16" y="75892"/>
            <a:ext cx="9332193" cy="4033312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50052" y="1014413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B13C9EDD-6AEB-49D4-B197-B196F6EE4933}"/>
              </a:ext>
            </a:extLst>
          </p:cNvPr>
          <p:cNvSpPr txBox="1"/>
          <p:nvPr/>
        </p:nvSpPr>
        <p:spPr>
          <a:xfrm>
            <a:off x="3372317" y="856673"/>
            <a:ext cx="524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CÂU HỎI 5 :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DF501BDE-E56A-4F03-99AC-8209784CDC1A}"/>
              </a:ext>
            </a:extLst>
          </p:cNvPr>
          <p:cNvSpPr txBox="1"/>
          <p:nvPr/>
        </p:nvSpPr>
        <p:spPr>
          <a:xfrm>
            <a:off x="3835761" y="1387986"/>
            <a:ext cx="524752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Mai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nuôi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4 con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mua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 con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nữa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Mai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tất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bao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563593" y="717929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42720" y="30224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>
                <a:gd name="adj" fmla="val 10997813"/>
              </a:avLst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69929" y="299331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bóng rổ">
            <a:hlinkClick r:id="" action="ppaction://media"/>
            <a:extLst>
              <a:ext uri="{FF2B5EF4-FFF2-40B4-BE49-F238E27FC236}">
                <a16:creationId xmlns:a16="http://schemas.microsoft.com/office/drawing/2014/main" id="{ED9BE293-574E-43BF-B8EC-81310168C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855"/>
          <a:stretch/>
        </p:blipFill>
        <p:spPr>
          <a:xfrm>
            <a:off x="1300017" y="796226"/>
            <a:ext cx="9685483" cy="572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que tính">
            <a:hlinkClick r:id="" action="ppaction://media"/>
            <a:extLst>
              <a:ext uri="{FF2B5EF4-FFF2-40B4-BE49-F238E27FC236}">
                <a16:creationId xmlns:a16="http://schemas.microsoft.com/office/drawing/2014/main" id="{DCC6DE3C-B09A-491D-BECE-5BBFE0CDF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97" t="5322" r="2352" b="3627"/>
          <a:stretch/>
        </p:blipFill>
        <p:spPr>
          <a:xfrm>
            <a:off x="1206499" y="882012"/>
            <a:ext cx="10121443" cy="56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36BA59A-29DC-4D4F-85C1-5D9B03B3B985}"/>
              </a:ext>
            </a:extLst>
          </p:cNvPr>
          <p:cNvGrpSpPr/>
          <p:nvPr/>
        </p:nvGrpSpPr>
        <p:grpSpPr>
          <a:xfrm>
            <a:off x="2164817" y="1701346"/>
            <a:ext cx="3261495" cy="640080"/>
            <a:chOff x="1399886" y="1410400"/>
            <a:chExt cx="3261495" cy="640080"/>
          </a:xfrm>
        </p:grpSpPr>
        <p:grpSp>
          <p:nvGrpSpPr>
            <p:cNvPr id="4" name="Group 1">
              <a:extLst>
                <a:ext uri="{FF2B5EF4-FFF2-40B4-BE49-F238E27FC236}">
                  <a16:creationId xmlns:a16="http://schemas.microsoft.com/office/drawing/2014/main" id="{CB07C687-8D9E-4401-8B8D-1BF00F4438A0}"/>
                </a:ext>
              </a:extLst>
            </p:cNvPr>
            <p:cNvGrpSpPr/>
            <p:nvPr/>
          </p:nvGrpSpPr>
          <p:grpSpPr>
            <a:xfrm>
              <a:off x="1399886" y="1410400"/>
              <a:ext cx="2387690" cy="640080"/>
              <a:chOff x="1399886" y="1410400"/>
              <a:chExt cx="2387690" cy="640080"/>
            </a:xfrm>
          </p:grpSpPr>
          <p:sp>
            <p:nvSpPr>
              <p:cNvPr id="6" name="Oval 2">
                <a:extLst>
                  <a:ext uri="{FF2B5EF4-FFF2-40B4-BE49-F238E27FC236}">
                    <a16:creationId xmlns:a16="http://schemas.microsoft.com/office/drawing/2014/main" id="{2BDA3D9C-8538-49B7-98F4-9C8F51B71DA3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Oval 3">
                <a:extLst>
                  <a:ext uri="{FF2B5EF4-FFF2-40B4-BE49-F238E27FC236}">
                    <a16:creationId xmlns:a16="http://schemas.microsoft.com/office/drawing/2014/main" id="{FEB04F68-8BF2-4746-9E4C-41AE66D0410A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Oval 4">
                <a:extLst>
                  <a:ext uri="{FF2B5EF4-FFF2-40B4-BE49-F238E27FC236}">
                    <a16:creationId xmlns:a16="http://schemas.microsoft.com/office/drawing/2014/main" id="{15344B7C-3B80-4483-9F32-2F17DDF1F140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F974199D-35FF-4873-B912-3C53BBF4EA8B}"/>
                </a:ext>
              </a:extLst>
            </p:cNvPr>
            <p:cNvSpPr/>
            <p:nvPr/>
          </p:nvSpPr>
          <p:spPr>
            <a:xfrm>
              <a:off x="402130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0B58B5B3-8654-4048-908B-18C48D419498}"/>
              </a:ext>
            </a:extLst>
          </p:cNvPr>
          <p:cNvSpPr/>
          <p:nvPr/>
        </p:nvSpPr>
        <p:spPr>
          <a:xfrm>
            <a:off x="13080436" y="1701346"/>
            <a:ext cx="640080" cy="6400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8A033D4-634D-4965-9DB8-2E1C973CA616}"/>
              </a:ext>
            </a:extLst>
          </p:cNvPr>
          <p:cNvSpPr txBox="1"/>
          <p:nvPr/>
        </p:nvSpPr>
        <p:spPr>
          <a:xfrm>
            <a:off x="3437473" y="292331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C4E6996-CAE5-4E49-92DF-CF11A687C21E}"/>
              </a:ext>
            </a:extLst>
          </p:cNvPr>
          <p:cNvSpPr txBox="1"/>
          <p:nvPr/>
        </p:nvSpPr>
        <p:spPr>
          <a:xfrm>
            <a:off x="6876206" y="2923309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5FABAE0-0699-497D-86AB-9734F8115D9B}"/>
              </a:ext>
            </a:extLst>
          </p:cNvPr>
          <p:cNvSpPr txBox="1"/>
          <p:nvPr/>
        </p:nvSpPr>
        <p:spPr>
          <a:xfrm>
            <a:off x="5266273" y="2923308"/>
            <a:ext cx="61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9164DD3-AAD3-4E46-BCE3-28E2715BD5B7}"/>
              </a:ext>
            </a:extLst>
          </p:cNvPr>
          <p:cNvSpPr txBox="1"/>
          <p:nvPr/>
        </p:nvSpPr>
        <p:spPr>
          <a:xfrm>
            <a:off x="8213837" y="2923305"/>
            <a:ext cx="61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A5BDB94-8337-46C2-B9F1-7652222868AB}"/>
              </a:ext>
            </a:extLst>
          </p:cNvPr>
          <p:cNvSpPr txBox="1"/>
          <p:nvPr/>
        </p:nvSpPr>
        <p:spPr>
          <a:xfrm>
            <a:off x="9457956" y="2923306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C5E725F-CEEE-45FF-9D56-8A6565C79076}"/>
              </a:ext>
            </a:extLst>
          </p:cNvPr>
          <p:cNvSpPr txBox="1"/>
          <p:nvPr/>
        </p:nvSpPr>
        <p:spPr>
          <a:xfrm>
            <a:off x="3148072" y="4462652"/>
            <a:ext cx="7095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28ED1A3-1AEE-460F-BAF7-89C18AC44330}"/>
              </a:ext>
            </a:extLst>
          </p:cNvPr>
          <p:cNvSpPr txBox="1"/>
          <p:nvPr/>
        </p:nvSpPr>
        <p:spPr>
          <a:xfrm>
            <a:off x="5266273" y="2921917"/>
            <a:ext cx="61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25444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-0.51445 0.002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4349660E-E0CB-481C-B25E-40036532B6F2}"/>
              </a:ext>
            </a:extLst>
          </p:cNvPr>
          <p:cNvSpPr txBox="1"/>
          <p:nvPr/>
        </p:nvSpPr>
        <p:spPr>
          <a:xfrm>
            <a:off x="1271588" y="914400"/>
            <a:ext cx="6286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Vihn;l</a:t>
            </a:r>
            <a:r>
              <a:rPr lang="en-US" sz="4400" dirty="0"/>
              <a:t>,’;..</a:t>
            </a:r>
          </a:p>
        </p:txBody>
      </p:sp>
    </p:spTree>
    <p:extLst>
      <p:ext uri="{BB962C8B-B14F-4D97-AF65-F5344CB8AC3E}">
        <p14:creationId xmlns:p14="http://schemas.microsoft.com/office/powerpoint/2010/main" val="4196148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17542" y="2889024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</TotalTime>
  <Words>317</Words>
  <Application>Microsoft Office PowerPoint</Application>
  <PresentationFormat>Widescreen</PresentationFormat>
  <Paragraphs>91</Paragraphs>
  <Slides>30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SimSun</vt:lpstr>
      <vt:lpstr>.VnAvant</vt:lpstr>
      <vt:lpstr>Arial</vt:lpstr>
      <vt:lpstr>Calibri</vt:lpstr>
      <vt:lpstr>Cambria Math</vt:lpstr>
      <vt:lpstr>inpin heiti</vt:lpstr>
      <vt:lpstr>Times New Roman</vt:lpstr>
      <vt:lpstr>UTM Avo</vt:lpstr>
      <vt:lpstr>1_Office Theme</vt:lpstr>
      <vt:lpstr>Tuần 6 Bài 15: Làm quen với phép cộng – Dấu cộng (tiếp theo)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Administrator</cp:lastModifiedBy>
  <cp:revision>81</cp:revision>
  <dcterms:created xsi:type="dcterms:W3CDTF">2021-11-14T16:01:33Z</dcterms:created>
  <dcterms:modified xsi:type="dcterms:W3CDTF">2025-08-29T10:13:34Z</dcterms:modified>
</cp:coreProperties>
</file>