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300" r:id="rId2"/>
    <p:sldId id="322" r:id="rId3"/>
    <p:sldId id="352" r:id="rId4"/>
    <p:sldId id="351" r:id="rId5"/>
    <p:sldId id="364" r:id="rId6"/>
    <p:sldId id="365" r:id="rId7"/>
    <p:sldId id="355" r:id="rId8"/>
    <p:sldId id="356" r:id="rId9"/>
    <p:sldId id="354" r:id="rId10"/>
    <p:sldId id="353" r:id="rId11"/>
    <p:sldId id="357" r:id="rId12"/>
    <p:sldId id="358" r:id="rId13"/>
    <p:sldId id="278" r:id="rId14"/>
    <p:sldId id="359" r:id="rId15"/>
    <p:sldId id="340" r:id="rId16"/>
    <p:sldId id="314" r:id="rId17"/>
    <p:sldId id="341" r:id="rId18"/>
    <p:sldId id="360" r:id="rId19"/>
    <p:sldId id="361" r:id="rId20"/>
    <p:sldId id="362" r:id="rId21"/>
    <p:sldId id="363" r:id="rId22"/>
    <p:sldId id="344" r:id="rId23"/>
    <p:sldId id="342" r:id="rId24"/>
    <p:sldId id="346" r:id="rId25"/>
    <p:sldId id="345" r:id="rId26"/>
    <p:sldId id="334" r:id="rId27"/>
  </p:sldIdLst>
  <p:sldSz cx="12192000" cy="6858000"/>
  <p:notesSz cx="6858000" cy="9144000"/>
  <p:embeddedFontLst>
    <p:embeddedFont>
      <p:font typeface="宋体" panose="02010600030101010101" pitchFamily="2" charset="-122"/>
      <p:regular r:id="rId29"/>
    </p:embeddedFont>
    <p:embeddedFont>
      <p:font typeface=".VnArialH" panose="020B7200000000000000" pitchFamily="34" charset="0"/>
      <p:regular r:id="rId30"/>
      <p:bold r:id="rId31"/>
      <p:italic r:id="rId32"/>
      <p:boldItalic r:id="rId33"/>
    </p:embeddedFont>
    <p:embeddedFont>
      <p:font typeface=".VnAvant" panose="020B7200000000000000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HP001 4 hàng" panose="020B0603050302020204" pitchFamily="34" charset="0"/>
      <p:regular r:id="rId42"/>
      <p:bold r:id="rId43"/>
    </p:embeddedFont>
    <p:embeddedFont>
      <p:font typeface="VNI-Avo" panose="020B0604020202020204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4271946-7CE6-462E-B1C7-B97BF0413B32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4270DFFE-AF74-409F-A1DA-AE05EC657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6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A7C822-5B09-45E5-B6D8-B774D202E8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4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>
            <a:extLst>
              <a:ext uri="{FF2B5EF4-FFF2-40B4-BE49-F238E27FC236}">
                <a16:creationId xmlns:a16="http://schemas.microsoft.com/office/drawing/2014/main" id="{08B55FB3-5D7E-460A-9AD8-AB7809E555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备注占位符 2">
            <a:extLst>
              <a:ext uri="{FF2B5EF4-FFF2-40B4-BE49-F238E27FC236}">
                <a16:creationId xmlns:a16="http://schemas.microsoft.com/office/drawing/2014/main" id="{0A1DD899-48F3-433A-B18B-E227330A15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732" name="灯片编号占位符 3">
            <a:extLst>
              <a:ext uri="{FF2B5EF4-FFF2-40B4-BE49-F238E27FC236}">
                <a16:creationId xmlns:a16="http://schemas.microsoft.com/office/drawing/2014/main" id="{692D6339-7BEA-49CA-B983-872D79B0B8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554F-EC41-4DAE-9ACC-C32D1D16BD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A7C822-5B09-45E5-B6D8-B774D202E88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4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1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1459-C98C-4204-A9D8-5CE39966B9A8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C5DD5-5516-43AF-9CB7-F900B5692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2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6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5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7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1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5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4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82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3461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687" r:id="rId4"/>
    <p:sldLayoutId id="2147483688" r:id="rId5"/>
    <p:sldLayoutId id="2147483689" r:id="rId6"/>
    <p:sldLayoutId id="2147483691" r:id="rId7"/>
    <p:sldLayoutId id="2147483650" r:id="rId8"/>
    <p:sldLayoutId id="2147483713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Chiec-Bung-Doi-Be-Thanh-Ngan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97772" y="1648606"/>
            <a:ext cx="4796506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29: tr – ch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1" y="2696638"/>
            <a:ext cx="3807912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979" y="3896967"/>
            <a:ext cx="1358613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>
                <a:latin typeface=".VnAvant" pitchFamily="34" charset="0"/>
                <a:cs typeface="Arial" panose="020B0604020202020204" pitchFamily="34" charset="0"/>
              </a:rPr>
              <a:t>e</a:t>
            </a:r>
            <a:endParaRPr kumimoji="0" lang="en-US" altLang="en-US" sz="7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848" y="2576860"/>
            <a:ext cx="2267755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noProof="0" dirty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t</a:t>
            </a:r>
            <a:r>
              <a:rPr lang="en-US" altLang="en-US" sz="7200" b="1" dirty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r</a:t>
            </a:r>
            <a:r>
              <a:rPr lang="en-US" altLang="en-US" sz="7200" b="1" dirty="0">
                <a:latin typeface=".VnAvant" pitchFamily="34" charset="0"/>
                <a:cs typeface="Arial" panose="020B0604020202020204" pitchFamily="34" charset="0"/>
              </a:rPr>
              <a:t>e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860296"/>
            <a:ext cx="1378854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noProof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tr</a:t>
            </a:r>
            <a:endParaRPr kumimoji="0" lang="en-US" altLang="en-US" sz="7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699483-CCA7-454D-9F72-00C055204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0" t="17607" r="36593" b="24364"/>
          <a:stretch/>
        </p:blipFill>
        <p:spPr>
          <a:xfrm>
            <a:off x="1232192" y="1020418"/>
            <a:ext cx="4263725" cy="36487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3412EF-13F7-4021-80C7-271A36529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359" y="4789973"/>
            <a:ext cx="2267755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noProof="0" dirty="0">
                <a:latin typeface=".VnAvant" pitchFamily="34" charset="0"/>
                <a:cs typeface="Arial" panose="020B0604020202020204" pitchFamily="34" charset="0"/>
              </a:rPr>
              <a:t>t</a:t>
            </a:r>
            <a:r>
              <a:rPr lang="en-US" altLang="en-US" sz="7200" b="1" dirty="0">
                <a:latin typeface=".VnAvant" pitchFamily="34" charset="0"/>
                <a:cs typeface="Arial" panose="020B0604020202020204" pitchFamily="34" charset="0"/>
              </a:rPr>
              <a:t>re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0518B1-78FF-4BE2-8855-703B6ECC3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358" y="4789973"/>
            <a:ext cx="2267755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noProof="0" dirty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t</a:t>
            </a:r>
            <a:r>
              <a:rPr lang="en-US" altLang="en-US" sz="7200" b="1" dirty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r</a:t>
            </a:r>
            <a:r>
              <a:rPr lang="en-US" altLang="en-US" sz="7200" b="1" dirty="0">
                <a:latin typeface=".VnAvant" pitchFamily="34" charset="0"/>
                <a:cs typeface="Arial" panose="020B0604020202020204" pitchFamily="34" charset="0"/>
              </a:rPr>
              <a:t>e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9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1" y="2696638"/>
            <a:ext cx="3807912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979" y="3896967"/>
            <a:ext cx="1358613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>
                <a:latin typeface=".VnAvant" pitchFamily="34" charset="0"/>
                <a:cs typeface="Arial" panose="020B0604020202020204" pitchFamily="34" charset="0"/>
              </a:rPr>
              <a:t>ã</a:t>
            </a:r>
            <a:endParaRPr kumimoji="0" lang="en-US" altLang="en-US" sz="7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848" y="2576860"/>
            <a:ext cx="2267755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 err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ch</a:t>
            </a:r>
            <a:r>
              <a:rPr lang="en-US" altLang="en-US" sz="7200" b="1" dirty="0" err="1">
                <a:latin typeface=".VnAvant" pitchFamily="34" charset="0"/>
                <a:cs typeface="Arial" panose="020B0604020202020204" pitchFamily="34" charset="0"/>
              </a:rPr>
              <a:t>ã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860296"/>
            <a:ext cx="1378854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ch</a:t>
            </a:r>
            <a:endParaRPr kumimoji="0" lang="en-US" altLang="en-US" sz="7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35F406-EEC3-4544-A980-2203AF689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9" r="34086" b="31706"/>
          <a:stretch/>
        </p:blipFill>
        <p:spPr>
          <a:xfrm>
            <a:off x="1229683" y="934076"/>
            <a:ext cx="4069445" cy="38020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BFAD61-FF31-42CC-A855-855F5274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407" y="4460460"/>
            <a:ext cx="2267755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 err="1">
                <a:latin typeface=".VnAvant" pitchFamily="34" charset="0"/>
                <a:cs typeface="Arial" panose="020B0604020202020204" pitchFamily="34" charset="0"/>
              </a:rPr>
              <a:t>chã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66472D-34EE-4990-A7AC-68BEBBC5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440" y="4460460"/>
            <a:ext cx="2267755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 err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ch</a:t>
            </a:r>
            <a:r>
              <a:rPr lang="en-US" altLang="en-US" sz="7200" b="1" dirty="0" err="1">
                <a:latin typeface=".VnAvant" pitchFamily="34" charset="0"/>
                <a:cs typeface="Arial" panose="020B0604020202020204" pitchFamily="34" charset="0"/>
              </a:rPr>
              <a:t>ã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id="{3169107B-7D24-41CC-A8F3-83C493801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49" y="3346450"/>
            <a:ext cx="21445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tr</a:t>
            </a:r>
            <a:r>
              <a:rPr lang="en-US" altLang="en-US" sz="7200" b="1">
                <a:latin typeface=".VnAvant" pitchFamily="34" charset="0"/>
                <a:cs typeface="Arial" panose="020B0604020202020204" pitchFamily="34" charset="0"/>
              </a:rPr>
              <a:t>e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2166656"/>
            <a:ext cx="18724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tr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7B38E-4D39-42C4-AB2F-1D9738794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722" y="3346451"/>
            <a:ext cx="256522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ch</a:t>
            </a:r>
            <a:r>
              <a:rPr lang="en-US" sz="7200" b="1" dirty="0" err="1">
                <a:latin typeface=".VnAvant" pitchFamily="34" charset="0"/>
                <a:cs typeface="Arial" panose="020B0604020202020204" pitchFamily="34" charset="0"/>
              </a:rPr>
              <a:t>ã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E7B38E-4D39-42C4-AB2F-1D9738794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721" y="2171891"/>
            <a:ext cx="187249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ch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8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50" y="872067"/>
            <a:ext cx="6243163" cy="5044252"/>
          </a:xfrm>
          <a:prstGeom prst="rect">
            <a:avLst/>
          </a:prstGeom>
        </p:spPr>
      </p:pic>
      <p:pic>
        <p:nvPicPr>
          <p:cNvPr id="9" name="Picture 4" descr="https://i.pinimg.com/564x/31/c2/d2/31c2d2b5c96930c369995d3bdd41fa25.jpg">
            <a:extLst>
              <a:ext uri="{FF2B5EF4-FFF2-40B4-BE49-F238E27FC236}">
                <a16:creationId xmlns:a16="http://schemas.microsoft.com/office/drawing/2014/main" id="{1A6E8DE5-292E-428E-895C-63EA36BC0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9479" b="7809"/>
          <a:stretch/>
        </p:blipFill>
        <p:spPr bwMode="auto">
          <a:xfrm>
            <a:off x="10760198" y="4306791"/>
            <a:ext cx="1431802" cy="206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2"/>
          <a:srcRect l="27142" t="17323" r="24805" b="14996"/>
          <a:stretch>
            <a:fillRect/>
          </a:stretch>
        </p:blipFill>
        <p:spPr bwMode="auto">
          <a:xfrm>
            <a:off x="1536700" y="1046163"/>
            <a:ext cx="8659813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2081213" y="2332038"/>
            <a:ext cx="8239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latin typeface="UTM Avo"/>
            </a:endParaRP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746625" y="2178050"/>
            <a:ext cx="1320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latin typeface="UTM Avo"/>
            </a:endParaRPr>
          </a:p>
        </p:txBody>
      </p:sp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8621713" y="2224088"/>
            <a:ext cx="1320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latin typeface="UTM Avo"/>
            </a:endParaRPr>
          </a:p>
        </p:txBody>
      </p:sp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8745538" y="5602288"/>
            <a:ext cx="1320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latin typeface="UTM Avo"/>
            </a:endParaRPr>
          </a:p>
        </p:txBody>
      </p:sp>
      <p:sp>
        <p:nvSpPr>
          <p:cNvPr id="35846" name="TextBox 2"/>
          <p:cNvSpPr txBox="1">
            <a:spLocks noChangeArrowheads="1"/>
          </p:cNvSpPr>
          <p:nvPr/>
        </p:nvSpPr>
        <p:spPr bwMode="auto">
          <a:xfrm>
            <a:off x="5800725" y="5602288"/>
            <a:ext cx="1320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latin typeface="UTM Avo"/>
            </a:endParaRPr>
          </a:p>
        </p:txBody>
      </p:sp>
      <p:sp>
        <p:nvSpPr>
          <p:cNvPr id="35847" name="TextBox 2"/>
          <p:cNvSpPr txBox="1">
            <a:spLocks noChangeArrowheads="1"/>
          </p:cNvSpPr>
          <p:nvPr/>
        </p:nvSpPr>
        <p:spPr bwMode="auto">
          <a:xfrm>
            <a:off x="2127250" y="5540375"/>
            <a:ext cx="1320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latin typeface="UTM Avo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2425" y="2389188"/>
            <a:ext cx="240665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trµ</a:t>
            </a:r>
            <a:endParaRPr lang="es-ES" sz="5400" b="1">
              <a:latin typeface=".VnAvant" pitchFamily="34" charset="0"/>
            </a:endParaRPr>
          </a:p>
        </p:txBody>
      </p:sp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8939213" y="1971675"/>
            <a:ext cx="14716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chÞ</a:t>
            </a:r>
            <a:endParaRPr lang="es-ES" sz="5400" b="1">
              <a:latin typeface=".VnAvant" pitchFamily="34" charset="0"/>
            </a:endParaRPr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8258175" y="5349875"/>
            <a:ext cx="302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es-ES_tradnl" sz="5400" b="1" dirty="0" err="1">
                <a:latin typeface=".VnAvant" pitchFamily="34" charset="0"/>
              </a:rPr>
              <a:t>chØ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4953000" y="5403850"/>
            <a:ext cx="30226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trÜ</a:t>
            </a:r>
            <a:endParaRPr lang="es-ES" sz="5400" b="1">
              <a:latin typeface=".VnAvant" pitchFamily="34" charset="0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227138" y="5399088"/>
            <a:ext cx="302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trª</a:t>
            </a:r>
            <a:endParaRPr lang="es-ES" sz="5400" b="1">
              <a:latin typeface=".VnAvant" pitchFamily="34" charset="0"/>
            </a:endParaRPr>
          </a:p>
        </p:txBody>
      </p:sp>
      <p:sp>
        <p:nvSpPr>
          <p:cNvPr id="35853" name="TextBox 13"/>
          <p:cNvSpPr txBox="1">
            <a:spLocks noChangeArrowheads="1"/>
          </p:cNvSpPr>
          <p:nvPr/>
        </p:nvSpPr>
        <p:spPr bwMode="auto">
          <a:xfrm>
            <a:off x="2862263" y="2806700"/>
            <a:ext cx="30226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es-ES_tradnl" sz="5400" b="1" dirty="0" err="1">
                <a:solidFill>
                  <a:srgbClr val="FF0000"/>
                </a:solidFill>
                <a:latin typeface=".VnAvant" pitchFamily="34" charset="0"/>
              </a:rPr>
              <a:t>tr</a:t>
            </a:r>
            <a:endParaRPr lang="es-E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5854" name="Oval 32"/>
          <p:cNvSpPr>
            <a:spLocks noChangeArrowheads="1"/>
          </p:cNvSpPr>
          <p:nvPr/>
        </p:nvSpPr>
        <p:spPr bwMode="auto">
          <a:xfrm>
            <a:off x="3811588" y="2738438"/>
            <a:ext cx="1239837" cy="1054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5365750" y="1965325"/>
            <a:ext cx="165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châ</a:t>
            </a:r>
            <a:endParaRPr lang="es-ES" sz="5400" b="1">
              <a:latin typeface=".VnAvant" pitchFamily="34" charset="0"/>
            </a:endParaRPr>
          </a:p>
        </p:txBody>
      </p:sp>
      <p:sp>
        <p:nvSpPr>
          <p:cNvPr id="35856" name="TextBox 13"/>
          <p:cNvSpPr txBox="1">
            <a:spLocks noChangeArrowheads="1"/>
          </p:cNvSpPr>
          <p:nvPr/>
        </p:nvSpPr>
        <p:spPr bwMode="auto">
          <a:xfrm>
            <a:off x="6116638" y="3116263"/>
            <a:ext cx="30226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es-ES_tradnl" sz="5400" b="1" dirty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s-E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5857" name="Oval 35"/>
          <p:cNvSpPr>
            <a:spLocks noChangeArrowheads="1"/>
          </p:cNvSpPr>
          <p:nvPr/>
        </p:nvSpPr>
        <p:spPr bwMode="auto">
          <a:xfrm>
            <a:off x="7065963" y="3048000"/>
            <a:ext cx="1239837" cy="1054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TextBox 13"/>
          <p:cNvSpPr txBox="1">
            <a:spLocks noChangeArrowheads="1"/>
          </p:cNvSpPr>
          <p:nvPr/>
        </p:nvSpPr>
        <p:spPr bwMode="auto">
          <a:xfrm>
            <a:off x="207963" y="203200"/>
            <a:ext cx="1830387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es-ES_tradnl" sz="5400" b="1">
                <a:solidFill>
                  <a:schemeClr val="hlink"/>
                </a:solidFill>
                <a:latin typeface=".VnAvant" pitchFamily="34" charset="0"/>
              </a:rPr>
              <a:t>Nèi</a:t>
            </a:r>
            <a:endParaRPr lang="es-ES" sz="5400" b="1">
              <a:solidFill>
                <a:schemeClr val="hlink"/>
              </a:solidFill>
              <a:latin typeface=".VnAvant" pitchFamily="34" charset="0"/>
            </a:endParaRPr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>
            <a:off x="1450975" y="3079750"/>
            <a:ext cx="2862263" cy="617538"/>
          </a:xfrm>
          <a:prstGeom prst="line">
            <a:avLst/>
          </a:prstGeom>
          <a:noFill/>
          <a:ln w="38100">
            <a:solidFill>
              <a:srgbClr val="27AFC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>
            <a:off x="6140450" y="2660650"/>
            <a:ext cx="1154113" cy="1076325"/>
          </a:xfrm>
          <a:prstGeom prst="line">
            <a:avLst/>
          </a:prstGeom>
          <a:noFill/>
          <a:ln w="38100">
            <a:solidFill>
              <a:srgbClr val="27AFC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 flipH="1">
            <a:off x="8008938" y="2481263"/>
            <a:ext cx="1411287" cy="896937"/>
          </a:xfrm>
          <a:prstGeom prst="line">
            <a:avLst/>
          </a:prstGeom>
          <a:noFill/>
          <a:ln w="38100">
            <a:solidFill>
              <a:srgbClr val="27AFC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0" name="Line 40"/>
          <p:cNvSpPr>
            <a:spLocks noChangeShapeType="1"/>
          </p:cNvSpPr>
          <p:nvPr/>
        </p:nvSpPr>
        <p:spPr bwMode="auto">
          <a:xfrm flipH="1" flipV="1">
            <a:off x="7910513" y="3835400"/>
            <a:ext cx="795337" cy="1189038"/>
          </a:xfrm>
          <a:prstGeom prst="line">
            <a:avLst/>
          </a:prstGeom>
          <a:noFill/>
          <a:ln w="38100">
            <a:solidFill>
              <a:srgbClr val="27AFC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1" name="Line 41"/>
          <p:cNvSpPr>
            <a:spLocks noChangeShapeType="1"/>
          </p:cNvSpPr>
          <p:nvPr/>
        </p:nvSpPr>
        <p:spPr bwMode="auto">
          <a:xfrm flipH="1" flipV="1">
            <a:off x="4589463" y="3576638"/>
            <a:ext cx="1312862" cy="1289050"/>
          </a:xfrm>
          <a:prstGeom prst="line">
            <a:avLst/>
          </a:prstGeom>
          <a:noFill/>
          <a:ln w="38100">
            <a:solidFill>
              <a:srgbClr val="27AFC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2" name="Line 42"/>
          <p:cNvSpPr>
            <a:spLocks noChangeShapeType="1"/>
          </p:cNvSpPr>
          <p:nvPr/>
        </p:nvSpPr>
        <p:spPr bwMode="auto">
          <a:xfrm flipV="1">
            <a:off x="2482850" y="3636963"/>
            <a:ext cx="1708150" cy="2044700"/>
          </a:xfrm>
          <a:prstGeom prst="line">
            <a:avLst/>
          </a:prstGeom>
          <a:noFill/>
          <a:ln w="38100">
            <a:solidFill>
              <a:srgbClr val="27AFC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251075" y="0"/>
            <a:ext cx="70754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27AFC5"/>
                </a:solidFill>
                <a:latin typeface=".VnAvant" pitchFamily="34" charset="0"/>
              </a:rPr>
              <a:t>TiÕng</a:t>
            </a:r>
            <a:r>
              <a:rPr lang="es-ES_tradnl" sz="3200" b="1" dirty="0">
                <a:solidFill>
                  <a:srgbClr val="27AFC5"/>
                </a:solidFill>
                <a:latin typeface=".VnAvant" pitchFamily="34" charset="0"/>
              </a:rPr>
              <a:t> </a:t>
            </a:r>
            <a:r>
              <a:rPr lang="es-ES_tradnl" sz="3200" b="1" dirty="0" err="1">
                <a:solidFill>
                  <a:srgbClr val="27AFC5"/>
                </a:solidFill>
                <a:latin typeface=".VnAvant" pitchFamily="34" charset="0"/>
              </a:rPr>
              <a:t>nµo</a:t>
            </a:r>
            <a:r>
              <a:rPr lang="es-ES_tradnl" sz="3200" b="1" dirty="0">
                <a:solidFill>
                  <a:srgbClr val="27AFC5"/>
                </a:solidFill>
                <a:latin typeface=".VnAvant" pitchFamily="34" charset="0"/>
              </a:rPr>
              <a:t> </a:t>
            </a:r>
            <a:r>
              <a:rPr lang="es-ES_tradnl" sz="3200" b="1" dirty="0" err="1">
                <a:solidFill>
                  <a:srgbClr val="27AFC5"/>
                </a:solidFill>
                <a:latin typeface=".VnAvant" pitchFamily="34" charset="0"/>
              </a:rPr>
              <a:t>cã</a:t>
            </a:r>
            <a:r>
              <a:rPr lang="es-ES_tradnl" sz="3200" b="1" dirty="0">
                <a:solidFill>
                  <a:srgbClr val="27AFC5"/>
                </a:solidFill>
                <a:latin typeface=".VnAvant" pitchFamily="34" charset="0"/>
              </a:rPr>
              <a:t> ©m</a:t>
            </a:r>
            <a:r>
              <a:rPr lang="es-ES_tradnl" sz="3200" b="1" dirty="0">
                <a:latin typeface=".VnAvant" pitchFamily="34" charset="0"/>
              </a:rPr>
              <a:t> </a:t>
            </a:r>
            <a:r>
              <a:rPr lang="es-ES_tradnl" sz="3200" b="1" dirty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s-ES_tradnl" sz="3200" b="1" dirty="0">
                <a:latin typeface=".VnAvant" pitchFamily="34" charset="0"/>
              </a:rPr>
              <a:t>? </a:t>
            </a:r>
          </a:p>
          <a:p>
            <a:pPr algn="ctr"/>
            <a:r>
              <a:rPr lang="es-ES_tradnl" sz="3200" b="1" dirty="0" err="1">
                <a:solidFill>
                  <a:srgbClr val="27AFC5"/>
                </a:solidFill>
                <a:latin typeface=".VnAvant" pitchFamily="34" charset="0"/>
              </a:rPr>
              <a:t>TiÕng</a:t>
            </a:r>
            <a:r>
              <a:rPr lang="es-ES_tradnl" sz="3200" b="1" dirty="0">
                <a:solidFill>
                  <a:srgbClr val="27AFC5"/>
                </a:solidFill>
                <a:latin typeface=".VnAvant" pitchFamily="34" charset="0"/>
              </a:rPr>
              <a:t> </a:t>
            </a:r>
            <a:r>
              <a:rPr lang="es-ES_tradnl" sz="3200" b="1" dirty="0" err="1">
                <a:solidFill>
                  <a:srgbClr val="27AFC5"/>
                </a:solidFill>
                <a:latin typeface=".VnAvant" pitchFamily="34" charset="0"/>
              </a:rPr>
              <a:t>nµo</a:t>
            </a:r>
            <a:r>
              <a:rPr lang="es-ES_tradnl" sz="3200" b="1" dirty="0">
                <a:solidFill>
                  <a:srgbClr val="27AFC5"/>
                </a:solidFill>
                <a:latin typeface=".VnAvant" pitchFamily="34" charset="0"/>
              </a:rPr>
              <a:t> </a:t>
            </a:r>
            <a:r>
              <a:rPr lang="es-ES_tradnl" sz="3200" b="1" dirty="0" err="1">
                <a:solidFill>
                  <a:srgbClr val="27AFC5"/>
                </a:solidFill>
                <a:latin typeface=".VnAvant" pitchFamily="34" charset="0"/>
              </a:rPr>
              <a:t>cã</a:t>
            </a:r>
            <a:r>
              <a:rPr lang="es-ES_tradnl" sz="3200" b="1" dirty="0">
                <a:solidFill>
                  <a:srgbClr val="27AFC5"/>
                </a:solidFill>
                <a:latin typeface=".VnAvant" pitchFamily="34" charset="0"/>
              </a:rPr>
              <a:t> ©m</a:t>
            </a:r>
            <a:r>
              <a:rPr lang="es-ES_tradnl" sz="3200" b="1" dirty="0">
                <a:latin typeface=".VnAvant" pitchFamily="34" charset="0"/>
              </a:rPr>
              <a:t> </a:t>
            </a:r>
            <a:r>
              <a:rPr lang="es-ES_tradnl" sz="3200" b="1" dirty="0" err="1">
                <a:solidFill>
                  <a:srgbClr val="FF0000"/>
                </a:solidFill>
                <a:latin typeface=".VnAvant" pitchFamily="34" charset="0"/>
              </a:rPr>
              <a:t>Tr</a:t>
            </a:r>
            <a:r>
              <a:rPr lang="es-ES_tradnl" sz="3200" b="1" dirty="0">
                <a:latin typeface=".VnAvant" pitchFamily="34" charset="0"/>
              </a:rPr>
              <a:t>?</a:t>
            </a:r>
            <a:endParaRPr lang="es-ES" sz="32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3" grpId="0"/>
      <p:bldP spid="4" grpId="0" animBg="1"/>
      <p:bldP spid="5" grpId="0"/>
      <p:bldP spid="7" grpId="0"/>
      <p:bldP spid="35877" grpId="0" animBg="1"/>
      <p:bldP spid="35878" grpId="0" animBg="1"/>
      <p:bldP spid="35879" grpId="0" animBg="1"/>
      <p:bldP spid="35880" grpId="0" animBg="1"/>
      <p:bldP spid="35881" grpId="0" animBg="1"/>
      <p:bldP spid="3588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2432115" y="87692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tiếng ngoài bài có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âm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34821"/>
            <a:ext cx="3930978" cy="35727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tr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34821"/>
            <a:ext cx="3930978" cy="35727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916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图片 15">
            <a:extLst>
              <a:ext uri="{FF2B5EF4-FFF2-40B4-BE49-F238E27FC236}">
                <a16:creationId xmlns:a16="http://schemas.microsoft.com/office/drawing/2014/main" id="{C52CEFEC-F06F-4BB5-B7AA-47D303A07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883"/>
            <a:ext cx="12191999" cy="641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图片 5">
            <a:extLst>
              <a:ext uri="{FF2B5EF4-FFF2-40B4-BE49-F238E27FC236}">
                <a16:creationId xmlns:a16="http://schemas.microsoft.com/office/drawing/2014/main" id="{A9E99869-DC58-4C8A-A077-9B05376E0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743450"/>
            <a:ext cx="7385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图片 4">
            <a:extLst>
              <a:ext uri="{FF2B5EF4-FFF2-40B4-BE49-F238E27FC236}">
                <a16:creationId xmlns:a16="http://schemas.microsoft.com/office/drawing/2014/main" id="{64B44CF4-71E5-4C9D-87F2-3872AA5795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909638"/>
            <a:ext cx="6811963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D955575E-6978-49E1-84E5-B223BA05C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8" y="2828925"/>
            <a:ext cx="1770062" cy="1809750"/>
          </a:xfrm>
          <a:prstGeom prst="rect">
            <a:avLst/>
          </a:prstGeom>
        </p:spPr>
        <p:txBody>
          <a:bodyPr lIns="121920" tIns="60960" rIns="121920" bIns="60960" anchor="ctr">
            <a:normAutofit fontScale="92500" lnSpcReduction="10000"/>
          </a:bodyPr>
          <a:lstStyle/>
          <a:p>
            <a:pPr marL="0" marR="0" lvl="0" indent="0" algn="ctr" defTabSz="914377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方正粗圆简体" panose="02010601030101010101" pitchFamily="2" charset="-122"/>
                <a:cs typeface="+mn-cs"/>
              </a:rPr>
              <a:t>校园</a:t>
            </a:r>
            <a:endParaRPr kumimoji="0" lang="en-US" altLang="zh-CN" sz="5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方正粗圆简体" panose="02010601030101010101" pitchFamily="2" charset="-122"/>
              <a:cs typeface="+mn-cs"/>
            </a:endParaRPr>
          </a:p>
          <a:p>
            <a:pPr marL="0" marR="0" lvl="0" indent="0" algn="ctr" defTabSz="914377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方正粗圆简体" panose="02010601030101010101" pitchFamily="2" charset="-122"/>
                <a:cs typeface="+mn-cs"/>
              </a:rPr>
              <a:t>安全</a:t>
            </a:r>
          </a:p>
        </p:txBody>
      </p:sp>
      <p:sp>
        <p:nvSpPr>
          <p:cNvPr id="72710" name="TextBox 1">
            <a:extLst>
              <a:ext uri="{FF2B5EF4-FFF2-40B4-BE49-F238E27FC236}">
                <a16:creationId xmlns:a16="http://schemas.microsoft.com/office/drawing/2014/main" id="{E86BAD16-9C1A-4560-BCD8-66CCACEDF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3543300"/>
            <a:ext cx="436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Thư giãn</a:t>
            </a:r>
          </a:p>
        </p:txBody>
      </p:sp>
      <p:pic>
        <p:nvPicPr>
          <p:cNvPr id="2" name="Chiec-Bung-Doi-Be-Thanh-Ngan.mp3">
            <a:hlinkClick r:id="" action="ppaction://media"/>
            <a:extLst>
              <a:ext uri="{FF2B5EF4-FFF2-40B4-BE49-F238E27FC236}">
                <a16:creationId xmlns:a16="http://schemas.microsoft.com/office/drawing/2014/main" id="{DABC8912-F295-46F3-B897-3EF281498D89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0262" y="1240100"/>
            <a:ext cx="830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4" name="Am-thanh-phep-thuat-www_nhacchuongvui_com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577024" y="1458596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9400" y="261938"/>
            <a:ext cx="2266950" cy="54133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UTM Avo" panose="02040603050506020204" pitchFamily="18" charset="0"/>
              </a:rPr>
              <a:t>Tập đọc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36866" name="Picture 1"/>
          <p:cNvPicPr>
            <a:picLocks noChangeAspect="1"/>
          </p:cNvPicPr>
          <p:nvPr/>
        </p:nvPicPr>
        <p:blipFill>
          <a:blip r:embed="rId2"/>
          <a:srcRect l="42061" t="40753" r="41806" b="22354"/>
          <a:stretch>
            <a:fillRect/>
          </a:stretch>
        </p:blipFill>
        <p:spPr bwMode="auto">
          <a:xfrm>
            <a:off x="2743200" y="1022434"/>
            <a:ext cx="6039853" cy="519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770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9400" y="261938"/>
            <a:ext cx="2266950" cy="54133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UTM Avo" panose="02040603050506020204" pitchFamily="18" charset="0"/>
              </a:rPr>
              <a:t>Tập đọc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6868" name="TextBox 11"/>
          <p:cNvSpPr txBox="1">
            <a:spLocks noChangeArrowheads="1"/>
          </p:cNvSpPr>
          <p:nvPr/>
        </p:nvSpPr>
        <p:spPr bwMode="auto">
          <a:xfrm>
            <a:off x="304800" y="998538"/>
            <a:ext cx="1004235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atin typeface="UTM Avo"/>
              </a:rPr>
              <a:t>      </a:t>
            </a:r>
            <a:r>
              <a:rPr lang="en-US" sz="4800" b="1">
                <a:solidFill>
                  <a:srgbClr val="27AFC5"/>
                </a:solidFill>
                <a:latin typeface=".VnAvant" pitchFamily="34" charset="0"/>
              </a:rPr>
              <a:t>§i nhµ trÎ</a:t>
            </a:r>
          </a:p>
          <a:p>
            <a:pPr algn="just"/>
            <a:r>
              <a:rPr lang="en-US" sz="4800" b="1">
                <a:latin typeface=".VnAvant" pitchFamily="34" charset="0"/>
              </a:rPr>
              <a:t>     ChÞ Trµ cho bÐ Chi ®i nhµ trÎ. Qua chî, chÞ chØ cho bÐ c¸ trª, c¸ mÌ,…</a:t>
            </a:r>
          </a:p>
          <a:p>
            <a:pPr algn="just"/>
            <a:r>
              <a:rPr lang="en-US" sz="4800" b="1">
                <a:latin typeface=".VnAvant" pitchFamily="34" charset="0"/>
              </a:rPr>
              <a:t>    </a:t>
            </a:r>
            <a:r>
              <a:rPr lang="en-US" sz="4800" b="1">
                <a:latin typeface=".VnAvant" pitchFamily="34" charset="0"/>
                <a:cs typeface="Times New Roman" pitchFamily="18" charset="0"/>
              </a:rPr>
              <a:t>Ở</a:t>
            </a:r>
            <a:r>
              <a:rPr lang="en-US" sz="4800" b="1">
                <a:latin typeface=".VnAvant" pitchFamily="34" charset="0"/>
              </a:rPr>
              <a:t> nhµ trÎ, Chi nhí mÑ. ChÞ Trµ dç: “BÐ nhÌ th× c« chª ®ã”.BÐ nghe chÞ.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153F25-7C47-49F1-B62B-68350746D978}"/>
              </a:ext>
            </a:extLst>
          </p:cNvPr>
          <p:cNvCxnSpPr/>
          <p:nvPr/>
        </p:nvCxnSpPr>
        <p:spPr>
          <a:xfrm>
            <a:off x="4399373" y="1710053"/>
            <a:ext cx="20495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53F25-7C47-49F1-B62B-68350746D978}"/>
              </a:ext>
            </a:extLst>
          </p:cNvPr>
          <p:cNvCxnSpPr/>
          <p:nvPr/>
        </p:nvCxnSpPr>
        <p:spPr>
          <a:xfrm>
            <a:off x="1307257" y="2443979"/>
            <a:ext cx="20495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153F25-7C47-49F1-B62B-68350746D978}"/>
              </a:ext>
            </a:extLst>
          </p:cNvPr>
          <p:cNvCxnSpPr/>
          <p:nvPr/>
        </p:nvCxnSpPr>
        <p:spPr>
          <a:xfrm>
            <a:off x="4882709" y="2457579"/>
            <a:ext cx="20495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153F25-7C47-49F1-B62B-68350746D978}"/>
              </a:ext>
            </a:extLst>
          </p:cNvPr>
          <p:cNvCxnSpPr/>
          <p:nvPr/>
        </p:nvCxnSpPr>
        <p:spPr>
          <a:xfrm>
            <a:off x="688868" y="3227600"/>
            <a:ext cx="21987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153F25-7C47-49F1-B62B-68350746D978}"/>
              </a:ext>
            </a:extLst>
          </p:cNvPr>
          <p:cNvCxnSpPr/>
          <p:nvPr/>
        </p:nvCxnSpPr>
        <p:spPr>
          <a:xfrm>
            <a:off x="8148447" y="3227600"/>
            <a:ext cx="21987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153F25-7C47-49F1-B62B-68350746D978}"/>
              </a:ext>
            </a:extLst>
          </p:cNvPr>
          <p:cNvCxnSpPr/>
          <p:nvPr/>
        </p:nvCxnSpPr>
        <p:spPr>
          <a:xfrm>
            <a:off x="5549626" y="4671390"/>
            <a:ext cx="21987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153F25-7C47-49F1-B62B-68350746D978}"/>
              </a:ext>
            </a:extLst>
          </p:cNvPr>
          <p:cNvCxnSpPr/>
          <p:nvPr/>
        </p:nvCxnSpPr>
        <p:spPr>
          <a:xfrm>
            <a:off x="2024374" y="5405317"/>
            <a:ext cx="21987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32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Administrator\Desktop\24-hinh-nen-powerpoint-tuyet-dep-danh-cho-cac-be-mam-non-1487092771-22.jpg">
            <a:extLst>
              <a:ext uri="{FF2B5EF4-FFF2-40B4-BE49-F238E27FC236}">
                <a16:creationId xmlns:a16="http://schemas.microsoft.com/office/drawing/2014/main" id="{94C8DA82-31D7-42FF-9A76-19EAEA63F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"/>
            <a:ext cx="121920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4">
            <a:extLst>
              <a:ext uri="{FF2B5EF4-FFF2-40B4-BE49-F238E27FC236}">
                <a16:creationId xmlns:a16="http://schemas.microsoft.com/office/drawing/2014/main" id="{B55D61B6-DB1A-48EC-BD73-A2F018AE4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1466850"/>
            <a:ext cx="10439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KHỞI ĐỘNG</a:t>
            </a:r>
            <a:endParaRPr kumimoji="0" lang="vi-VN" alt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9400" y="261938"/>
            <a:ext cx="2266950" cy="54133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UTM Avo" panose="02040603050506020204" pitchFamily="18" charset="0"/>
              </a:rPr>
              <a:t>Tập đọc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6868" name="TextBox 11"/>
          <p:cNvSpPr txBox="1">
            <a:spLocks noChangeArrowheads="1"/>
          </p:cNvSpPr>
          <p:nvPr/>
        </p:nvSpPr>
        <p:spPr bwMode="auto">
          <a:xfrm>
            <a:off x="339560" y="297846"/>
            <a:ext cx="11439357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UTM Avo"/>
              </a:rPr>
              <a:t>  </a:t>
            </a: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§i nhµ trÎ</a:t>
            </a:r>
          </a:p>
          <a:p>
            <a:pPr algn="just"/>
            <a:r>
              <a:rPr lang="en-US" sz="6000" b="1">
                <a:latin typeface=".VnAvant" pitchFamily="34" charset="0"/>
              </a:rPr>
              <a:t>     ChÞ Trµ cho bÐ Chi ®i nhµ trÎ. Qua chî, chÞ chØ cho bÐ c¸ trª, c¸ mÌ,…</a:t>
            </a:r>
          </a:p>
          <a:p>
            <a:pPr algn="just"/>
            <a:r>
              <a:rPr lang="en-US" sz="6000" b="1">
                <a:latin typeface=".VnAvant" pitchFamily="34" charset="0"/>
              </a:rPr>
              <a:t>    </a:t>
            </a:r>
            <a:r>
              <a:rPr lang="en-US" sz="6000" b="1">
                <a:latin typeface=".VnAvant" pitchFamily="34" charset="0"/>
                <a:cs typeface="Times New Roman" pitchFamily="18" charset="0"/>
              </a:rPr>
              <a:t>Ở</a:t>
            </a:r>
            <a:r>
              <a:rPr lang="en-US" sz="6000" b="1">
                <a:latin typeface=".VnAvant" pitchFamily="34" charset="0"/>
              </a:rPr>
              <a:t> nhµ trÎ, Chi nhí mÑ. ChÞ Trµ dç:  “BÐ nhÌ th× c« chª ®ã”. BÐ nghe chÞ.</a:t>
            </a:r>
          </a:p>
        </p:txBody>
      </p:sp>
      <p:sp>
        <p:nvSpPr>
          <p:cNvPr id="14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1303370" y="1269694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1579123" y="2215374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986789" y="4008088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10154922" y="3899800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3542539" y="5030779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1812525" y="5838388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94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97649" y="126077"/>
            <a:ext cx="11894351" cy="6476871"/>
            <a:chOff x="223162" y="126012"/>
            <a:chExt cx="8724122" cy="6476900"/>
          </a:xfrm>
        </p:grpSpPr>
        <p:sp>
          <p:nvSpPr>
            <p:cNvPr id="59402" name="TextBox 4"/>
            <p:cNvSpPr txBox="1">
              <a:spLocks noChangeArrowheads="1"/>
            </p:cNvSpPr>
            <p:nvPr/>
          </p:nvSpPr>
          <p:spPr bwMode="auto">
            <a:xfrm>
              <a:off x="2788170" y="126012"/>
              <a:ext cx="2959988" cy="1015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 </a:t>
              </a:r>
              <a:r>
                <a:rPr lang="en-US" sz="6000" b="1">
                  <a:solidFill>
                    <a:srgbClr val="FF0000"/>
                  </a:solidFill>
                  <a:latin typeface=".VnAvant" pitchFamily="34" charset="0"/>
                </a:rPr>
                <a:t>§i nhµ trÎ</a:t>
              </a:r>
            </a:p>
          </p:txBody>
        </p:sp>
        <p:sp>
          <p:nvSpPr>
            <p:cNvPr id="59403" name="TextBox 5"/>
            <p:cNvSpPr txBox="1">
              <a:spLocks noChangeArrowheads="1"/>
            </p:cNvSpPr>
            <p:nvPr/>
          </p:nvSpPr>
          <p:spPr bwMode="auto">
            <a:xfrm>
              <a:off x="223162" y="970576"/>
              <a:ext cx="8724122" cy="5632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  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ChÞ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 Trµ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cho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bÐ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 Chi ®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i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nh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µ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trÎ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. Qua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chî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,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chÞ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chØ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cho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bÐ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 c¸ trª, c¸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mÌ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,…</a:t>
              </a:r>
            </a:p>
            <a:p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    </a:t>
              </a:r>
              <a:r>
                <a:rPr lang="en-US" sz="6000" b="1" dirty="0">
                  <a:solidFill>
                    <a:srgbClr val="7030A0"/>
                  </a:solidFill>
                  <a:latin typeface=".VnArialH" pitchFamily="34" charset="0"/>
                </a:rPr>
                <a:t>ë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nh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µ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trÎ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, Chi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nhí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mÑ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.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ChÞ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 Trµ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dç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: “BÐ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nhÌ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th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× c«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ch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ª ®ã.”</a:t>
              </a:r>
            </a:p>
            <a:p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BÐ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nghe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6000" b="1" dirty="0" err="1">
                  <a:solidFill>
                    <a:srgbClr val="7030A0"/>
                  </a:solidFill>
                  <a:latin typeface=".VnAvant" pitchFamily="34" charset="0"/>
                </a:rPr>
                <a:t>chÞ</a:t>
              </a:r>
              <a:r>
                <a:rPr lang="en-US" sz="6000" b="1" dirty="0">
                  <a:solidFill>
                    <a:srgbClr val="7030A0"/>
                  </a:solidFill>
                  <a:latin typeface=".VnAvant" pitchFamily="34" charset="0"/>
                </a:rPr>
                <a:t>.</a:t>
              </a:r>
            </a:p>
          </p:txBody>
        </p:sp>
      </p:grpSp>
      <p:sp>
        <p:nvSpPr>
          <p:cNvPr id="59394" name="TextBox 7"/>
          <p:cNvSpPr txBox="1">
            <a:spLocks noChangeArrowheads="1"/>
          </p:cNvSpPr>
          <p:nvPr/>
        </p:nvSpPr>
        <p:spPr bwMode="auto">
          <a:xfrm>
            <a:off x="4006851" y="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1110455" y="855989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297649" y="1754351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946149" y="3786792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9300205" y="3929667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2658774" y="4603436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133342" y="5493773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401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742941" y="1565688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B62646-E823-4B42-B860-B8B97E4A48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15900" r="10258" b="14853"/>
          <a:stretch/>
        </p:blipFill>
        <p:spPr>
          <a:xfrm>
            <a:off x="132357" y="1231492"/>
            <a:ext cx="11930531" cy="493076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1DD912-15C9-48E3-BCBA-B80205475E34}"/>
              </a:ext>
            </a:extLst>
          </p:cNvPr>
          <p:cNvCxnSpPr/>
          <p:nvPr/>
        </p:nvCxnSpPr>
        <p:spPr>
          <a:xfrm>
            <a:off x="2707105" y="3766930"/>
            <a:ext cx="12277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9B15EE-0A0C-45C8-B7E8-BB0B9821DA07}"/>
              </a:ext>
            </a:extLst>
          </p:cNvPr>
          <p:cNvCxnSpPr>
            <a:cxnSpLocks/>
          </p:cNvCxnSpPr>
          <p:nvPr/>
        </p:nvCxnSpPr>
        <p:spPr>
          <a:xfrm flipH="1">
            <a:off x="6360511" y="5019261"/>
            <a:ext cx="15442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4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443808" y="1754886"/>
            <a:ext cx="3212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16E76-C79C-472F-AA58-CBAA2F2725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6" t="37386" r="25706" b="34817"/>
          <a:stretch/>
        </p:blipFill>
        <p:spPr>
          <a:xfrm>
            <a:off x="228600" y="1927583"/>
            <a:ext cx="11734800" cy="302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85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5">
            <a:extLst>
              <a:ext uri="{FF2B5EF4-FFF2-40B4-BE49-F238E27FC236}">
                <a16:creationId xmlns:a16="http://schemas.microsoft.com/office/drawing/2014/main" id="{7274704A-F88A-43CE-A60D-F18CEACD14F5}"/>
              </a:ext>
            </a:extLst>
          </p:cNvPr>
          <p:cNvSpPr txBox="1">
            <a:spLocks/>
          </p:cNvSpPr>
          <p:nvPr/>
        </p:nvSpPr>
        <p:spPr>
          <a:xfrm>
            <a:off x="1993851" y="2979737"/>
            <a:ext cx="9144000" cy="8985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FF8119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FF8119"/>
                </a:solidFill>
              </a:rPr>
              <a:t>Hoc10 chúc các em học tốt!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5191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1219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0414"/>
            <a:ext cx="4023784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537884" y="1820864"/>
            <a:ext cx="1555749" cy="1049337"/>
            <a:chOff x="2341807" y="722423"/>
            <a:chExt cx="1167507" cy="1048431"/>
          </a:xfrm>
        </p:grpSpPr>
        <p:pic>
          <p:nvPicPr>
            <p:cNvPr id="8" name="Picture 7">
              <a:extLst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6463" y="722423"/>
              <a:ext cx="994367" cy="9945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/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lt"/>
                </a:rPr>
                <a:t>1</a:t>
              </a:r>
              <a:endParaRPr lang="es-ES" sz="2800" dirty="0">
                <a:latin typeface="+mn-lt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88867" y="3414713"/>
            <a:ext cx="3217333" cy="823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 defTabSz="912813"/>
            <a:r>
              <a:rPr lang="es-ES_tradnl" sz="4800" b="1">
                <a:latin typeface=".VnAvant" pitchFamily="34" charset="0"/>
              </a:rPr>
              <a:t>thî má</a:t>
            </a:r>
            <a:endParaRPr lang="es-ES" sz="4800" b="1">
              <a:latin typeface=".VnAvant" pitchFamily="34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06484" y="3068638"/>
            <a:ext cx="1557867" cy="1047750"/>
            <a:chOff x="5632842" y="2105111"/>
            <a:chExt cx="1167507" cy="1048431"/>
          </a:xfrm>
        </p:grpSpPr>
        <p:pic>
          <p:nvPicPr>
            <p:cNvPr id="12" name="Picture 11">
              <a:extLst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7397" y="2105111"/>
              <a:ext cx="994602" cy="9944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/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lt"/>
                </a:rPr>
                <a:t>2</a:t>
              </a:r>
              <a:endParaRPr lang="es-ES" sz="2800" dirty="0">
                <a:latin typeface="+mn-lt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003300" y="2838450"/>
            <a:ext cx="1557867" cy="1049338"/>
            <a:chOff x="1559230" y="2459387"/>
            <a:chExt cx="1167507" cy="1048431"/>
          </a:xfrm>
        </p:grpSpPr>
        <p:pic>
          <p:nvPicPr>
            <p:cNvPr id="15" name="Picture 14">
              <a:extLst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3786" y="2459387"/>
              <a:ext cx="994601" cy="9945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/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lt"/>
                </a:rPr>
                <a:t>3</a:t>
              </a:r>
              <a:endParaRPr lang="es-ES" sz="2800" dirty="0">
                <a:latin typeface="+mn-lt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40251" y="1436688"/>
            <a:ext cx="1555749" cy="1047750"/>
            <a:chOff x="1559230" y="2459387"/>
            <a:chExt cx="1167507" cy="1048431"/>
          </a:xfrm>
        </p:grpSpPr>
        <p:pic>
          <p:nvPicPr>
            <p:cNvPr id="18" name="Picture 17">
              <a:extLst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3886" y="2459387"/>
              <a:ext cx="994367" cy="9944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/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lt"/>
                </a:rPr>
                <a:t>4</a:t>
              </a:r>
              <a:endParaRPr lang="es-ES" sz="2800" dirty="0">
                <a:latin typeface="+mn-lt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088217" y="2965450"/>
            <a:ext cx="1557867" cy="1047750"/>
            <a:chOff x="1559230" y="2459387"/>
            <a:chExt cx="1167507" cy="1048431"/>
          </a:xfrm>
        </p:grpSpPr>
        <p:pic>
          <p:nvPicPr>
            <p:cNvPr id="21" name="Picture 20">
              <a:extLst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3785" y="2459387"/>
              <a:ext cx="994602" cy="9944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/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lt"/>
                </a:rPr>
                <a:t>5</a:t>
              </a:r>
              <a:endParaRPr lang="es-ES" sz="2800" dirty="0">
                <a:latin typeface="+mn-lt"/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352367" y="5357813"/>
            <a:ext cx="3217333" cy="823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 defTabSz="912813"/>
            <a:r>
              <a:rPr lang="es-ES_tradnl" sz="4800" b="1">
                <a:latin typeface=".VnAvant" pitchFamily="34" charset="0"/>
              </a:rPr>
              <a:t>tæ sÎ</a:t>
            </a:r>
            <a:endParaRPr lang="es-ES" sz="4800" b="1">
              <a:latin typeface=".VnAvant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312151" y="4424363"/>
            <a:ext cx="3257549" cy="823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 defTabSz="912813"/>
            <a:r>
              <a:rPr lang="es-ES_tradnl" sz="4800" b="1">
                <a:latin typeface=".VnAvant" pitchFamily="34" charset="0"/>
              </a:rPr>
              <a:t>qu¶ thÞ</a:t>
            </a:r>
            <a:endParaRPr lang="es-ES" sz="4800" b="1">
              <a:latin typeface=".VnAvant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253664" y="2355851"/>
            <a:ext cx="3316038" cy="823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 defTabSz="912813"/>
            <a:r>
              <a:rPr lang="es-ES_tradnl" sz="4800" b="1">
                <a:latin typeface=".VnAvant" pitchFamily="34" charset="0"/>
              </a:rPr>
              <a:t>t« m×</a:t>
            </a:r>
            <a:endParaRPr lang="es-ES" sz="4800" b="1">
              <a:latin typeface=".VnAvant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288867" y="1209676"/>
            <a:ext cx="3280833" cy="823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 defTabSz="912813"/>
            <a:r>
              <a:rPr lang="es-ES_tradnl" sz="4800" b="1">
                <a:latin typeface=".VnAvant" pitchFamily="34" charset="0"/>
              </a:rPr>
              <a:t>th¶ c¸</a:t>
            </a:r>
            <a:endParaRPr lang="es-ES" sz="4800" b="1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9017E-6 L -0.07709 0.4640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00578E-6 L -0.27708 0.293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7052E-7 L -0.22135 0.512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90751E-6 L -0.12292 0.3024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57200" y="448052"/>
            <a:ext cx="11182350" cy="5510544"/>
            <a:chOff x="223162" y="447987"/>
            <a:chExt cx="8724122" cy="5510569"/>
          </a:xfrm>
        </p:grpSpPr>
        <p:sp>
          <p:nvSpPr>
            <p:cNvPr id="59402" name="TextBox 4"/>
            <p:cNvSpPr txBox="1">
              <a:spLocks noChangeArrowheads="1"/>
            </p:cNvSpPr>
            <p:nvPr/>
          </p:nvSpPr>
          <p:spPr bwMode="auto">
            <a:xfrm>
              <a:off x="2788170" y="447987"/>
              <a:ext cx="3416689" cy="1200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  <a:latin typeface=".VnAvant" pitchFamily="34" charset="0"/>
                </a:rPr>
                <a:t> Nhí bè</a:t>
              </a:r>
            </a:p>
          </p:txBody>
        </p:sp>
        <p:sp>
          <p:nvSpPr>
            <p:cNvPr id="59403" name="TextBox 5"/>
            <p:cNvSpPr txBox="1">
              <a:spLocks noChangeArrowheads="1"/>
            </p:cNvSpPr>
            <p:nvPr/>
          </p:nvSpPr>
          <p:spPr bwMode="auto">
            <a:xfrm>
              <a:off x="223162" y="1434221"/>
              <a:ext cx="8724122" cy="4524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 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Bè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Th¬ lµ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thî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má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.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Bè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ë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xa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nh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µ. ë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nh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µ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cã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mÑ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,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cã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Th¬,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cã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bÐ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Té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. C¶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nh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µ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nhí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 </a:t>
              </a:r>
              <a:r>
                <a:rPr lang="en-US" sz="7200" b="1" dirty="0" err="1">
                  <a:solidFill>
                    <a:srgbClr val="7030A0"/>
                  </a:solidFill>
                  <a:latin typeface=".VnAvant" pitchFamily="34" charset="0"/>
                </a:rPr>
                <a:t>bè</a:t>
              </a:r>
              <a:r>
                <a:rPr lang="en-US" sz="7200" b="1" dirty="0">
                  <a:solidFill>
                    <a:srgbClr val="7030A0"/>
                  </a:solidFill>
                  <a:latin typeface=".VnAvant" pitchFamily="34" charset="0"/>
                </a:rPr>
                <a:t>.</a:t>
              </a:r>
            </a:p>
          </p:txBody>
        </p:sp>
      </p:grpSp>
      <p:sp>
        <p:nvSpPr>
          <p:cNvPr id="59394" name="TextBox 7"/>
          <p:cNvSpPr txBox="1">
            <a:spLocks noChangeArrowheads="1"/>
          </p:cNvSpPr>
          <p:nvPr/>
        </p:nvSpPr>
        <p:spPr bwMode="auto">
          <a:xfrm>
            <a:off x="4006851" y="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946149" y="1320840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8807286" y="1451055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4002710" y="2632957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6669088" y="3819008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61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087" y="1942742"/>
            <a:ext cx="9458408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4" y="3821756"/>
            <a:ext cx="2428219" cy="21023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2557672" y="2875002"/>
            <a:ext cx="8540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FFFF00"/>
                </a:solidFill>
                <a:latin typeface=".VnAvant" pitchFamily="34" charset="0"/>
              </a:rPr>
              <a:t>Bµi</a:t>
            </a:r>
            <a:r>
              <a:rPr lang="en-US" sz="9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9600" b="1" kern="1200" dirty="0">
                <a:solidFill>
                  <a:srgbClr val="FFFF00"/>
                </a:solidFill>
                <a:latin typeface=".VnAvant" pitchFamily="34" charset="0"/>
              </a:rPr>
              <a:t>29</a:t>
            </a: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lang="en-US" sz="9600" b="1" kern="1200" dirty="0">
                <a:solidFill>
                  <a:srgbClr val="FFFF00"/>
                </a:solidFill>
                <a:latin typeface=".VnAvant" pitchFamily="34" charset="0"/>
              </a:rPr>
              <a:t>tr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</a:rPr>
              <a:t> - </a:t>
            </a:r>
            <a:r>
              <a:rPr lang="en-US" sz="9600" b="1" dirty="0">
                <a:solidFill>
                  <a:srgbClr val="FFFF00"/>
                </a:solidFill>
                <a:latin typeface=".VnAvant" pitchFamily="34" charset="0"/>
              </a:rPr>
              <a:t>c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22599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347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2" descr="https://i.pinimg.com/564x/af/e8/13/afe8134f83a83eafceb4b7f25e9ebc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20" y="548640"/>
            <a:ext cx="10701670" cy="619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3311" y="1356539"/>
            <a:ext cx="170562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8800" b="1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tr</a:t>
            </a:r>
            <a:endParaRPr lang="en-US" sz="88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9667" y="1356539"/>
            <a:ext cx="2994393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Tr</a:t>
            </a:r>
            <a:endParaRPr lang="en-US" sz="8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3311" y="3205979"/>
            <a:ext cx="3073137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tr</a:t>
            </a:r>
            <a:endParaRPr lang="en-US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5894" y="3317374"/>
            <a:ext cx="3339784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Tǟ</a:t>
            </a:r>
            <a:endParaRPr lang="en-US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90435"/>
      </p:ext>
    </p:extLst>
  </p:cSld>
  <p:clrMapOvr>
    <a:masterClrMapping/>
  </p:clrMapOvr>
  <p:transition spd="med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2" descr="https://i.pinimg.com/564x/af/e8/13/afe8134f83a83eafceb4b7f25e9ebc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20" y="548640"/>
            <a:ext cx="10701670" cy="619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3311" y="1356539"/>
            <a:ext cx="170562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8800" b="1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ch</a:t>
            </a:r>
            <a:endParaRPr lang="en-US" sz="88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9667" y="1356539"/>
            <a:ext cx="2994393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Ch</a:t>
            </a:r>
            <a:endParaRPr lang="en-US" sz="8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3311" y="3205979"/>
            <a:ext cx="3073137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ch</a:t>
            </a:r>
            <a:endParaRPr lang="en-US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5894" y="3317374"/>
            <a:ext cx="3339784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Ch</a:t>
            </a:r>
            <a:endParaRPr lang="en-US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58980"/>
      </p:ext>
    </p:extLst>
  </p:cSld>
  <p:clrMapOvr>
    <a:masterClrMapping/>
  </p:clrMapOvr>
  <p:transition spd="med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588785" y="3145233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5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70112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2843</TotalTime>
  <Words>355</Words>
  <Application>Microsoft Office PowerPoint</Application>
  <PresentationFormat>Widescreen</PresentationFormat>
  <Paragraphs>96</Paragraphs>
  <Slides>26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.VnAvant</vt:lpstr>
      <vt:lpstr>方正粗圆简体</vt:lpstr>
      <vt:lpstr>VNI-Avo</vt:lpstr>
      <vt:lpstr>.VnArialH</vt:lpstr>
      <vt:lpstr>Lato Regular</vt:lpstr>
      <vt:lpstr>UTM Avo</vt:lpstr>
      <vt:lpstr>HP001 4 hàng</vt:lpstr>
      <vt:lpstr>宋体</vt:lpstr>
      <vt:lpstr>字魂7号-温暖童稚体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226</cp:revision>
  <dcterms:created xsi:type="dcterms:W3CDTF">2021-11-01T08:16:43Z</dcterms:created>
  <dcterms:modified xsi:type="dcterms:W3CDTF">2025-10-14T02:37:27Z</dcterms:modified>
</cp:coreProperties>
</file>