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26"/>
  </p:notesMasterIdLst>
  <p:sldIdLst>
    <p:sldId id="322" r:id="rId2"/>
    <p:sldId id="352" r:id="rId3"/>
    <p:sldId id="353" r:id="rId4"/>
    <p:sldId id="354" r:id="rId5"/>
    <p:sldId id="355" r:id="rId6"/>
    <p:sldId id="356" r:id="rId7"/>
    <p:sldId id="334" r:id="rId8"/>
    <p:sldId id="357" r:id="rId9"/>
    <p:sldId id="358" r:id="rId10"/>
    <p:sldId id="362" r:id="rId11"/>
    <p:sldId id="278" r:id="rId12"/>
    <p:sldId id="364" r:id="rId13"/>
    <p:sldId id="365" r:id="rId14"/>
    <p:sldId id="360" r:id="rId15"/>
    <p:sldId id="308" r:id="rId16"/>
    <p:sldId id="344" r:id="rId17"/>
    <p:sldId id="341" r:id="rId18"/>
    <p:sldId id="366" r:id="rId19"/>
    <p:sldId id="361" r:id="rId20"/>
    <p:sldId id="345" r:id="rId21"/>
    <p:sldId id="339" r:id="rId22"/>
    <p:sldId id="346" r:id="rId23"/>
    <p:sldId id="347" r:id="rId24"/>
    <p:sldId id="260" r:id="rId2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1" roundtripDataSignature="AMtx7mh/KKTVtQCFDOpfGCmw0Qqff8RiQ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71502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UTM Avo" panose="02040603050506020204" pitchFamily="18" charset="0"/>
        <a:ea typeface="UTM Avo" panose="02040603050506020204" pitchFamily="18" charset="0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3A7C822-5B09-45E5-B6D8-B774D202E88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449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3A7C822-5B09-45E5-B6D8-B774D202E88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652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3A7C822-5B09-45E5-B6D8-B774D202E88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449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8591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1891" y="0"/>
            <a:ext cx="1225389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34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1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435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3F4807-3E9A-4EB9-8FDC-9FBFF8BC5CCE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1BB19B-96A7-427C-AC04-B26DBB12B1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504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3F4807-3E9A-4EB9-8FDC-9FBFF8BC5CCE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1BB19B-96A7-427C-AC04-B26DBB12B1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589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88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850658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C82C51D-1A10-43A1-82C0-18F9722AED52}" type="datetimeFigureOut">
              <a:rPr lang="en-US"/>
              <a:pPr>
                <a:defRPr/>
              </a:pPr>
              <a:t>10/13/2025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9E1CC08-DAD0-44D1-A19F-689E42F7C1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864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fld id="{3A3F4807-3E9A-4EB9-8FDC-9FBFF8BC5CCE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fld id="{871BB19B-96A7-427C-AC04-B26DBB12B1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3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655" r:id="rId4"/>
    <p:sldLayoutId id="2147483656" r:id="rId5"/>
    <p:sldLayoutId id="2147483666" r:id="rId6"/>
    <p:sldLayoutId id="2147483706" r:id="rId7"/>
    <p:sldLayoutId id="2147483710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UTM Avo" panose="0204060305050602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slide" Target="slide12.xml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slide" Target="slide9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11" Type="http://schemas.openxmlformats.org/officeDocument/2006/relationships/slide" Target="slide2.xml"/><Relationship Id="rId5" Type="http://schemas.openxmlformats.org/officeDocument/2006/relationships/image" Target="../media/image10.png"/><Relationship Id="rId10" Type="http://schemas.openxmlformats.org/officeDocument/2006/relationships/slide" Target="slide3.xml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C:\Users\Administrator\Desktop\24-hinh-nen-powerpoint-tuyet-dep-danh-cho-cac-be-mam-non-1487092771-22.jpg">
            <a:extLst>
              <a:ext uri="{FF2B5EF4-FFF2-40B4-BE49-F238E27FC236}">
                <a16:creationId xmlns:a16="http://schemas.microsoft.com/office/drawing/2014/main" id="{94C8DA82-31D7-42FF-9A76-19EAEA63F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00"/>
            <a:ext cx="12192000" cy="642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TextBox 4">
            <a:extLst>
              <a:ext uri="{FF2B5EF4-FFF2-40B4-BE49-F238E27FC236}">
                <a16:creationId xmlns:a16="http://schemas.microsoft.com/office/drawing/2014/main" id="{B55D61B6-DB1A-48EC-BD73-A2F018AE43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313" y="1466850"/>
            <a:ext cx="10439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UTM Avo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UTM Avo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UTM Avo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KHỞI ĐỘNG</a:t>
            </a:r>
            <a:endParaRPr kumimoji="0" lang="vi-VN" altLang="en-US" sz="9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9">
            <a:extLst>
              <a:ext uri="{FF2B5EF4-FFF2-40B4-BE49-F238E27FC236}">
                <a16:creationId xmlns:a16="http://schemas.microsoft.com/office/drawing/2014/main" id="{3169107B-7D24-41CC-A8F3-83C493801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47463" y="6276975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7" name="TextBox 19">
            <a:extLst>
              <a:ext uri="{FF2B5EF4-FFF2-40B4-BE49-F238E27FC236}">
                <a16:creationId xmlns:a16="http://schemas.microsoft.com/office/drawing/2014/main" id="{7096D615-758A-4601-98FD-B0BE70F8E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0850" y="3284538"/>
            <a:ext cx="179607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7200" b="1" kern="1200" dirty="0" err="1">
                <a:solidFill>
                  <a:srgbClr val="FF0000"/>
                </a:solidFill>
                <a:latin typeface=".VnAvant" pitchFamily="34" charset="0"/>
                <a:cs typeface="Arial" panose="020B0604020202020204" pitchFamily="34" charset="0"/>
              </a:rPr>
              <a:t>t</a:t>
            </a:r>
            <a:r>
              <a:rPr lang="en-US" altLang="en-US" sz="7200" b="1" kern="1200" dirty="0" err="1">
                <a:latin typeface=".VnAvant" pitchFamily="34" charset="0"/>
                <a:cs typeface="Arial" panose="020B0604020202020204" pitchFamily="34" charset="0"/>
              </a:rPr>
              <a:t>æ</a:t>
            </a:r>
            <a:r>
              <a:rPr kumimoji="0" lang="en-US" alt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TextBox 19">
            <a:extLst>
              <a:ext uri="{FF2B5EF4-FFF2-40B4-BE49-F238E27FC236}">
                <a16:creationId xmlns:a16="http://schemas.microsoft.com/office/drawing/2014/main" id="{7096D615-758A-4601-98FD-B0BE70F8E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0850" y="2166656"/>
            <a:ext cx="37703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7200" b="1" kern="1200">
                <a:solidFill>
                  <a:srgbClr val="FF0000"/>
                </a:solidFill>
                <a:latin typeface=".VnAvant" pitchFamily="34" charset="0"/>
                <a:cs typeface="Arial" panose="020B0604020202020204" pitchFamily="34" charset="0"/>
              </a:rPr>
              <a:t>t</a:t>
            </a:r>
            <a:r>
              <a:rPr kumimoji="0" lang="en-US" altLang="en-US" sz="7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E7B38E-4D39-42C4-AB2F-1D9738794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9721" y="3194046"/>
            <a:ext cx="4073525" cy="120032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kern="1200">
                <a:solidFill>
                  <a:srgbClr val="FF0000"/>
                </a:solidFill>
                <a:latin typeface=".VnAvant" pitchFamily="34" charset="0"/>
                <a:cs typeface="Arial" panose="020B0604020202020204" pitchFamily="34" charset="0"/>
              </a:rPr>
              <a:t>th</a:t>
            </a:r>
            <a:r>
              <a:rPr lang="en-US" sz="7200" b="1" kern="1200">
                <a:latin typeface=".VnAvant" pitchFamily="34" charset="0"/>
                <a:cs typeface="Arial" panose="020B0604020202020204" pitchFamily="34" charset="0"/>
              </a:rPr>
              <a:t>á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.VnAvant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E7B38E-4D39-42C4-AB2F-1D9738794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9720" y="2171891"/>
            <a:ext cx="4073525" cy="120032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kern="1200">
                <a:solidFill>
                  <a:srgbClr val="FF0000"/>
                </a:solidFill>
                <a:latin typeface=".VnAvant" pitchFamily="34" charset="0"/>
                <a:cs typeface="Arial" panose="020B0604020202020204" pitchFamily="34" charset="0"/>
              </a:rPr>
              <a:t>th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.VnAvant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18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5B9D135-338A-4DFA-8FD6-84FBDA07A8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377" y="1167290"/>
            <a:ext cx="6243163" cy="504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263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5E4F9D-B254-4141-82F7-A0F9EB0FED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6572" y="3636419"/>
            <a:ext cx="6458851" cy="24292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CFF620-6A0A-49D9-A62C-D062F2540F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255" y="623075"/>
            <a:ext cx="9583487" cy="2210108"/>
          </a:xfrm>
          <a:prstGeom prst="rect">
            <a:avLst/>
          </a:prstGeom>
        </p:spPr>
      </p:pic>
      <p:sp>
        <p:nvSpPr>
          <p:cNvPr id="6" name="Rounded Rectangle 58">
            <a:extLst>
              <a:ext uri="{FF2B5EF4-FFF2-40B4-BE49-F238E27FC236}">
                <a16:creationId xmlns:a16="http://schemas.microsoft.com/office/drawing/2014/main" id="{EE12964F-D614-4620-90F9-948EBBAE54B6}"/>
              </a:ext>
            </a:extLst>
          </p:cNvPr>
          <p:cNvSpPr/>
          <p:nvPr/>
        </p:nvSpPr>
        <p:spPr>
          <a:xfrm>
            <a:off x="1304255" y="2942788"/>
            <a:ext cx="2088454" cy="658542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latin typeface=".VnAvant" pitchFamily="34" charset="0"/>
                <a:cs typeface="Arial" panose="020B0604020202020204" pitchFamily="34" charset="0"/>
              </a:rPr>
              <a:t>t</a:t>
            </a:r>
            <a:r>
              <a:rPr lang="en-US" sz="4800" b="1" noProof="0" dirty="0">
                <a:latin typeface=".VnAvant" pitchFamily="34" charset="0"/>
                <a:cs typeface="Arial" panose="020B0604020202020204" pitchFamily="34" charset="0"/>
              </a:rPr>
              <a:t>« m</a:t>
            </a:r>
            <a:r>
              <a:rPr lang="en-US" sz="5400" b="1" dirty="0">
                <a:latin typeface="+mn-lt"/>
                <a:cs typeface="Arial" panose="020B0604020202020204" pitchFamily="34" charset="0"/>
              </a:rPr>
              <a:t>ì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.VnAvant" pitchFamily="34" charset="0"/>
              <a:cs typeface="Arial" panose="020B0604020202020204" pitchFamily="34" charset="0"/>
            </a:endParaRP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.VnAvant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58">
            <a:extLst>
              <a:ext uri="{FF2B5EF4-FFF2-40B4-BE49-F238E27FC236}">
                <a16:creationId xmlns:a16="http://schemas.microsoft.com/office/drawing/2014/main" id="{2755AAA9-B762-47D7-B149-6AB0561DF82D}"/>
              </a:ext>
            </a:extLst>
          </p:cNvPr>
          <p:cNvSpPr/>
          <p:nvPr/>
        </p:nvSpPr>
        <p:spPr>
          <a:xfrm>
            <a:off x="4722704" y="2942788"/>
            <a:ext cx="2522158" cy="658542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latin typeface=".VnAvant" pitchFamily="34" charset="0"/>
                <a:cs typeface="Arial" panose="020B0604020202020204" pitchFamily="34" charset="0"/>
              </a:rPr>
              <a:t>t</a:t>
            </a:r>
            <a:r>
              <a:rPr lang="en-US" sz="4800" b="1" noProof="0" dirty="0">
                <a:latin typeface=".VnAvant" pitchFamily="34" charset="0"/>
                <a:cs typeface="Arial" panose="020B0604020202020204" pitchFamily="34" charset="0"/>
              </a:rPr>
              <a:t>h¶ c¸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.VnAvant" pitchFamily="34" charset="0"/>
              <a:cs typeface="Arial" panose="020B0604020202020204" pitchFamily="34" charset="0"/>
            </a:endParaRP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.VnAvant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58">
            <a:extLst>
              <a:ext uri="{FF2B5EF4-FFF2-40B4-BE49-F238E27FC236}">
                <a16:creationId xmlns:a16="http://schemas.microsoft.com/office/drawing/2014/main" id="{C1443B11-4C23-493B-8947-EE6E04DF97FF}"/>
              </a:ext>
            </a:extLst>
          </p:cNvPr>
          <p:cNvSpPr/>
          <p:nvPr/>
        </p:nvSpPr>
        <p:spPr>
          <a:xfrm>
            <a:off x="8574857" y="2833183"/>
            <a:ext cx="2522158" cy="658542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latin typeface=".VnAvant" pitchFamily="34" charset="0"/>
                <a:cs typeface="Arial" panose="020B0604020202020204" pitchFamily="34" charset="0"/>
              </a:rPr>
              <a:t>t¹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.VnAvant" pitchFamily="34" charset="0"/>
              <a:cs typeface="Arial" panose="020B0604020202020204" pitchFamily="34" charset="0"/>
            </a:endParaRP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.VnAvant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58">
            <a:extLst>
              <a:ext uri="{FF2B5EF4-FFF2-40B4-BE49-F238E27FC236}">
                <a16:creationId xmlns:a16="http://schemas.microsoft.com/office/drawing/2014/main" id="{703D525D-AA13-4BD1-B425-79D77CEFFEE7}"/>
              </a:ext>
            </a:extLst>
          </p:cNvPr>
          <p:cNvSpPr/>
          <p:nvPr/>
        </p:nvSpPr>
        <p:spPr>
          <a:xfrm>
            <a:off x="3076784" y="6100723"/>
            <a:ext cx="2522158" cy="658542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 err="1">
                <a:latin typeface=".VnAvant" pitchFamily="34" charset="0"/>
                <a:cs typeface="Arial" panose="020B0604020202020204" pitchFamily="34" charset="0"/>
              </a:rPr>
              <a:t>thî</a:t>
            </a:r>
            <a:r>
              <a:rPr lang="en-US" sz="4800" b="1" noProof="0" dirty="0">
                <a:latin typeface=".VnAvant" pitchFamily="34" charset="0"/>
                <a:cs typeface="Arial" panose="020B0604020202020204" pitchFamily="34" charset="0"/>
              </a:rPr>
              <a:t> </a:t>
            </a:r>
            <a:r>
              <a:rPr lang="en-US" sz="4800" b="1" noProof="0" dirty="0" err="1">
                <a:latin typeface=".VnAvant" pitchFamily="34" charset="0"/>
                <a:cs typeface="Arial" panose="020B0604020202020204" pitchFamily="34" charset="0"/>
              </a:rPr>
              <a:t>má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.VnAvant" pitchFamily="34" charset="0"/>
              <a:cs typeface="Arial" panose="020B0604020202020204" pitchFamily="34" charset="0"/>
            </a:endParaRP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.VnAvant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58">
            <a:extLst>
              <a:ext uri="{FF2B5EF4-FFF2-40B4-BE49-F238E27FC236}">
                <a16:creationId xmlns:a16="http://schemas.microsoft.com/office/drawing/2014/main" id="{1563F1B9-C2A0-47FC-A100-BDB360ADBFFE}"/>
              </a:ext>
            </a:extLst>
          </p:cNvPr>
          <p:cNvSpPr/>
          <p:nvPr/>
        </p:nvSpPr>
        <p:spPr>
          <a:xfrm>
            <a:off x="6803264" y="6065633"/>
            <a:ext cx="2720563" cy="658542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>
                <a:latin typeface=".VnAvant" pitchFamily="34" charset="0"/>
                <a:cs typeface="Arial" panose="020B0604020202020204" pitchFamily="34" charset="0"/>
              </a:rPr>
              <a:t>qu</a:t>
            </a:r>
            <a:r>
              <a:rPr lang="en-US" sz="4800" b="1" dirty="0">
                <a:latin typeface=".VnAvant" pitchFamily="34" charset="0"/>
                <a:cs typeface="Arial" panose="020B0604020202020204" pitchFamily="34" charset="0"/>
              </a:rPr>
              <a:t>¶</a:t>
            </a:r>
            <a:r>
              <a:rPr lang="en-US" sz="4800" b="1" noProof="0" dirty="0">
                <a:latin typeface=".VnAvant" pitchFamily="34" charset="0"/>
                <a:cs typeface="Arial" panose="020B0604020202020204" pitchFamily="34" charset="0"/>
              </a:rPr>
              <a:t> </a:t>
            </a:r>
            <a:r>
              <a:rPr lang="en-US" sz="4800" b="1" noProof="0" dirty="0" err="1">
                <a:latin typeface=".VnAvant" pitchFamily="34" charset="0"/>
                <a:cs typeface="Arial" panose="020B0604020202020204" pitchFamily="34" charset="0"/>
              </a:rPr>
              <a:t>thÞ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.VnAvant" pitchFamily="34" charset="0"/>
              <a:cs typeface="Arial" panose="020B0604020202020204" pitchFamily="34" charset="0"/>
            </a:endParaRP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.VnAvant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06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8">
            <a:extLst>
              <a:ext uri="{FF2B5EF4-FFF2-40B4-BE49-F238E27FC236}">
                <a16:creationId xmlns:a16="http://schemas.microsoft.com/office/drawing/2014/main" id="{EE12964F-D614-4620-90F9-948EBBAE54B6}"/>
              </a:ext>
            </a:extLst>
          </p:cNvPr>
          <p:cNvSpPr/>
          <p:nvPr/>
        </p:nvSpPr>
        <p:spPr>
          <a:xfrm>
            <a:off x="671208" y="2663050"/>
            <a:ext cx="2803511" cy="998807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8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>
                <a:latin typeface=".VnAvant" pitchFamily="34" charset="0"/>
                <a:cs typeface="Arial" panose="020B0604020202020204" pitchFamily="34" charset="0"/>
              </a:rPr>
              <a:t>t</a:t>
            </a:r>
            <a:r>
              <a:rPr lang="en-US" sz="8000" b="1" noProof="0" dirty="0">
                <a:latin typeface=".VnAvant" pitchFamily="34" charset="0"/>
                <a:cs typeface="Arial" panose="020B0604020202020204" pitchFamily="34" charset="0"/>
              </a:rPr>
              <a:t>« m</a:t>
            </a:r>
            <a:r>
              <a:rPr lang="en-US" sz="8000" b="1" dirty="0">
                <a:latin typeface="+mn-lt"/>
                <a:cs typeface="Arial" panose="020B0604020202020204" pitchFamily="34" charset="0"/>
              </a:rPr>
              <a:t>ì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.VnAvant" pitchFamily="34" charset="0"/>
              <a:cs typeface="Arial" panose="020B0604020202020204" pitchFamily="34" charset="0"/>
            </a:endParaRP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8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.VnAvant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58">
            <a:extLst>
              <a:ext uri="{FF2B5EF4-FFF2-40B4-BE49-F238E27FC236}">
                <a16:creationId xmlns:a16="http://schemas.microsoft.com/office/drawing/2014/main" id="{2755AAA9-B762-47D7-B149-6AB0561DF82D}"/>
              </a:ext>
            </a:extLst>
          </p:cNvPr>
          <p:cNvSpPr/>
          <p:nvPr/>
        </p:nvSpPr>
        <p:spPr>
          <a:xfrm>
            <a:off x="4309728" y="2680055"/>
            <a:ext cx="4000647" cy="998807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8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>
                <a:latin typeface=".VnAvant" pitchFamily="34" charset="0"/>
                <a:cs typeface="Arial" panose="020B0604020202020204" pitchFamily="34" charset="0"/>
              </a:rPr>
              <a:t>t</a:t>
            </a:r>
            <a:r>
              <a:rPr lang="en-US" sz="8000" b="1" noProof="0" dirty="0">
                <a:latin typeface=".VnAvant" pitchFamily="34" charset="0"/>
                <a:cs typeface="Arial" panose="020B0604020202020204" pitchFamily="34" charset="0"/>
              </a:rPr>
              <a:t>h¶ c¸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.VnAvant" pitchFamily="34" charset="0"/>
              <a:cs typeface="Arial" panose="020B0604020202020204" pitchFamily="34" charset="0"/>
            </a:endParaRP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8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.VnAvant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58">
            <a:extLst>
              <a:ext uri="{FF2B5EF4-FFF2-40B4-BE49-F238E27FC236}">
                <a16:creationId xmlns:a16="http://schemas.microsoft.com/office/drawing/2014/main" id="{C1443B11-4C23-493B-8947-EE6E04DF97FF}"/>
              </a:ext>
            </a:extLst>
          </p:cNvPr>
          <p:cNvSpPr/>
          <p:nvPr/>
        </p:nvSpPr>
        <p:spPr>
          <a:xfrm>
            <a:off x="8588924" y="2685632"/>
            <a:ext cx="3385709" cy="998806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8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>
                <a:latin typeface=".VnAvant" pitchFamily="34" charset="0"/>
                <a:cs typeface="Arial" panose="020B0604020202020204" pitchFamily="34" charset="0"/>
              </a:rPr>
              <a:t>t¹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.VnAvant" pitchFamily="34" charset="0"/>
              <a:cs typeface="Arial" panose="020B0604020202020204" pitchFamily="34" charset="0"/>
            </a:endParaRP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8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.VnAvant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58">
            <a:extLst>
              <a:ext uri="{FF2B5EF4-FFF2-40B4-BE49-F238E27FC236}">
                <a16:creationId xmlns:a16="http://schemas.microsoft.com/office/drawing/2014/main" id="{703D525D-AA13-4BD1-B425-79D77CEFFEE7}"/>
              </a:ext>
            </a:extLst>
          </p:cNvPr>
          <p:cNvSpPr/>
          <p:nvPr/>
        </p:nvSpPr>
        <p:spPr>
          <a:xfrm>
            <a:off x="1119521" y="4957382"/>
            <a:ext cx="5289003" cy="1406769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8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b="1" noProof="0" dirty="0" err="1">
                <a:latin typeface=".VnAvant" pitchFamily="34" charset="0"/>
                <a:cs typeface="Arial" panose="020B0604020202020204" pitchFamily="34" charset="0"/>
              </a:rPr>
              <a:t>thî</a:t>
            </a:r>
            <a:r>
              <a:rPr lang="en-US" sz="8800" b="1" noProof="0" dirty="0">
                <a:latin typeface=".VnAvant" pitchFamily="34" charset="0"/>
                <a:cs typeface="Arial" panose="020B0604020202020204" pitchFamily="34" charset="0"/>
              </a:rPr>
              <a:t> </a:t>
            </a:r>
            <a:r>
              <a:rPr lang="en-US" sz="8800" b="1" noProof="0" dirty="0" err="1">
                <a:latin typeface=".VnAvant" pitchFamily="34" charset="0"/>
                <a:cs typeface="Arial" panose="020B0604020202020204" pitchFamily="34" charset="0"/>
              </a:rPr>
              <a:t>má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.VnAvant" pitchFamily="34" charset="0"/>
              <a:cs typeface="Arial" panose="020B0604020202020204" pitchFamily="34" charset="0"/>
            </a:endParaRP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8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.VnAvant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58">
            <a:extLst>
              <a:ext uri="{FF2B5EF4-FFF2-40B4-BE49-F238E27FC236}">
                <a16:creationId xmlns:a16="http://schemas.microsoft.com/office/drawing/2014/main" id="{1563F1B9-C2A0-47FC-A100-BDB360ADBFFE}"/>
              </a:ext>
            </a:extLst>
          </p:cNvPr>
          <p:cNvSpPr/>
          <p:nvPr/>
        </p:nvSpPr>
        <p:spPr>
          <a:xfrm>
            <a:off x="5626239" y="4979963"/>
            <a:ext cx="6049946" cy="1406769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8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b="1" dirty="0" err="1">
                <a:latin typeface=".VnAvant" pitchFamily="34" charset="0"/>
                <a:cs typeface="Arial" panose="020B0604020202020204" pitchFamily="34" charset="0"/>
              </a:rPr>
              <a:t>qu</a:t>
            </a:r>
            <a:r>
              <a:rPr lang="en-US" sz="8800" b="1" dirty="0">
                <a:latin typeface=".VnAvant" pitchFamily="34" charset="0"/>
                <a:cs typeface="Arial" panose="020B0604020202020204" pitchFamily="34" charset="0"/>
              </a:rPr>
              <a:t>¶</a:t>
            </a:r>
            <a:r>
              <a:rPr lang="en-US" sz="8800" b="1" noProof="0" dirty="0">
                <a:latin typeface=".VnAvant" pitchFamily="34" charset="0"/>
                <a:cs typeface="Arial" panose="020B0604020202020204" pitchFamily="34" charset="0"/>
              </a:rPr>
              <a:t> </a:t>
            </a:r>
            <a:r>
              <a:rPr lang="en-US" sz="8800" b="1" noProof="0" dirty="0" err="1">
                <a:latin typeface=".VnAvant" pitchFamily="34" charset="0"/>
                <a:cs typeface="Arial" panose="020B0604020202020204" pitchFamily="34" charset="0"/>
              </a:rPr>
              <a:t>thÞ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.VnAvant" pitchFamily="34" charset="0"/>
              <a:cs typeface="Arial" panose="020B0604020202020204" pitchFamily="34" charset="0"/>
            </a:endParaRP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8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.VnAvant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E3821DC-D535-43DA-A5D5-ABCC921E3C8F}"/>
              </a:ext>
            </a:extLst>
          </p:cNvPr>
          <p:cNvCxnSpPr>
            <a:cxnSpLocks/>
          </p:cNvCxnSpPr>
          <p:nvPr/>
        </p:nvCxnSpPr>
        <p:spPr>
          <a:xfrm>
            <a:off x="832257" y="3661857"/>
            <a:ext cx="982475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550DCAE-04BD-42F3-9707-9E1095D806CF}"/>
              </a:ext>
            </a:extLst>
          </p:cNvPr>
          <p:cNvCxnSpPr>
            <a:cxnSpLocks/>
          </p:cNvCxnSpPr>
          <p:nvPr/>
        </p:nvCxnSpPr>
        <p:spPr>
          <a:xfrm>
            <a:off x="4743075" y="3694249"/>
            <a:ext cx="982475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27087F1-9002-4A97-9FA0-027FCC3D938C}"/>
              </a:ext>
            </a:extLst>
          </p:cNvPr>
          <p:cNvCxnSpPr>
            <a:cxnSpLocks/>
          </p:cNvCxnSpPr>
          <p:nvPr/>
        </p:nvCxnSpPr>
        <p:spPr>
          <a:xfrm>
            <a:off x="4743076" y="3820858"/>
            <a:ext cx="982475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E9051FC-B3AD-43F7-ABD9-EA829A322C58}"/>
              </a:ext>
            </a:extLst>
          </p:cNvPr>
          <p:cNvCxnSpPr>
            <a:cxnSpLocks/>
          </p:cNvCxnSpPr>
          <p:nvPr/>
        </p:nvCxnSpPr>
        <p:spPr>
          <a:xfrm>
            <a:off x="9708971" y="3661857"/>
            <a:ext cx="982475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E1B4FF5-2420-4F2B-A81F-9BF8263F7BBC}"/>
              </a:ext>
            </a:extLst>
          </p:cNvPr>
          <p:cNvCxnSpPr>
            <a:cxnSpLocks/>
          </p:cNvCxnSpPr>
          <p:nvPr/>
        </p:nvCxnSpPr>
        <p:spPr>
          <a:xfrm>
            <a:off x="1814732" y="6236245"/>
            <a:ext cx="982475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D908F89-60F7-40A4-B2ED-1FEE7B3E6F56}"/>
              </a:ext>
            </a:extLst>
          </p:cNvPr>
          <p:cNvCxnSpPr>
            <a:cxnSpLocks/>
          </p:cNvCxnSpPr>
          <p:nvPr/>
        </p:nvCxnSpPr>
        <p:spPr>
          <a:xfrm>
            <a:off x="1814732" y="6364151"/>
            <a:ext cx="982475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5FD5417-BB1E-4A29-8DA7-9E076CAA33E3}"/>
              </a:ext>
            </a:extLst>
          </p:cNvPr>
          <p:cNvCxnSpPr>
            <a:cxnSpLocks/>
          </p:cNvCxnSpPr>
          <p:nvPr/>
        </p:nvCxnSpPr>
        <p:spPr>
          <a:xfrm>
            <a:off x="9216601" y="6236245"/>
            <a:ext cx="982475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AE1B288-73AA-4ACF-9C4D-BFCC6FADEE41}"/>
              </a:ext>
            </a:extLst>
          </p:cNvPr>
          <p:cNvCxnSpPr>
            <a:cxnSpLocks/>
          </p:cNvCxnSpPr>
          <p:nvPr/>
        </p:nvCxnSpPr>
        <p:spPr>
          <a:xfrm>
            <a:off x="9217733" y="6324908"/>
            <a:ext cx="982475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9" name="TextBox 6">
            <a:extLst>
              <a:ext uri="{FF2B5EF4-FFF2-40B4-BE49-F238E27FC236}">
                <a16:creationId xmlns:a16="http://schemas.microsoft.com/office/drawing/2014/main" id="{BD21922F-44E2-4AE2-9890-DB3CA6F375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345" y="408488"/>
            <a:ext cx="9909733" cy="67786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8" tIns="60955" rIns="121908" bIns="6095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Tiếng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âm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t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tiếng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âm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3600" b="1" noProof="0" dirty="0" err="1">
                <a:solidFill>
                  <a:srgbClr val="FF0000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th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9757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F8A4FDB-F515-4B72-9A9D-1F8B8C1AC0EE}"/>
              </a:ext>
            </a:extLst>
          </p:cNvPr>
          <p:cNvSpPr/>
          <p:nvPr/>
        </p:nvSpPr>
        <p:spPr>
          <a:xfrm>
            <a:off x="2432115" y="876925"/>
            <a:ext cx="87952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Tìm tiếng ngoài bài có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âm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8C6E946-A947-4E4E-BB63-3BEB3A76A77F}"/>
              </a:ext>
            </a:extLst>
          </p:cNvPr>
          <p:cNvSpPr/>
          <p:nvPr/>
        </p:nvSpPr>
        <p:spPr>
          <a:xfrm>
            <a:off x="1423447" y="2408317"/>
            <a:ext cx="3930978" cy="357275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600" b="1" kern="1200" dirty="0">
                <a:solidFill>
                  <a:srgbClr val="7030A0"/>
                </a:solidFill>
                <a:latin typeface=".VnAvant" pitchFamily="34" charset="0"/>
              </a:rPr>
              <a:t>t</a:t>
            </a:r>
            <a:endParaRPr kumimoji="0" lang="en-US" sz="16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.VnAvant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FC9AA64-CDD6-408B-BC81-E6222FCE4B5A}"/>
              </a:ext>
            </a:extLst>
          </p:cNvPr>
          <p:cNvSpPr/>
          <p:nvPr/>
        </p:nvSpPr>
        <p:spPr>
          <a:xfrm>
            <a:off x="6194981" y="2408317"/>
            <a:ext cx="3930978" cy="357275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600" b="1" kern="1200" dirty="0" err="1">
                <a:solidFill>
                  <a:srgbClr val="7030A0"/>
                </a:solidFill>
                <a:latin typeface=".VnAvant" pitchFamily="34" charset="0"/>
              </a:rPr>
              <a:t>th</a:t>
            </a:r>
            <a:endParaRPr kumimoji="0" lang="en-US" sz="16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.VnAvant" pitchFamily="34" charset="0"/>
            </a:endParaRPr>
          </a:p>
        </p:txBody>
      </p:sp>
      <p:grpSp>
        <p:nvGrpSpPr>
          <p:cNvPr id="8" name="Group 2">
            <a:extLst>
              <a:ext uri="{FF2B5EF4-FFF2-40B4-BE49-F238E27FC236}">
                <a16:creationId xmlns:a16="http://schemas.microsoft.com/office/drawing/2014/main" id="{8CF5A672-1378-4191-88E3-4457FD94FAE3}"/>
              </a:ext>
            </a:extLst>
          </p:cNvPr>
          <p:cNvGrpSpPr/>
          <p:nvPr/>
        </p:nvGrpSpPr>
        <p:grpSpPr>
          <a:xfrm>
            <a:off x="10401105" y="4565471"/>
            <a:ext cx="1652436" cy="1825828"/>
            <a:chOff x="11173066" y="3333751"/>
            <a:chExt cx="2768600" cy="3059113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CB88B041-E66D-4152-A1ED-32240D32C7CB}"/>
                </a:ext>
              </a:extLst>
            </p:cNvPr>
            <p:cNvSpPr/>
            <p:nvPr/>
          </p:nvSpPr>
          <p:spPr bwMode="auto">
            <a:xfrm>
              <a:off x="11627091" y="3333751"/>
              <a:ext cx="1863725" cy="2446338"/>
            </a:xfrm>
            <a:custGeom>
              <a:avLst/>
              <a:gdLst>
                <a:gd name="T0" fmla="*/ 179 w 496"/>
                <a:gd name="T1" fmla="*/ 59 h 650"/>
                <a:gd name="T2" fmla="*/ 402 w 496"/>
                <a:gd name="T3" fmla="*/ 112 h 650"/>
                <a:gd name="T4" fmla="*/ 463 w 496"/>
                <a:gd name="T5" fmla="*/ 303 h 650"/>
                <a:gd name="T6" fmla="*/ 443 w 496"/>
                <a:gd name="T7" fmla="*/ 442 h 650"/>
                <a:gd name="T8" fmla="*/ 440 w 496"/>
                <a:gd name="T9" fmla="*/ 495 h 650"/>
                <a:gd name="T10" fmla="*/ 237 w 496"/>
                <a:gd name="T11" fmla="*/ 649 h 650"/>
                <a:gd name="T12" fmla="*/ 54 w 496"/>
                <a:gd name="T13" fmla="*/ 499 h 650"/>
                <a:gd name="T14" fmla="*/ 59 w 496"/>
                <a:gd name="T15" fmla="*/ 446 h 650"/>
                <a:gd name="T16" fmla="*/ 39 w 496"/>
                <a:gd name="T17" fmla="*/ 295 h 650"/>
                <a:gd name="T18" fmla="*/ 179 w 496"/>
                <a:gd name="T19" fmla="*/ 5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6" h="650">
                  <a:moveTo>
                    <a:pt x="179" y="59"/>
                  </a:moveTo>
                  <a:cubicBezTo>
                    <a:pt x="198" y="28"/>
                    <a:pt x="342" y="0"/>
                    <a:pt x="402" y="112"/>
                  </a:cubicBezTo>
                  <a:cubicBezTo>
                    <a:pt x="461" y="224"/>
                    <a:pt x="431" y="264"/>
                    <a:pt x="463" y="303"/>
                  </a:cubicBezTo>
                  <a:cubicBezTo>
                    <a:pt x="496" y="343"/>
                    <a:pt x="465" y="434"/>
                    <a:pt x="443" y="442"/>
                  </a:cubicBezTo>
                  <a:cubicBezTo>
                    <a:pt x="420" y="450"/>
                    <a:pt x="429" y="481"/>
                    <a:pt x="440" y="495"/>
                  </a:cubicBezTo>
                  <a:cubicBezTo>
                    <a:pt x="487" y="553"/>
                    <a:pt x="419" y="650"/>
                    <a:pt x="237" y="649"/>
                  </a:cubicBezTo>
                  <a:cubicBezTo>
                    <a:pt x="42" y="648"/>
                    <a:pt x="4" y="535"/>
                    <a:pt x="54" y="499"/>
                  </a:cubicBezTo>
                  <a:cubicBezTo>
                    <a:pt x="70" y="488"/>
                    <a:pt x="77" y="466"/>
                    <a:pt x="59" y="446"/>
                  </a:cubicBezTo>
                  <a:cubicBezTo>
                    <a:pt x="41" y="427"/>
                    <a:pt x="0" y="354"/>
                    <a:pt x="39" y="295"/>
                  </a:cubicBezTo>
                  <a:cubicBezTo>
                    <a:pt x="77" y="235"/>
                    <a:pt x="44" y="59"/>
                    <a:pt x="179" y="59"/>
                  </a:cubicBezTo>
                </a:path>
              </a:pathLst>
            </a:custGeom>
            <a:solidFill>
              <a:srgbClr val="8060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1B67A3A7-3777-4BD0-9121-49CF6217C181}"/>
                </a:ext>
              </a:extLst>
            </p:cNvPr>
            <p:cNvSpPr/>
            <p:nvPr/>
          </p:nvSpPr>
          <p:spPr bwMode="auto">
            <a:xfrm>
              <a:off x="11173066" y="5297489"/>
              <a:ext cx="2768600" cy="1095375"/>
            </a:xfrm>
            <a:custGeom>
              <a:avLst/>
              <a:gdLst>
                <a:gd name="T0" fmla="*/ 438 w 737"/>
                <a:gd name="T1" fmla="*/ 0 h 291"/>
                <a:gd name="T2" fmla="*/ 294 w 737"/>
                <a:gd name="T3" fmla="*/ 6 h 291"/>
                <a:gd name="T4" fmla="*/ 78 w 737"/>
                <a:gd name="T5" fmla="*/ 114 h 291"/>
                <a:gd name="T6" fmla="*/ 0 w 737"/>
                <a:gd name="T7" fmla="*/ 291 h 291"/>
                <a:gd name="T8" fmla="*/ 737 w 737"/>
                <a:gd name="T9" fmla="*/ 291 h 291"/>
                <a:gd name="T10" fmla="*/ 658 w 737"/>
                <a:gd name="T11" fmla="*/ 114 h 291"/>
                <a:gd name="T12" fmla="*/ 438 w 737"/>
                <a:gd name="T13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7" h="291">
                  <a:moveTo>
                    <a:pt x="438" y="0"/>
                  </a:moveTo>
                  <a:cubicBezTo>
                    <a:pt x="436" y="2"/>
                    <a:pt x="295" y="4"/>
                    <a:pt x="294" y="6"/>
                  </a:cubicBezTo>
                  <a:cubicBezTo>
                    <a:pt x="250" y="69"/>
                    <a:pt x="154" y="97"/>
                    <a:pt x="78" y="114"/>
                  </a:cubicBezTo>
                  <a:cubicBezTo>
                    <a:pt x="3" y="131"/>
                    <a:pt x="0" y="227"/>
                    <a:pt x="0" y="291"/>
                  </a:cubicBezTo>
                  <a:cubicBezTo>
                    <a:pt x="737" y="291"/>
                    <a:pt x="737" y="291"/>
                    <a:pt x="737" y="291"/>
                  </a:cubicBezTo>
                  <a:cubicBezTo>
                    <a:pt x="736" y="227"/>
                    <a:pt x="735" y="131"/>
                    <a:pt x="658" y="114"/>
                  </a:cubicBezTo>
                  <a:cubicBezTo>
                    <a:pt x="581" y="97"/>
                    <a:pt x="480" y="65"/>
                    <a:pt x="438" y="0"/>
                  </a:cubicBezTo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F4DC9B2D-16F2-41CF-9FC8-389EC954766B}"/>
                </a:ext>
              </a:extLst>
            </p:cNvPr>
            <p:cNvSpPr/>
            <p:nvPr/>
          </p:nvSpPr>
          <p:spPr bwMode="auto">
            <a:xfrm>
              <a:off x="12277966" y="4421189"/>
              <a:ext cx="555625" cy="1339850"/>
            </a:xfrm>
            <a:custGeom>
              <a:avLst/>
              <a:gdLst>
                <a:gd name="T0" fmla="*/ 0 w 148"/>
                <a:gd name="T1" fmla="*/ 98 h 356"/>
                <a:gd name="T2" fmla="*/ 0 w 148"/>
                <a:gd name="T3" fmla="*/ 219 h 356"/>
                <a:gd name="T4" fmla="*/ 0 w 148"/>
                <a:gd name="T5" fmla="*/ 279 h 356"/>
                <a:gd name="T6" fmla="*/ 148 w 148"/>
                <a:gd name="T7" fmla="*/ 279 h 356"/>
                <a:gd name="T8" fmla="*/ 148 w 148"/>
                <a:gd name="T9" fmla="*/ 219 h 356"/>
                <a:gd name="T10" fmla="*/ 148 w 148"/>
                <a:gd name="T11" fmla="*/ 98 h 356"/>
                <a:gd name="T12" fmla="*/ 0 w 148"/>
                <a:gd name="T13" fmla="*/ 98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356">
                  <a:moveTo>
                    <a:pt x="0" y="98"/>
                  </a:moveTo>
                  <a:cubicBezTo>
                    <a:pt x="0" y="219"/>
                    <a:pt x="0" y="219"/>
                    <a:pt x="0" y="219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37" y="354"/>
                    <a:pt x="104" y="356"/>
                    <a:pt x="148" y="279"/>
                  </a:cubicBezTo>
                  <a:cubicBezTo>
                    <a:pt x="148" y="219"/>
                    <a:pt x="148" y="219"/>
                    <a:pt x="148" y="219"/>
                  </a:cubicBezTo>
                  <a:cubicBezTo>
                    <a:pt x="148" y="98"/>
                    <a:pt x="148" y="98"/>
                    <a:pt x="148" y="98"/>
                  </a:cubicBezTo>
                  <a:cubicBezTo>
                    <a:pt x="148" y="0"/>
                    <a:pt x="0" y="0"/>
                    <a:pt x="0" y="98"/>
                  </a:cubicBezTo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63788658-1E51-4A13-90CC-6FD89AF67E1E}"/>
                </a:ext>
              </a:extLst>
            </p:cNvPr>
            <p:cNvSpPr/>
            <p:nvPr/>
          </p:nvSpPr>
          <p:spPr bwMode="auto">
            <a:xfrm>
              <a:off x="13070129" y="4448176"/>
              <a:ext cx="285750" cy="412750"/>
            </a:xfrm>
            <a:custGeom>
              <a:avLst/>
              <a:gdLst>
                <a:gd name="T0" fmla="*/ 58 w 76"/>
                <a:gd name="T1" fmla="*/ 6 h 110"/>
                <a:gd name="T2" fmla="*/ 11 w 76"/>
                <a:gd name="T3" fmla="*/ 43 h 110"/>
                <a:gd name="T4" fmla="*/ 18 w 76"/>
                <a:gd name="T5" fmla="*/ 103 h 110"/>
                <a:gd name="T6" fmla="*/ 65 w 76"/>
                <a:gd name="T7" fmla="*/ 67 h 110"/>
                <a:gd name="T8" fmla="*/ 58 w 76"/>
                <a:gd name="T9" fmla="*/ 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10">
                  <a:moveTo>
                    <a:pt x="58" y="6"/>
                  </a:moveTo>
                  <a:cubicBezTo>
                    <a:pt x="43" y="0"/>
                    <a:pt x="22" y="16"/>
                    <a:pt x="11" y="43"/>
                  </a:cubicBezTo>
                  <a:cubicBezTo>
                    <a:pt x="0" y="69"/>
                    <a:pt x="3" y="97"/>
                    <a:pt x="18" y="103"/>
                  </a:cubicBezTo>
                  <a:cubicBezTo>
                    <a:pt x="33" y="110"/>
                    <a:pt x="54" y="94"/>
                    <a:pt x="65" y="67"/>
                  </a:cubicBezTo>
                  <a:cubicBezTo>
                    <a:pt x="76" y="40"/>
                    <a:pt x="73" y="13"/>
                    <a:pt x="58" y="6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82609B27-F8BC-4706-B60D-3ECBFE3BC443}"/>
                </a:ext>
              </a:extLst>
            </p:cNvPr>
            <p:cNvSpPr/>
            <p:nvPr/>
          </p:nvSpPr>
          <p:spPr bwMode="auto">
            <a:xfrm>
              <a:off x="11758854" y="4448176"/>
              <a:ext cx="282575" cy="412750"/>
            </a:xfrm>
            <a:custGeom>
              <a:avLst/>
              <a:gdLst>
                <a:gd name="T0" fmla="*/ 17 w 75"/>
                <a:gd name="T1" fmla="*/ 6 h 110"/>
                <a:gd name="T2" fmla="*/ 64 w 75"/>
                <a:gd name="T3" fmla="*/ 43 h 110"/>
                <a:gd name="T4" fmla="*/ 57 w 75"/>
                <a:gd name="T5" fmla="*/ 103 h 110"/>
                <a:gd name="T6" fmla="*/ 11 w 75"/>
                <a:gd name="T7" fmla="*/ 67 h 110"/>
                <a:gd name="T8" fmla="*/ 17 w 75"/>
                <a:gd name="T9" fmla="*/ 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10">
                  <a:moveTo>
                    <a:pt x="17" y="6"/>
                  </a:moveTo>
                  <a:cubicBezTo>
                    <a:pt x="32" y="0"/>
                    <a:pt x="53" y="16"/>
                    <a:pt x="64" y="43"/>
                  </a:cubicBezTo>
                  <a:cubicBezTo>
                    <a:pt x="75" y="69"/>
                    <a:pt x="72" y="97"/>
                    <a:pt x="57" y="103"/>
                  </a:cubicBezTo>
                  <a:cubicBezTo>
                    <a:pt x="42" y="110"/>
                    <a:pt x="21" y="94"/>
                    <a:pt x="11" y="67"/>
                  </a:cubicBezTo>
                  <a:cubicBezTo>
                    <a:pt x="0" y="40"/>
                    <a:pt x="3" y="13"/>
                    <a:pt x="17" y="6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6D083E28-DD60-49D2-8FAB-8CFC333AB8A0}"/>
                </a:ext>
              </a:extLst>
            </p:cNvPr>
            <p:cNvSpPr/>
            <p:nvPr/>
          </p:nvSpPr>
          <p:spPr bwMode="auto">
            <a:xfrm>
              <a:off x="12277966" y="5129214"/>
              <a:ext cx="555625" cy="192088"/>
            </a:xfrm>
            <a:custGeom>
              <a:avLst/>
              <a:gdLst>
                <a:gd name="T0" fmla="*/ 148 w 148"/>
                <a:gd name="T1" fmla="*/ 0 h 51"/>
                <a:gd name="T2" fmla="*/ 0 w 148"/>
                <a:gd name="T3" fmla="*/ 0 h 51"/>
                <a:gd name="T4" fmla="*/ 0 w 148"/>
                <a:gd name="T5" fmla="*/ 5 h 51"/>
                <a:gd name="T6" fmla="*/ 73 w 148"/>
                <a:gd name="T7" fmla="*/ 51 h 51"/>
                <a:gd name="T8" fmla="*/ 148 w 148"/>
                <a:gd name="T9" fmla="*/ 4 h 51"/>
                <a:gd name="T10" fmla="*/ 148 w 148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" h="51">
                  <a:moveTo>
                    <a:pt x="14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47" y="51"/>
                    <a:pt x="73" y="51"/>
                  </a:cubicBezTo>
                  <a:cubicBezTo>
                    <a:pt x="100" y="51"/>
                    <a:pt x="148" y="4"/>
                    <a:pt x="148" y="4"/>
                  </a:cubicBezTo>
                  <a:cubicBezTo>
                    <a:pt x="148" y="0"/>
                    <a:pt x="148" y="0"/>
                    <a:pt x="148" y="0"/>
                  </a:cubicBezTo>
                </a:path>
              </a:pathLst>
            </a:custGeom>
            <a:solidFill>
              <a:srgbClr val="C4A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23558AD6-D497-4297-AC61-1E2C7294BDB2}"/>
                </a:ext>
              </a:extLst>
            </p:cNvPr>
            <p:cNvSpPr/>
            <p:nvPr/>
          </p:nvSpPr>
          <p:spPr bwMode="auto">
            <a:xfrm>
              <a:off x="11792191" y="3567114"/>
              <a:ext cx="1525588" cy="1693863"/>
            </a:xfrm>
            <a:custGeom>
              <a:avLst/>
              <a:gdLst>
                <a:gd name="T0" fmla="*/ 203 w 406"/>
                <a:gd name="T1" fmla="*/ 450 h 450"/>
                <a:gd name="T2" fmla="*/ 31 w 406"/>
                <a:gd name="T3" fmla="*/ 266 h 450"/>
                <a:gd name="T4" fmla="*/ 203 w 406"/>
                <a:gd name="T5" fmla="*/ 0 h 450"/>
                <a:gd name="T6" fmla="*/ 376 w 406"/>
                <a:gd name="T7" fmla="*/ 266 h 450"/>
                <a:gd name="T8" fmla="*/ 203 w 406"/>
                <a:gd name="T9" fmla="*/ 45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450">
                  <a:moveTo>
                    <a:pt x="203" y="450"/>
                  </a:moveTo>
                  <a:cubicBezTo>
                    <a:pt x="157" y="450"/>
                    <a:pt x="60" y="374"/>
                    <a:pt x="31" y="266"/>
                  </a:cubicBezTo>
                  <a:cubicBezTo>
                    <a:pt x="0" y="157"/>
                    <a:pt x="57" y="0"/>
                    <a:pt x="203" y="0"/>
                  </a:cubicBezTo>
                  <a:cubicBezTo>
                    <a:pt x="349" y="0"/>
                    <a:pt x="406" y="157"/>
                    <a:pt x="376" y="266"/>
                  </a:cubicBezTo>
                  <a:cubicBezTo>
                    <a:pt x="346" y="374"/>
                    <a:pt x="249" y="450"/>
                    <a:pt x="203" y="450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D7482F87-717C-44CD-B600-0134F73D9642}"/>
                </a:ext>
              </a:extLst>
            </p:cNvPr>
            <p:cNvSpPr/>
            <p:nvPr/>
          </p:nvSpPr>
          <p:spPr bwMode="auto">
            <a:xfrm>
              <a:off x="11789016" y="3517901"/>
              <a:ext cx="1611313" cy="1169988"/>
            </a:xfrm>
            <a:custGeom>
              <a:avLst/>
              <a:gdLst>
                <a:gd name="T0" fmla="*/ 170 w 429"/>
                <a:gd name="T1" fmla="*/ 149 h 311"/>
                <a:gd name="T2" fmla="*/ 72 w 429"/>
                <a:gd name="T3" fmla="*/ 226 h 311"/>
                <a:gd name="T4" fmla="*/ 42 w 429"/>
                <a:gd name="T5" fmla="*/ 301 h 311"/>
                <a:gd name="T6" fmla="*/ 18 w 429"/>
                <a:gd name="T7" fmla="*/ 145 h 311"/>
                <a:gd name="T8" fmla="*/ 173 w 429"/>
                <a:gd name="T9" fmla="*/ 4 h 311"/>
                <a:gd name="T10" fmla="*/ 325 w 429"/>
                <a:gd name="T11" fmla="*/ 48 h 311"/>
                <a:gd name="T12" fmla="*/ 366 w 429"/>
                <a:gd name="T13" fmla="*/ 311 h 311"/>
                <a:gd name="T14" fmla="*/ 281 w 429"/>
                <a:gd name="T15" fmla="*/ 105 h 311"/>
                <a:gd name="T16" fmla="*/ 170 w 429"/>
                <a:gd name="T17" fmla="*/ 149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9" h="311">
                  <a:moveTo>
                    <a:pt x="170" y="149"/>
                  </a:moveTo>
                  <a:cubicBezTo>
                    <a:pt x="134" y="224"/>
                    <a:pt x="119" y="246"/>
                    <a:pt x="72" y="226"/>
                  </a:cubicBezTo>
                  <a:cubicBezTo>
                    <a:pt x="24" y="206"/>
                    <a:pt x="33" y="262"/>
                    <a:pt x="42" y="301"/>
                  </a:cubicBezTo>
                  <a:cubicBezTo>
                    <a:pt x="0" y="248"/>
                    <a:pt x="5" y="197"/>
                    <a:pt x="18" y="145"/>
                  </a:cubicBezTo>
                  <a:cubicBezTo>
                    <a:pt x="32" y="89"/>
                    <a:pt x="105" y="2"/>
                    <a:pt x="173" y="4"/>
                  </a:cubicBezTo>
                  <a:cubicBezTo>
                    <a:pt x="210" y="0"/>
                    <a:pt x="266" y="5"/>
                    <a:pt x="325" y="48"/>
                  </a:cubicBezTo>
                  <a:cubicBezTo>
                    <a:pt x="429" y="123"/>
                    <a:pt x="394" y="291"/>
                    <a:pt x="366" y="311"/>
                  </a:cubicBezTo>
                  <a:cubicBezTo>
                    <a:pt x="393" y="155"/>
                    <a:pt x="327" y="186"/>
                    <a:pt x="281" y="105"/>
                  </a:cubicBezTo>
                  <a:cubicBezTo>
                    <a:pt x="266" y="69"/>
                    <a:pt x="209" y="67"/>
                    <a:pt x="170" y="149"/>
                  </a:cubicBezTo>
                  <a:close/>
                </a:path>
              </a:pathLst>
            </a:custGeom>
            <a:solidFill>
              <a:srgbClr val="8060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7" name="Rectangle 13">
              <a:extLst>
                <a:ext uri="{FF2B5EF4-FFF2-40B4-BE49-F238E27FC236}">
                  <a16:creationId xmlns:a16="http://schemas.microsoft.com/office/drawing/2014/main" id="{060F03DD-B9DB-4FA9-B7B4-ACC63B9C9D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17679" y="5689601"/>
              <a:ext cx="60325" cy="703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8" name="Rectangle 14">
              <a:extLst>
                <a:ext uri="{FF2B5EF4-FFF2-40B4-BE49-F238E27FC236}">
                  <a16:creationId xmlns:a16="http://schemas.microsoft.com/office/drawing/2014/main" id="{85DF889B-8A8B-4682-B45F-9025594AA0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17679" y="5689601"/>
              <a:ext cx="60325" cy="703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EADCC67D-CADF-4636-8FDE-98AE79868F39}"/>
                </a:ext>
              </a:extLst>
            </p:cNvPr>
            <p:cNvSpPr/>
            <p:nvPr/>
          </p:nvSpPr>
          <p:spPr bwMode="auto">
            <a:xfrm>
              <a:off x="12077941" y="5321301"/>
              <a:ext cx="469900" cy="571500"/>
            </a:xfrm>
            <a:custGeom>
              <a:avLst/>
              <a:gdLst>
                <a:gd name="T0" fmla="*/ 126 w 296"/>
                <a:gd name="T1" fmla="*/ 0 h 360"/>
                <a:gd name="T2" fmla="*/ 0 w 296"/>
                <a:gd name="T3" fmla="*/ 113 h 360"/>
                <a:gd name="T4" fmla="*/ 161 w 296"/>
                <a:gd name="T5" fmla="*/ 360 h 360"/>
                <a:gd name="T6" fmla="*/ 296 w 296"/>
                <a:gd name="T7" fmla="*/ 230 h 360"/>
                <a:gd name="T8" fmla="*/ 126 w 296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360">
                  <a:moveTo>
                    <a:pt x="126" y="0"/>
                  </a:moveTo>
                  <a:lnTo>
                    <a:pt x="0" y="113"/>
                  </a:lnTo>
                  <a:lnTo>
                    <a:pt x="161" y="360"/>
                  </a:lnTo>
                  <a:lnTo>
                    <a:pt x="296" y="23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6668D18F-3972-4D63-AACA-C2A6668379B5}"/>
                </a:ext>
              </a:extLst>
            </p:cNvPr>
            <p:cNvSpPr/>
            <p:nvPr/>
          </p:nvSpPr>
          <p:spPr bwMode="auto">
            <a:xfrm>
              <a:off x="12077941" y="5321301"/>
              <a:ext cx="469900" cy="571500"/>
            </a:xfrm>
            <a:custGeom>
              <a:avLst/>
              <a:gdLst>
                <a:gd name="T0" fmla="*/ 126 w 296"/>
                <a:gd name="T1" fmla="*/ 0 h 360"/>
                <a:gd name="T2" fmla="*/ 0 w 296"/>
                <a:gd name="T3" fmla="*/ 113 h 360"/>
                <a:gd name="T4" fmla="*/ 161 w 296"/>
                <a:gd name="T5" fmla="*/ 360 h 360"/>
                <a:gd name="T6" fmla="*/ 296 w 296"/>
                <a:gd name="T7" fmla="*/ 230 h 360"/>
                <a:gd name="T8" fmla="*/ 126 w 296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360">
                  <a:moveTo>
                    <a:pt x="126" y="0"/>
                  </a:moveTo>
                  <a:lnTo>
                    <a:pt x="0" y="113"/>
                  </a:lnTo>
                  <a:lnTo>
                    <a:pt x="161" y="360"/>
                  </a:lnTo>
                  <a:lnTo>
                    <a:pt x="296" y="230"/>
                  </a:lnTo>
                  <a:lnTo>
                    <a:pt x="1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746346CD-A896-491A-97C4-60D753D4ACB0}"/>
                </a:ext>
              </a:extLst>
            </p:cNvPr>
            <p:cNvSpPr/>
            <p:nvPr/>
          </p:nvSpPr>
          <p:spPr bwMode="auto">
            <a:xfrm>
              <a:off x="12547841" y="5321301"/>
              <a:ext cx="484188" cy="571500"/>
            </a:xfrm>
            <a:custGeom>
              <a:avLst/>
              <a:gdLst>
                <a:gd name="T0" fmla="*/ 180 w 305"/>
                <a:gd name="T1" fmla="*/ 0 h 360"/>
                <a:gd name="T2" fmla="*/ 305 w 305"/>
                <a:gd name="T3" fmla="*/ 118 h 360"/>
                <a:gd name="T4" fmla="*/ 137 w 305"/>
                <a:gd name="T5" fmla="*/ 360 h 360"/>
                <a:gd name="T6" fmla="*/ 0 w 305"/>
                <a:gd name="T7" fmla="*/ 230 h 360"/>
                <a:gd name="T8" fmla="*/ 180 w 305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360">
                  <a:moveTo>
                    <a:pt x="180" y="0"/>
                  </a:moveTo>
                  <a:lnTo>
                    <a:pt x="305" y="118"/>
                  </a:lnTo>
                  <a:lnTo>
                    <a:pt x="137" y="360"/>
                  </a:lnTo>
                  <a:lnTo>
                    <a:pt x="0" y="230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46C475A5-26E5-4F82-8AF8-5571C7D91204}"/>
                </a:ext>
              </a:extLst>
            </p:cNvPr>
            <p:cNvSpPr/>
            <p:nvPr/>
          </p:nvSpPr>
          <p:spPr bwMode="auto">
            <a:xfrm>
              <a:off x="12547841" y="5321301"/>
              <a:ext cx="484188" cy="571500"/>
            </a:xfrm>
            <a:custGeom>
              <a:avLst/>
              <a:gdLst>
                <a:gd name="T0" fmla="*/ 180 w 305"/>
                <a:gd name="T1" fmla="*/ 0 h 360"/>
                <a:gd name="T2" fmla="*/ 305 w 305"/>
                <a:gd name="T3" fmla="*/ 118 h 360"/>
                <a:gd name="T4" fmla="*/ 137 w 305"/>
                <a:gd name="T5" fmla="*/ 360 h 360"/>
                <a:gd name="T6" fmla="*/ 0 w 305"/>
                <a:gd name="T7" fmla="*/ 230 h 360"/>
                <a:gd name="T8" fmla="*/ 180 w 305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360">
                  <a:moveTo>
                    <a:pt x="180" y="0"/>
                  </a:moveTo>
                  <a:lnTo>
                    <a:pt x="305" y="118"/>
                  </a:lnTo>
                  <a:lnTo>
                    <a:pt x="137" y="360"/>
                  </a:lnTo>
                  <a:lnTo>
                    <a:pt x="0" y="230"/>
                  </a:lnTo>
                  <a:lnTo>
                    <a:pt x="18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6062305D-BBAA-493E-A2F6-693637CE0E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969991" y="4349751"/>
              <a:ext cx="1185863" cy="436563"/>
            </a:xfrm>
            <a:custGeom>
              <a:avLst/>
              <a:gdLst>
                <a:gd name="T0" fmla="*/ 236 w 316"/>
                <a:gd name="T1" fmla="*/ 114 h 116"/>
                <a:gd name="T2" fmla="*/ 241 w 316"/>
                <a:gd name="T3" fmla="*/ 114 h 116"/>
                <a:gd name="T4" fmla="*/ 298 w 316"/>
                <a:gd name="T5" fmla="*/ 68 h 116"/>
                <a:gd name="T6" fmla="*/ 310 w 316"/>
                <a:gd name="T7" fmla="*/ 30 h 116"/>
                <a:gd name="T8" fmla="*/ 316 w 316"/>
                <a:gd name="T9" fmla="*/ 16 h 116"/>
                <a:gd name="T10" fmla="*/ 307 w 316"/>
                <a:gd name="T11" fmla="*/ 6 h 116"/>
                <a:gd name="T12" fmla="*/ 238 w 316"/>
                <a:gd name="T13" fmla="*/ 2 h 116"/>
                <a:gd name="T14" fmla="*/ 238 w 316"/>
                <a:gd name="T15" fmla="*/ 9 h 116"/>
                <a:gd name="T16" fmla="*/ 286 w 316"/>
                <a:gd name="T17" fmla="*/ 14 h 116"/>
                <a:gd name="T18" fmla="*/ 284 w 316"/>
                <a:gd name="T19" fmla="*/ 86 h 116"/>
                <a:gd name="T20" fmla="*/ 236 w 316"/>
                <a:gd name="T21" fmla="*/ 108 h 116"/>
                <a:gd name="T22" fmla="*/ 236 w 316"/>
                <a:gd name="T23" fmla="*/ 114 h 116"/>
                <a:gd name="T24" fmla="*/ 158 w 316"/>
                <a:gd name="T25" fmla="*/ 16 h 116"/>
                <a:gd name="T26" fmla="*/ 84 w 316"/>
                <a:gd name="T27" fmla="*/ 3 h 116"/>
                <a:gd name="T28" fmla="*/ 78 w 316"/>
                <a:gd name="T29" fmla="*/ 2 h 116"/>
                <a:gd name="T30" fmla="*/ 78 w 316"/>
                <a:gd name="T31" fmla="*/ 9 h 116"/>
                <a:gd name="T32" fmla="*/ 130 w 316"/>
                <a:gd name="T33" fmla="*/ 27 h 116"/>
                <a:gd name="T34" fmla="*/ 99 w 316"/>
                <a:gd name="T35" fmla="*/ 103 h 116"/>
                <a:gd name="T36" fmla="*/ 76 w 316"/>
                <a:gd name="T37" fmla="*/ 108 h 116"/>
                <a:gd name="T38" fmla="*/ 76 w 316"/>
                <a:gd name="T39" fmla="*/ 115 h 116"/>
                <a:gd name="T40" fmla="*/ 130 w 316"/>
                <a:gd name="T41" fmla="*/ 80 h 116"/>
                <a:gd name="T42" fmla="*/ 157 w 316"/>
                <a:gd name="T43" fmla="*/ 41 h 116"/>
                <a:gd name="T44" fmla="*/ 183 w 316"/>
                <a:gd name="T45" fmla="*/ 80 h 116"/>
                <a:gd name="T46" fmla="*/ 236 w 316"/>
                <a:gd name="T47" fmla="*/ 114 h 116"/>
                <a:gd name="T48" fmla="*/ 236 w 316"/>
                <a:gd name="T49" fmla="*/ 108 h 116"/>
                <a:gd name="T50" fmla="*/ 212 w 316"/>
                <a:gd name="T51" fmla="*/ 103 h 116"/>
                <a:gd name="T52" fmla="*/ 186 w 316"/>
                <a:gd name="T53" fmla="*/ 27 h 116"/>
                <a:gd name="T54" fmla="*/ 238 w 316"/>
                <a:gd name="T55" fmla="*/ 9 h 116"/>
                <a:gd name="T56" fmla="*/ 238 w 316"/>
                <a:gd name="T57" fmla="*/ 2 h 116"/>
                <a:gd name="T58" fmla="*/ 233 w 316"/>
                <a:gd name="T59" fmla="*/ 2 h 116"/>
                <a:gd name="T60" fmla="*/ 158 w 316"/>
                <a:gd name="T61" fmla="*/ 16 h 116"/>
                <a:gd name="T62" fmla="*/ 78 w 316"/>
                <a:gd name="T63" fmla="*/ 2 h 116"/>
                <a:gd name="T64" fmla="*/ 10 w 316"/>
                <a:gd name="T65" fmla="*/ 6 h 116"/>
                <a:gd name="T66" fmla="*/ 0 w 316"/>
                <a:gd name="T67" fmla="*/ 17 h 116"/>
                <a:gd name="T68" fmla="*/ 6 w 316"/>
                <a:gd name="T69" fmla="*/ 31 h 116"/>
                <a:gd name="T70" fmla="*/ 16 w 316"/>
                <a:gd name="T71" fmla="*/ 69 h 116"/>
                <a:gd name="T72" fmla="*/ 70 w 316"/>
                <a:gd name="T73" fmla="*/ 115 h 116"/>
                <a:gd name="T74" fmla="*/ 76 w 316"/>
                <a:gd name="T75" fmla="*/ 115 h 116"/>
                <a:gd name="T76" fmla="*/ 76 w 316"/>
                <a:gd name="T77" fmla="*/ 108 h 116"/>
                <a:gd name="T78" fmla="*/ 28 w 316"/>
                <a:gd name="T79" fmla="*/ 86 h 116"/>
                <a:gd name="T80" fmla="*/ 31 w 316"/>
                <a:gd name="T81" fmla="*/ 15 h 116"/>
                <a:gd name="T82" fmla="*/ 78 w 316"/>
                <a:gd name="T83" fmla="*/ 9 h 116"/>
                <a:gd name="T84" fmla="*/ 78 w 316"/>
                <a:gd name="T85" fmla="*/ 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6" h="116">
                  <a:moveTo>
                    <a:pt x="236" y="114"/>
                  </a:moveTo>
                  <a:cubicBezTo>
                    <a:pt x="238" y="114"/>
                    <a:pt x="239" y="114"/>
                    <a:pt x="241" y="114"/>
                  </a:cubicBezTo>
                  <a:cubicBezTo>
                    <a:pt x="283" y="111"/>
                    <a:pt x="293" y="92"/>
                    <a:pt x="298" y="68"/>
                  </a:cubicBezTo>
                  <a:cubicBezTo>
                    <a:pt x="303" y="42"/>
                    <a:pt x="303" y="33"/>
                    <a:pt x="310" y="30"/>
                  </a:cubicBezTo>
                  <a:cubicBezTo>
                    <a:pt x="315" y="29"/>
                    <a:pt x="316" y="23"/>
                    <a:pt x="316" y="16"/>
                  </a:cubicBezTo>
                  <a:cubicBezTo>
                    <a:pt x="316" y="9"/>
                    <a:pt x="316" y="9"/>
                    <a:pt x="307" y="6"/>
                  </a:cubicBezTo>
                  <a:cubicBezTo>
                    <a:pt x="301" y="3"/>
                    <a:pt x="265" y="0"/>
                    <a:pt x="238" y="2"/>
                  </a:cubicBezTo>
                  <a:cubicBezTo>
                    <a:pt x="238" y="9"/>
                    <a:pt x="238" y="9"/>
                    <a:pt x="238" y="9"/>
                  </a:cubicBezTo>
                  <a:cubicBezTo>
                    <a:pt x="259" y="8"/>
                    <a:pt x="280" y="10"/>
                    <a:pt x="286" y="14"/>
                  </a:cubicBezTo>
                  <a:cubicBezTo>
                    <a:pt x="299" y="23"/>
                    <a:pt x="295" y="65"/>
                    <a:pt x="284" y="86"/>
                  </a:cubicBezTo>
                  <a:cubicBezTo>
                    <a:pt x="276" y="100"/>
                    <a:pt x="255" y="108"/>
                    <a:pt x="236" y="108"/>
                  </a:cubicBezTo>
                  <a:lnTo>
                    <a:pt x="236" y="114"/>
                  </a:lnTo>
                  <a:close/>
                  <a:moveTo>
                    <a:pt x="158" y="16"/>
                  </a:moveTo>
                  <a:cubicBezTo>
                    <a:pt x="149" y="16"/>
                    <a:pt x="111" y="5"/>
                    <a:pt x="84" y="3"/>
                  </a:cubicBezTo>
                  <a:cubicBezTo>
                    <a:pt x="82" y="2"/>
                    <a:pt x="80" y="2"/>
                    <a:pt x="78" y="2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100" y="10"/>
                    <a:pt x="122" y="15"/>
                    <a:pt x="130" y="27"/>
                  </a:cubicBezTo>
                  <a:cubicBezTo>
                    <a:pt x="143" y="46"/>
                    <a:pt x="120" y="93"/>
                    <a:pt x="99" y="103"/>
                  </a:cubicBezTo>
                  <a:cubicBezTo>
                    <a:pt x="93" y="107"/>
                    <a:pt x="85" y="108"/>
                    <a:pt x="76" y="108"/>
                  </a:cubicBezTo>
                  <a:cubicBezTo>
                    <a:pt x="76" y="115"/>
                    <a:pt x="76" y="115"/>
                    <a:pt x="76" y="115"/>
                  </a:cubicBezTo>
                  <a:cubicBezTo>
                    <a:pt x="112" y="115"/>
                    <a:pt x="126" y="89"/>
                    <a:pt x="130" y="80"/>
                  </a:cubicBezTo>
                  <a:cubicBezTo>
                    <a:pt x="138" y="64"/>
                    <a:pt x="137" y="41"/>
                    <a:pt x="157" y="41"/>
                  </a:cubicBezTo>
                  <a:cubicBezTo>
                    <a:pt x="178" y="41"/>
                    <a:pt x="175" y="63"/>
                    <a:pt x="183" y="80"/>
                  </a:cubicBezTo>
                  <a:cubicBezTo>
                    <a:pt x="187" y="88"/>
                    <a:pt x="199" y="116"/>
                    <a:pt x="236" y="114"/>
                  </a:cubicBezTo>
                  <a:cubicBezTo>
                    <a:pt x="236" y="108"/>
                    <a:pt x="236" y="108"/>
                    <a:pt x="236" y="108"/>
                  </a:cubicBezTo>
                  <a:cubicBezTo>
                    <a:pt x="227" y="108"/>
                    <a:pt x="218" y="106"/>
                    <a:pt x="212" y="103"/>
                  </a:cubicBezTo>
                  <a:cubicBezTo>
                    <a:pt x="192" y="93"/>
                    <a:pt x="172" y="46"/>
                    <a:pt x="186" y="27"/>
                  </a:cubicBezTo>
                  <a:cubicBezTo>
                    <a:pt x="194" y="15"/>
                    <a:pt x="216" y="10"/>
                    <a:pt x="238" y="9"/>
                  </a:cubicBezTo>
                  <a:cubicBezTo>
                    <a:pt x="238" y="2"/>
                    <a:pt x="238" y="2"/>
                    <a:pt x="238" y="2"/>
                  </a:cubicBezTo>
                  <a:cubicBezTo>
                    <a:pt x="237" y="2"/>
                    <a:pt x="235" y="2"/>
                    <a:pt x="233" y="2"/>
                  </a:cubicBezTo>
                  <a:cubicBezTo>
                    <a:pt x="209" y="4"/>
                    <a:pt x="180" y="15"/>
                    <a:pt x="158" y="16"/>
                  </a:cubicBezTo>
                  <a:close/>
                  <a:moveTo>
                    <a:pt x="78" y="2"/>
                  </a:moveTo>
                  <a:cubicBezTo>
                    <a:pt x="51" y="1"/>
                    <a:pt x="16" y="4"/>
                    <a:pt x="10" y="6"/>
                  </a:cubicBezTo>
                  <a:cubicBezTo>
                    <a:pt x="1" y="9"/>
                    <a:pt x="1" y="10"/>
                    <a:pt x="0" y="17"/>
                  </a:cubicBezTo>
                  <a:cubicBezTo>
                    <a:pt x="0" y="24"/>
                    <a:pt x="1" y="29"/>
                    <a:pt x="6" y="31"/>
                  </a:cubicBezTo>
                  <a:cubicBezTo>
                    <a:pt x="12" y="34"/>
                    <a:pt x="12" y="43"/>
                    <a:pt x="16" y="69"/>
                  </a:cubicBezTo>
                  <a:cubicBezTo>
                    <a:pt x="19" y="93"/>
                    <a:pt x="28" y="111"/>
                    <a:pt x="70" y="115"/>
                  </a:cubicBezTo>
                  <a:cubicBezTo>
                    <a:pt x="72" y="115"/>
                    <a:pt x="74" y="115"/>
                    <a:pt x="76" y="115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57" y="108"/>
                    <a:pt x="36" y="101"/>
                    <a:pt x="28" y="86"/>
                  </a:cubicBezTo>
                  <a:cubicBezTo>
                    <a:pt x="18" y="66"/>
                    <a:pt x="17" y="24"/>
                    <a:pt x="31" y="15"/>
                  </a:cubicBezTo>
                  <a:cubicBezTo>
                    <a:pt x="37" y="11"/>
                    <a:pt x="57" y="8"/>
                    <a:pt x="78" y="9"/>
                  </a:cubicBezTo>
                  <a:lnTo>
                    <a:pt x="78" y="2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70DAAF23-B37E-43BF-9903-E7172AB10069}"/>
                </a:ext>
              </a:extLst>
            </p:cNvPr>
            <p:cNvSpPr/>
            <p:nvPr/>
          </p:nvSpPr>
          <p:spPr bwMode="auto">
            <a:xfrm>
              <a:off x="12547841" y="5686426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2479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81017095-495D-4FDD-A439-F1FB2FCE0343}"/>
                </a:ext>
              </a:extLst>
            </p:cNvPr>
            <p:cNvSpPr/>
            <p:nvPr/>
          </p:nvSpPr>
          <p:spPr bwMode="auto">
            <a:xfrm>
              <a:off x="12277966" y="5313364"/>
              <a:ext cx="555625" cy="373063"/>
            </a:xfrm>
            <a:custGeom>
              <a:avLst/>
              <a:gdLst>
                <a:gd name="T0" fmla="*/ 148 w 148"/>
                <a:gd name="T1" fmla="*/ 0 h 99"/>
                <a:gd name="T2" fmla="*/ 72 w 148"/>
                <a:gd name="T3" fmla="*/ 97 h 99"/>
                <a:gd name="T4" fmla="*/ 0 w 148"/>
                <a:gd name="T5" fmla="*/ 0 h 99"/>
                <a:gd name="T6" fmla="*/ 0 w 148"/>
                <a:gd name="T7" fmla="*/ 2 h 99"/>
                <a:gd name="T8" fmla="*/ 72 w 148"/>
                <a:gd name="T9" fmla="*/ 99 h 99"/>
                <a:gd name="T10" fmla="*/ 73 w 148"/>
                <a:gd name="T11" fmla="*/ 99 h 99"/>
                <a:gd name="T12" fmla="*/ 148 w 148"/>
                <a:gd name="T13" fmla="*/ 2 h 99"/>
                <a:gd name="T14" fmla="*/ 148 w 148"/>
                <a:gd name="T15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99">
                  <a:moveTo>
                    <a:pt x="148" y="0"/>
                  </a:moveTo>
                  <a:cubicBezTo>
                    <a:pt x="72" y="97"/>
                    <a:pt x="72" y="97"/>
                    <a:pt x="72" y="9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72" y="99"/>
                    <a:pt x="72" y="99"/>
                    <a:pt x="72" y="99"/>
                  </a:cubicBezTo>
                  <a:cubicBezTo>
                    <a:pt x="72" y="99"/>
                    <a:pt x="72" y="99"/>
                    <a:pt x="73" y="99"/>
                  </a:cubicBezTo>
                  <a:cubicBezTo>
                    <a:pt x="148" y="2"/>
                    <a:pt x="148" y="2"/>
                    <a:pt x="148" y="2"/>
                  </a:cubicBezTo>
                  <a:cubicBezTo>
                    <a:pt x="148" y="0"/>
                    <a:pt x="148" y="0"/>
                    <a:pt x="148" y="0"/>
                  </a:cubicBezTo>
                </a:path>
              </a:pathLst>
            </a:custGeom>
            <a:solidFill>
              <a:srgbClr val="E9C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7294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DE724406-B20D-4227-97A3-AC15772105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006" y="103492"/>
            <a:ext cx="7494309" cy="61608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8A64BC-4ED4-470C-8FF6-632840BE326A}"/>
              </a:ext>
            </a:extLst>
          </p:cNvPr>
          <p:cNvSpPr txBox="1"/>
          <p:nvPr/>
        </p:nvSpPr>
        <p:spPr>
          <a:xfrm>
            <a:off x="4415864" y="3019000"/>
            <a:ext cx="39645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Giải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lao</a:t>
            </a:r>
          </a:p>
        </p:txBody>
      </p:sp>
    </p:spTree>
    <p:extLst>
      <p:ext uri="{BB962C8B-B14F-4D97-AF65-F5344CB8AC3E}">
        <p14:creationId xmlns:p14="http://schemas.microsoft.com/office/powerpoint/2010/main" val="6629840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A0C6F085-8B3F-4826-B41E-B0148BC46D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1877" y="12324"/>
            <a:ext cx="6287678" cy="5763689"/>
          </a:xfrm>
          <a:prstGeom prst="rect">
            <a:avLst/>
          </a:prstGeom>
        </p:spPr>
      </p:pic>
      <p:pic>
        <p:nvPicPr>
          <p:cNvPr id="5" name="图片 8" descr="觅元素58b0fbac4bf92">
            <a:extLst>
              <a:ext uri="{FF2B5EF4-FFF2-40B4-BE49-F238E27FC236}">
                <a16:creationId xmlns:a16="http://schemas.microsoft.com/office/drawing/2014/main" id="{3DF46EFC-B41A-4190-9247-310014E46C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268" y="5071621"/>
            <a:ext cx="12170004" cy="13683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9F3C9C-17DD-4D8E-AB76-91C4115859BC}"/>
              </a:ext>
            </a:extLst>
          </p:cNvPr>
          <p:cNvSpPr txBox="1"/>
          <p:nvPr/>
        </p:nvSpPr>
        <p:spPr>
          <a:xfrm>
            <a:off x="6501291" y="1433322"/>
            <a:ext cx="4738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Tập đọc</a:t>
            </a:r>
            <a:r>
              <a:rPr kumimoji="0" lang="vi-VN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7" name="图片 91">
            <a:extLst>
              <a:ext uri="{FF2B5EF4-FFF2-40B4-BE49-F238E27FC236}">
                <a16:creationId xmlns:a16="http://schemas.microsoft.com/office/drawing/2014/main" id="{0488F72E-188B-46BD-95FA-2F37D05B96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871" y="2479249"/>
            <a:ext cx="3604628" cy="2971242"/>
          </a:xfrm>
          <a:prstGeom prst="rect">
            <a:avLst/>
          </a:prstGeom>
          <a:effectLst>
            <a:outerShdw blurRad="228600" dist="38100" dir="19800000" sx="102000" sy="102000" algn="tl" rotWithShape="0">
              <a:prstClr val="black">
                <a:alpha val="67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13082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6DCC7F-EB1A-42C5-8C13-9933868712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556"/>
          <a:stretch/>
        </p:blipFill>
        <p:spPr>
          <a:xfrm>
            <a:off x="801666" y="1270000"/>
            <a:ext cx="10221238" cy="523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8810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386862" y="369888"/>
            <a:ext cx="11182350" cy="5510544"/>
            <a:chOff x="223162" y="447987"/>
            <a:chExt cx="8724122" cy="5510569"/>
          </a:xfrm>
        </p:grpSpPr>
        <p:sp>
          <p:nvSpPr>
            <p:cNvPr id="59402" name="TextBox 4"/>
            <p:cNvSpPr txBox="1">
              <a:spLocks noChangeArrowheads="1"/>
            </p:cNvSpPr>
            <p:nvPr/>
          </p:nvSpPr>
          <p:spPr bwMode="auto">
            <a:xfrm>
              <a:off x="2788170" y="447987"/>
              <a:ext cx="3416689" cy="1200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7200" b="1">
                  <a:solidFill>
                    <a:srgbClr val="FF0000"/>
                  </a:solidFill>
                  <a:latin typeface=".VnAvant" pitchFamily="34" charset="0"/>
                </a:rPr>
                <a:t> Nhí bè</a:t>
              </a:r>
            </a:p>
          </p:txBody>
        </p:sp>
        <p:sp>
          <p:nvSpPr>
            <p:cNvPr id="59403" name="TextBox 5"/>
            <p:cNvSpPr txBox="1">
              <a:spLocks noChangeArrowheads="1"/>
            </p:cNvSpPr>
            <p:nvPr/>
          </p:nvSpPr>
          <p:spPr bwMode="auto">
            <a:xfrm>
              <a:off x="223162" y="1434221"/>
              <a:ext cx="8724122" cy="4524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7200" b="1" dirty="0">
                  <a:solidFill>
                    <a:srgbClr val="7030A0"/>
                  </a:solidFill>
                  <a:latin typeface=".VnAvant" pitchFamily="34" charset="0"/>
                </a:rPr>
                <a:t>   </a:t>
              </a:r>
              <a:r>
                <a:rPr lang="en-US" sz="7200" b="1" dirty="0" err="1">
                  <a:solidFill>
                    <a:srgbClr val="7030A0"/>
                  </a:solidFill>
                  <a:latin typeface=".VnAvant" pitchFamily="34" charset="0"/>
                </a:rPr>
                <a:t>Bè</a:t>
              </a:r>
              <a:r>
                <a:rPr lang="en-US" sz="7200" b="1">
                  <a:solidFill>
                    <a:srgbClr val="7030A0"/>
                  </a:solidFill>
                  <a:latin typeface=".VnAvant" pitchFamily="34" charset="0"/>
                </a:rPr>
                <a:t> </a:t>
              </a:r>
              <a:r>
                <a:rPr lang="en-US" sz="7200" b="1" dirty="0">
                  <a:solidFill>
                    <a:srgbClr val="7030A0"/>
                  </a:solidFill>
                  <a:latin typeface=".VnAvant" pitchFamily="34" charset="0"/>
                </a:rPr>
                <a:t>T</a:t>
              </a:r>
              <a:r>
                <a:rPr lang="en-US" sz="7200" b="1">
                  <a:solidFill>
                    <a:srgbClr val="7030A0"/>
                  </a:solidFill>
                  <a:latin typeface=".VnAvant" pitchFamily="34" charset="0"/>
                </a:rPr>
                <a:t>h</a:t>
              </a:r>
              <a:r>
                <a:rPr lang="en-US" sz="7200" b="1" dirty="0">
                  <a:solidFill>
                    <a:srgbClr val="7030A0"/>
                  </a:solidFill>
                  <a:latin typeface=".VnAvant" pitchFamily="34" charset="0"/>
                </a:rPr>
                <a:t>¬ lµ </a:t>
              </a:r>
              <a:r>
                <a:rPr lang="en-US" sz="7200" b="1" dirty="0" err="1">
                  <a:solidFill>
                    <a:srgbClr val="7030A0"/>
                  </a:solidFill>
                  <a:latin typeface=".VnAvant" pitchFamily="34" charset="0"/>
                </a:rPr>
                <a:t>thî</a:t>
              </a:r>
              <a:r>
                <a:rPr lang="en-US" sz="7200" b="1" dirty="0">
                  <a:solidFill>
                    <a:srgbClr val="7030A0"/>
                  </a:solidFill>
                  <a:latin typeface=".VnAvant" pitchFamily="34" charset="0"/>
                </a:rPr>
                <a:t> </a:t>
              </a:r>
              <a:r>
                <a:rPr lang="en-US" sz="7200" b="1" dirty="0" err="1">
                  <a:solidFill>
                    <a:srgbClr val="7030A0"/>
                  </a:solidFill>
                  <a:latin typeface=".VnAvant" pitchFamily="34" charset="0"/>
                </a:rPr>
                <a:t>má</a:t>
              </a:r>
              <a:r>
                <a:rPr lang="en-US" sz="7200" b="1" dirty="0">
                  <a:solidFill>
                    <a:srgbClr val="7030A0"/>
                  </a:solidFill>
                  <a:latin typeface=".VnAvant" pitchFamily="34" charset="0"/>
                </a:rPr>
                <a:t>. </a:t>
              </a:r>
              <a:r>
                <a:rPr lang="en-US" sz="7200" b="1" dirty="0" err="1">
                  <a:solidFill>
                    <a:srgbClr val="7030A0"/>
                  </a:solidFill>
                  <a:latin typeface=".VnAvant" pitchFamily="34" charset="0"/>
                </a:rPr>
                <a:t>Bè</a:t>
              </a:r>
              <a:r>
                <a:rPr lang="en-US" sz="7200" b="1" dirty="0">
                  <a:solidFill>
                    <a:srgbClr val="7030A0"/>
                  </a:solidFill>
                  <a:latin typeface=".VnAvant" pitchFamily="34" charset="0"/>
                </a:rPr>
                <a:t> ë </a:t>
              </a:r>
              <a:r>
                <a:rPr lang="en-US" sz="7200" b="1" dirty="0" err="1">
                  <a:solidFill>
                    <a:srgbClr val="7030A0"/>
                  </a:solidFill>
                  <a:latin typeface=".VnAvant" pitchFamily="34" charset="0"/>
                </a:rPr>
                <a:t>xa</a:t>
              </a:r>
              <a:r>
                <a:rPr lang="en-US" sz="7200" b="1" dirty="0">
                  <a:solidFill>
                    <a:srgbClr val="7030A0"/>
                  </a:solidFill>
                  <a:latin typeface=".VnAvant" pitchFamily="34" charset="0"/>
                </a:rPr>
                <a:t> </a:t>
              </a:r>
              <a:r>
                <a:rPr lang="en-US" sz="7200" b="1" dirty="0" err="1">
                  <a:solidFill>
                    <a:srgbClr val="7030A0"/>
                  </a:solidFill>
                  <a:latin typeface=".VnAvant" pitchFamily="34" charset="0"/>
                </a:rPr>
                <a:t>nh</a:t>
              </a:r>
              <a:r>
                <a:rPr lang="en-US" sz="7200" b="1" dirty="0">
                  <a:solidFill>
                    <a:srgbClr val="7030A0"/>
                  </a:solidFill>
                  <a:latin typeface=".VnAvant" pitchFamily="34" charset="0"/>
                </a:rPr>
                <a:t>µ. </a:t>
              </a:r>
              <a:r>
                <a:rPr lang="en-US" sz="7200" b="1" dirty="0">
                  <a:solidFill>
                    <a:srgbClr val="7030A0"/>
                  </a:solidFill>
                  <a:latin typeface=".VnArialH" pitchFamily="34" charset="0"/>
                </a:rPr>
                <a:t>ë</a:t>
              </a:r>
              <a:r>
                <a:rPr lang="en-US" sz="7200" b="1" dirty="0">
                  <a:solidFill>
                    <a:srgbClr val="7030A0"/>
                  </a:solidFill>
                  <a:latin typeface=".VnAvant" pitchFamily="34" charset="0"/>
                </a:rPr>
                <a:t> </a:t>
              </a:r>
              <a:r>
                <a:rPr lang="en-US" sz="7200" b="1" dirty="0" err="1">
                  <a:solidFill>
                    <a:srgbClr val="7030A0"/>
                  </a:solidFill>
                  <a:latin typeface=".VnAvant" pitchFamily="34" charset="0"/>
                </a:rPr>
                <a:t>nh</a:t>
              </a:r>
              <a:r>
                <a:rPr lang="en-US" sz="7200" b="1" dirty="0">
                  <a:solidFill>
                    <a:srgbClr val="7030A0"/>
                  </a:solidFill>
                  <a:latin typeface=".VnAvant" pitchFamily="34" charset="0"/>
                </a:rPr>
                <a:t>µ </a:t>
              </a:r>
              <a:r>
                <a:rPr lang="en-US" sz="7200" b="1" dirty="0" err="1">
                  <a:solidFill>
                    <a:srgbClr val="7030A0"/>
                  </a:solidFill>
                  <a:latin typeface=".VnAvant" pitchFamily="34" charset="0"/>
                </a:rPr>
                <a:t>cã</a:t>
              </a:r>
              <a:r>
                <a:rPr lang="en-US" sz="7200" b="1" dirty="0">
                  <a:solidFill>
                    <a:srgbClr val="7030A0"/>
                  </a:solidFill>
                  <a:latin typeface=".VnAvant" pitchFamily="34" charset="0"/>
                </a:rPr>
                <a:t> </a:t>
              </a:r>
              <a:r>
                <a:rPr lang="en-US" sz="7200" b="1" dirty="0" err="1">
                  <a:solidFill>
                    <a:srgbClr val="7030A0"/>
                  </a:solidFill>
                  <a:latin typeface=".VnAvant" pitchFamily="34" charset="0"/>
                </a:rPr>
                <a:t>mÑ</a:t>
              </a:r>
              <a:r>
                <a:rPr lang="en-US" sz="7200" b="1" dirty="0">
                  <a:solidFill>
                    <a:srgbClr val="7030A0"/>
                  </a:solidFill>
                  <a:latin typeface=".VnAvant" pitchFamily="34" charset="0"/>
                </a:rPr>
                <a:t>, </a:t>
              </a:r>
              <a:r>
                <a:rPr lang="en-US" sz="7200" b="1" dirty="0" err="1">
                  <a:solidFill>
                    <a:srgbClr val="7030A0"/>
                  </a:solidFill>
                  <a:latin typeface=".VnAvant" pitchFamily="34" charset="0"/>
                </a:rPr>
                <a:t>cã</a:t>
              </a:r>
              <a:r>
                <a:rPr lang="en-US" sz="7200" b="1" dirty="0">
                  <a:solidFill>
                    <a:srgbClr val="7030A0"/>
                  </a:solidFill>
                  <a:latin typeface=".VnAvant" pitchFamily="34" charset="0"/>
                </a:rPr>
                <a:t> Th¬, </a:t>
              </a:r>
              <a:r>
                <a:rPr lang="en-US" sz="7200" b="1" dirty="0" err="1">
                  <a:solidFill>
                    <a:srgbClr val="7030A0"/>
                  </a:solidFill>
                  <a:latin typeface=".VnAvant" pitchFamily="34" charset="0"/>
                </a:rPr>
                <a:t>cã</a:t>
              </a:r>
              <a:r>
                <a:rPr lang="en-US" sz="7200" b="1" dirty="0">
                  <a:solidFill>
                    <a:srgbClr val="7030A0"/>
                  </a:solidFill>
                  <a:latin typeface=".VnAvant" pitchFamily="34" charset="0"/>
                </a:rPr>
                <a:t> </a:t>
              </a:r>
              <a:r>
                <a:rPr lang="en-US" sz="7200" b="1" dirty="0" err="1">
                  <a:solidFill>
                    <a:srgbClr val="7030A0"/>
                  </a:solidFill>
                  <a:latin typeface=".VnAvant" pitchFamily="34" charset="0"/>
                </a:rPr>
                <a:t>bÐ</a:t>
              </a:r>
              <a:r>
                <a:rPr lang="en-US" sz="7200" b="1" dirty="0">
                  <a:solidFill>
                    <a:srgbClr val="7030A0"/>
                  </a:solidFill>
                  <a:latin typeface=".VnAvant" pitchFamily="34" charset="0"/>
                </a:rPr>
                <a:t> </a:t>
              </a:r>
              <a:r>
                <a:rPr lang="en-US" sz="7200" b="1" dirty="0" err="1">
                  <a:solidFill>
                    <a:srgbClr val="7030A0"/>
                  </a:solidFill>
                  <a:latin typeface=".VnAvant" pitchFamily="34" charset="0"/>
                </a:rPr>
                <a:t>Té</a:t>
              </a:r>
              <a:r>
                <a:rPr lang="en-US" sz="7200" b="1" dirty="0">
                  <a:solidFill>
                    <a:srgbClr val="7030A0"/>
                  </a:solidFill>
                  <a:latin typeface=".VnAvant" pitchFamily="34" charset="0"/>
                </a:rPr>
                <a:t>. C¶ </a:t>
              </a:r>
              <a:r>
                <a:rPr lang="en-US" sz="7200" b="1" dirty="0" err="1">
                  <a:solidFill>
                    <a:srgbClr val="7030A0"/>
                  </a:solidFill>
                  <a:latin typeface=".VnAvant" pitchFamily="34" charset="0"/>
                </a:rPr>
                <a:t>nh</a:t>
              </a:r>
              <a:r>
                <a:rPr lang="en-US" sz="7200" b="1" dirty="0">
                  <a:solidFill>
                    <a:srgbClr val="7030A0"/>
                  </a:solidFill>
                  <a:latin typeface=".VnAvant" pitchFamily="34" charset="0"/>
                </a:rPr>
                <a:t>µ </a:t>
              </a:r>
              <a:r>
                <a:rPr lang="en-US" sz="7200" b="1" dirty="0" err="1">
                  <a:solidFill>
                    <a:srgbClr val="7030A0"/>
                  </a:solidFill>
                  <a:latin typeface=".VnAvant" pitchFamily="34" charset="0"/>
                </a:rPr>
                <a:t>nhí</a:t>
              </a:r>
              <a:r>
                <a:rPr lang="en-US" sz="7200" b="1" dirty="0">
                  <a:solidFill>
                    <a:srgbClr val="7030A0"/>
                  </a:solidFill>
                  <a:latin typeface=".VnAvant" pitchFamily="34" charset="0"/>
                </a:rPr>
                <a:t> </a:t>
              </a:r>
              <a:r>
                <a:rPr lang="en-US" sz="7200" b="1" dirty="0" err="1">
                  <a:solidFill>
                    <a:srgbClr val="7030A0"/>
                  </a:solidFill>
                  <a:latin typeface=".VnAvant" pitchFamily="34" charset="0"/>
                </a:rPr>
                <a:t>bè</a:t>
              </a:r>
              <a:r>
                <a:rPr lang="en-US" sz="7200" b="1" dirty="0">
                  <a:solidFill>
                    <a:srgbClr val="7030A0"/>
                  </a:solidFill>
                  <a:latin typeface=".VnAvant" pitchFamily="34" charset="0"/>
                </a:rPr>
                <a:t>.</a:t>
              </a:r>
            </a:p>
          </p:txBody>
        </p:sp>
      </p:grpSp>
      <p:sp>
        <p:nvSpPr>
          <p:cNvPr id="59394" name="TextBox 7"/>
          <p:cNvSpPr txBox="1">
            <a:spLocks noChangeArrowheads="1"/>
          </p:cNvSpPr>
          <p:nvPr/>
        </p:nvSpPr>
        <p:spPr bwMode="auto">
          <a:xfrm>
            <a:off x="4006851" y="0"/>
            <a:ext cx="3581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B6E02D6-C599-4E23-AEF9-DCF127BA11AC}"/>
              </a:ext>
            </a:extLst>
          </p:cNvPr>
          <p:cNvCxnSpPr>
            <a:cxnSpLocks/>
          </p:cNvCxnSpPr>
          <p:nvPr/>
        </p:nvCxnSpPr>
        <p:spPr>
          <a:xfrm>
            <a:off x="2762485" y="2466103"/>
            <a:ext cx="1244366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1AE53DB-6D4C-413C-99A2-BE776A1709F4}"/>
              </a:ext>
            </a:extLst>
          </p:cNvPr>
          <p:cNvCxnSpPr>
            <a:cxnSpLocks/>
          </p:cNvCxnSpPr>
          <p:nvPr/>
        </p:nvCxnSpPr>
        <p:spPr>
          <a:xfrm>
            <a:off x="5590091" y="2437967"/>
            <a:ext cx="2737983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2075153-F783-42F2-BE33-24108D50DD52}"/>
              </a:ext>
            </a:extLst>
          </p:cNvPr>
          <p:cNvCxnSpPr>
            <a:cxnSpLocks/>
          </p:cNvCxnSpPr>
          <p:nvPr/>
        </p:nvCxnSpPr>
        <p:spPr>
          <a:xfrm>
            <a:off x="5590091" y="4674730"/>
            <a:ext cx="2231546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5A5CD60-C3B0-4DBE-849D-4A8FE7690092}"/>
              </a:ext>
            </a:extLst>
          </p:cNvPr>
          <p:cNvCxnSpPr>
            <a:cxnSpLocks/>
          </p:cNvCxnSpPr>
          <p:nvPr/>
        </p:nvCxnSpPr>
        <p:spPr>
          <a:xfrm>
            <a:off x="2498153" y="5772010"/>
            <a:ext cx="3091938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121508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457200" y="448052"/>
            <a:ext cx="11182350" cy="5510544"/>
            <a:chOff x="223162" y="447987"/>
            <a:chExt cx="8724122" cy="5510569"/>
          </a:xfrm>
        </p:grpSpPr>
        <p:sp>
          <p:nvSpPr>
            <p:cNvPr id="59402" name="TextBox 4"/>
            <p:cNvSpPr txBox="1">
              <a:spLocks noChangeArrowheads="1"/>
            </p:cNvSpPr>
            <p:nvPr/>
          </p:nvSpPr>
          <p:spPr bwMode="auto">
            <a:xfrm>
              <a:off x="2788170" y="447987"/>
              <a:ext cx="3416689" cy="1200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7200" b="1">
                  <a:solidFill>
                    <a:srgbClr val="FF0000"/>
                  </a:solidFill>
                  <a:latin typeface=".VnAvant" pitchFamily="34" charset="0"/>
                </a:rPr>
                <a:t> Nhí bè</a:t>
              </a:r>
            </a:p>
          </p:txBody>
        </p:sp>
        <p:sp>
          <p:nvSpPr>
            <p:cNvPr id="59403" name="TextBox 5"/>
            <p:cNvSpPr txBox="1">
              <a:spLocks noChangeArrowheads="1"/>
            </p:cNvSpPr>
            <p:nvPr/>
          </p:nvSpPr>
          <p:spPr bwMode="auto">
            <a:xfrm>
              <a:off x="223162" y="1434221"/>
              <a:ext cx="8724122" cy="4524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7200" b="1">
                  <a:solidFill>
                    <a:srgbClr val="7030A0"/>
                  </a:solidFill>
                  <a:latin typeface=".VnAvant" pitchFamily="34" charset="0"/>
                </a:rPr>
                <a:t>   Bè th¬ lµ thî má. Bè ë xa nhµ. </a:t>
              </a:r>
              <a:r>
                <a:rPr lang="en-US" sz="7200" b="1">
                  <a:solidFill>
                    <a:srgbClr val="7030A0"/>
                  </a:solidFill>
                  <a:latin typeface=".VnArialH" pitchFamily="34" charset="0"/>
                </a:rPr>
                <a:t>ë</a:t>
              </a:r>
              <a:r>
                <a:rPr lang="en-US" sz="7200" b="1">
                  <a:solidFill>
                    <a:srgbClr val="7030A0"/>
                  </a:solidFill>
                  <a:latin typeface=".VnAvant" pitchFamily="34" charset="0"/>
                </a:rPr>
                <a:t> nhµ cã mÑ, cã Th¬, cã bÐ Té. C¶ nhµ nhí bè.</a:t>
              </a:r>
            </a:p>
          </p:txBody>
        </p:sp>
      </p:grpSp>
      <p:sp>
        <p:nvSpPr>
          <p:cNvPr id="59394" name="TextBox 7"/>
          <p:cNvSpPr txBox="1">
            <a:spLocks noChangeArrowheads="1"/>
          </p:cNvSpPr>
          <p:nvPr/>
        </p:nvSpPr>
        <p:spPr bwMode="auto">
          <a:xfrm>
            <a:off x="4006851" y="0"/>
            <a:ext cx="3581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" name="Hình Bầu dục 14">
            <a:extLst>
              <a:ext uri="{FF2B5EF4-FFF2-40B4-BE49-F238E27FC236}">
                <a16:creationId xmlns:a16="http://schemas.microsoft.com/office/drawing/2014/main" id="{44A420AB-D3C2-4ABA-865C-2D3F922902CE}"/>
              </a:ext>
            </a:extLst>
          </p:cNvPr>
          <p:cNvSpPr/>
          <p:nvPr/>
        </p:nvSpPr>
        <p:spPr>
          <a:xfrm>
            <a:off x="946149" y="1320840"/>
            <a:ext cx="328613" cy="285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</a:t>
            </a:r>
            <a:endParaRPr kumimoji="0" lang="vi-VN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Hình Bầu dục 14">
            <a:extLst>
              <a:ext uri="{FF2B5EF4-FFF2-40B4-BE49-F238E27FC236}">
                <a16:creationId xmlns:a16="http://schemas.microsoft.com/office/drawing/2014/main" id="{44A420AB-D3C2-4ABA-865C-2D3F922902CE}"/>
              </a:ext>
            </a:extLst>
          </p:cNvPr>
          <p:cNvSpPr/>
          <p:nvPr/>
        </p:nvSpPr>
        <p:spPr>
          <a:xfrm>
            <a:off x="8807286" y="1451055"/>
            <a:ext cx="328613" cy="285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  <a:endParaRPr kumimoji="0" lang="vi-VN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Hình Bầu dục 14">
            <a:extLst>
              <a:ext uri="{FF2B5EF4-FFF2-40B4-BE49-F238E27FC236}">
                <a16:creationId xmlns:a16="http://schemas.microsoft.com/office/drawing/2014/main" id="{44A420AB-D3C2-4ABA-865C-2D3F922902CE}"/>
              </a:ext>
            </a:extLst>
          </p:cNvPr>
          <p:cNvSpPr/>
          <p:nvPr/>
        </p:nvSpPr>
        <p:spPr>
          <a:xfrm>
            <a:off x="3842544" y="2717737"/>
            <a:ext cx="328613" cy="285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>
                <a:solidFill>
                  <a:srgbClr val="FF0000"/>
                </a:solidFill>
                <a:latin typeface="UTM Avo" panose="02040603050506020204" pitchFamily="18" charset="0"/>
              </a:rPr>
              <a:t>3</a:t>
            </a:r>
            <a:endParaRPr kumimoji="0" lang="vi-VN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Hình Bầu dục 14">
            <a:extLst>
              <a:ext uri="{FF2B5EF4-FFF2-40B4-BE49-F238E27FC236}">
                <a16:creationId xmlns:a16="http://schemas.microsoft.com/office/drawing/2014/main" id="{44A420AB-D3C2-4ABA-865C-2D3F922902CE}"/>
              </a:ext>
            </a:extLst>
          </p:cNvPr>
          <p:cNvSpPr/>
          <p:nvPr/>
        </p:nvSpPr>
        <p:spPr>
          <a:xfrm>
            <a:off x="8124382" y="3696439"/>
            <a:ext cx="328613" cy="285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solidFill>
                  <a:srgbClr val="FF0000"/>
                </a:solidFill>
                <a:latin typeface="UTM Avo" panose="02040603050506020204" pitchFamily="18" charset="0"/>
              </a:rPr>
              <a:t>4</a:t>
            </a:r>
            <a:endParaRPr kumimoji="0" lang="vi-VN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993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2388"/>
            <a:ext cx="12192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7463" y="2833688"/>
            <a:ext cx="1806576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30400" y="304800"/>
            <a:ext cx="1701800" cy="342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52813" y="2492375"/>
            <a:ext cx="1733550" cy="377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29213" y="1598613"/>
            <a:ext cx="2173287" cy="338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32600" y="3262313"/>
            <a:ext cx="1922463" cy="310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523288" y="1712913"/>
            <a:ext cx="1935162" cy="332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287000" y="3206750"/>
            <a:ext cx="1892300" cy="314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ounded Rectangle 27">
            <a:hlinkClick r:id="rId10" action="ppaction://hlinksldjump"/>
          </p:cNvPr>
          <p:cNvSpPr/>
          <p:nvPr/>
        </p:nvSpPr>
        <p:spPr>
          <a:xfrm>
            <a:off x="0" y="6005513"/>
            <a:ext cx="2336800" cy="623887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r>
              <a:rPr lang="es-ES_tradnl" sz="4000" b="1">
                <a:solidFill>
                  <a:srgbClr val="008A3E"/>
                </a:solidFill>
                <a:latin typeface=".VnAvant" pitchFamily="34" charset="0"/>
              </a:rPr>
              <a:t>gi¸ c¶</a:t>
            </a:r>
            <a:endParaRPr lang="en-US" sz="4000" b="1">
              <a:solidFill>
                <a:srgbClr val="008A3E"/>
              </a:solidFill>
              <a:latin typeface=".VnAvant" pitchFamily="34" charset="0"/>
            </a:endParaRPr>
          </a:p>
        </p:txBody>
      </p:sp>
      <p:sp>
        <p:nvSpPr>
          <p:cNvPr id="29" name="Rounded Rectangle 28">
            <a:hlinkClick r:id="rId11" action="ppaction://hlinksldjump"/>
          </p:cNvPr>
          <p:cNvSpPr/>
          <p:nvPr/>
        </p:nvSpPr>
        <p:spPr>
          <a:xfrm>
            <a:off x="1625600" y="3581400"/>
            <a:ext cx="2540000" cy="571500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r>
              <a:rPr lang="en-US" sz="4000" b="1">
                <a:solidFill>
                  <a:srgbClr val="008000"/>
                </a:solidFill>
                <a:latin typeface=".VnAvant" pitchFamily="34" charset="0"/>
                <a:ea typeface="UTM Avo"/>
                <a:cs typeface="UTM Avo"/>
              </a:rPr>
              <a:t>nho kh«</a:t>
            </a:r>
          </a:p>
        </p:txBody>
      </p:sp>
      <p:sp>
        <p:nvSpPr>
          <p:cNvPr id="30" name="Rounded Rectangle 29">
            <a:hlinkClick r:id="rId12" action="ppaction://hlinksldjump"/>
          </p:cNvPr>
          <p:cNvSpPr/>
          <p:nvPr/>
        </p:nvSpPr>
        <p:spPr>
          <a:xfrm>
            <a:off x="3251200" y="5715000"/>
            <a:ext cx="2844800" cy="838200"/>
          </a:xfrm>
          <a:prstGeom prst="roundRect">
            <a:avLst>
              <a:gd name="adj" fmla="val 25844"/>
            </a:avLst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r>
              <a:rPr lang="en-US" sz="4000" b="1">
                <a:solidFill>
                  <a:srgbClr val="008000"/>
                </a:solidFill>
                <a:latin typeface=".VnAvant" pitchFamily="34" charset="0"/>
                <a:ea typeface="UTM Avo"/>
                <a:cs typeface="UTM Avo"/>
              </a:rPr>
              <a:t>nghÖ sÜ</a:t>
            </a:r>
          </a:p>
        </p:txBody>
      </p:sp>
      <p:sp>
        <p:nvSpPr>
          <p:cNvPr id="31" name="Rounded Rectangle 30">
            <a:hlinkClick r:id="rId12" action="ppaction://hlinksldjump"/>
          </p:cNvPr>
          <p:cNvSpPr/>
          <p:nvPr/>
        </p:nvSpPr>
        <p:spPr>
          <a:xfrm>
            <a:off x="4470400" y="4724400"/>
            <a:ext cx="2844800" cy="685800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r>
              <a:rPr lang="en-US" sz="4000" b="1">
                <a:solidFill>
                  <a:srgbClr val="008000"/>
                </a:solidFill>
                <a:latin typeface=".VnAvant" pitchFamily="34" charset="0"/>
                <a:ea typeface="UTM Avo"/>
                <a:cs typeface="UTM Avo"/>
              </a:rPr>
              <a:t>quµ quª</a:t>
            </a:r>
          </a:p>
        </p:txBody>
      </p:sp>
      <p:sp>
        <p:nvSpPr>
          <p:cNvPr id="32" name="Rounded Rectangle 31">
            <a:hlinkClick r:id="rId12" action="ppaction://hlinksldjump"/>
          </p:cNvPr>
          <p:cNvSpPr/>
          <p:nvPr/>
        </p:nvSpPr>
        <p:spPr>
          <a:xfrm>
            <a:off x="6604000" y="5902779"/>
            <a:ext cx="2641600" cy="726621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r>
              <a:rPr lang="en-US" sz="4000" b="1">
                <a:solidFill>
                  <a:srgbClr val="008000"/>
                </a:solidFill>
                <a:latin typeface=".VnAvant" pitchFamily="34" charset="0"/>
                <a:ea typeface="UTM Avo"/>
                <a:cs typeface="UTM Avo"/>
              </a:rPr>
              <a:t>ngâ nhá</a:t>
            </a:r>
          </a:p>
        </p:txBody>
      </p:sp>
      <p:sp>
        <p:nvSpPr>
          <p:cNvPr id="33" name="Rounded Rectangle 32">
            <a:hlinkClick r:id="rId12" action="ppaction://hlinksldjump"/>
          </p:cNvPr>
          <p:cNvSpPr/>
          <p:nvPr/>
        </p:nvSpPr>
        <p:spPr>
          <a:xfrm>
            <a:off x="8596313" y="4724400"/>
            <a:ext cx="2274887" cy="685800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r>
              <a:rPr lang="en-US" sz="4000" b="1">
                <a:solidFill>
                  <a:srgbClr val="008000"/>
                </a:solidFill>
                <a:latin typeface=".VnAvant" pitchFamily="34" charset="0"/>
                <a:ea typeface="UTM Avo"/>
                <a:cs typeface="UTM Avo"/>
              </a:rPr>
              <a:t>ræ r¸</a:t>
            </a:r>
          </a:p>
        </p:txBody>
      </p:sp>
      <p:sp>
        <p:nvSpPr>
          <p:cNvPr id="34" name="Rounded Rectangle 33">
            <a:hlinkClick r:id="rId13" action="ppaction://hlinksldjump"/>
          </p:cNvPr>
          <p:cNvSpPr/>
          <p:nvPr/>
        </p:nvSpPr>
        <p:spPr>
          <a:xfrm>
            <a:off x="9855200" y="5774871"/>
            <a:ext cx="2284413" cy="702129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r>
              <a:rPr lang="en-US" sz="4000" b="1">
                <a:solidFill>
                  <a:srgbClr val="008000"/>
                </a:solidFill>
                <a:latin typeface=".VnAvant" pitchFamily="34" charset="0"/>
                <a:ea typeface="UTM Avo"/>
                <a:cs typeface="UTM Avo"/>
              </a:rPr>
              <a:t>xÎ gç</a:t>
            </a:r>
          </a:p>
        </p:txBody>
      </p:sp>
    </p:spTree>
    <p:extLst>
      <p:ext uri="{BB962C8B-B14F-4D97-AF65-F5344CB8AC3E}">
        <p14:creationId xmlns:p14="http://schemas.microsoft.com/office/powerpoint/2010/main" val="1949273582"/>
      </p:ext>
    </p:extLst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07407E-6 L 0.01237 -1.02107 " pathEditMode="relative" rAng="0" ptsTypes="AA">
                                      <p:cBhvr>
                                        <p:cTn id="51" dur="7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-5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7 -0.2169 L 0.00521 -1.0051 " pathEditMode="relative" rAng="0" ptsTypes="AA">
                                      <p:cBhvr>
                                        <p:cTn id="56" dur="8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-0.01081 -0.98866 " pathEditMode="relative" rAng="0" ptsTypes="AA">
                                      <p:cBhvr>
                                        <p:cTn id="61" dur="7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7" y="-4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11111E-6 L -0.01446 -0.73819 " pathEditMode="relative" rAng="0" ptsTypes="AA">
                                      <p:cBhvr>
                                        <p:cTn id="66" dur="8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-3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85185E-6 L -0.00547 -0.99213 " pathEditMode="relative" rAng="0" ptsTypes="AA">
                                      <p:cBhvr>
                                        <p:cTn id="71" dur="7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" y="-4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7 L -0.00651 -0.74769 " pathEditMode="relative" rAng="0" ptsTypes="AA">
                                      <p:cBhvr>
                                        <p:cTn id="76" dur="8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-3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-0.00104 -0.96829 " pathEditMode="relative" rAng="0" ptsTypes="AA">
                                      <p:cBhvr>
                                        <p:cTn id="81" dur="7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4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  <p:bldP spid="33" grpId="0" bldLvl="0" animBg="1"/>
      <p:bldP spid="34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E4C27F98-F461-483D-B298-819FDFEFF46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9822" y="471340"/>
            <a:ext cx="8872990" cy="4387133"/>
          </a:xfrm>
          <a:prstGeom prst="rect">
            <a:avLst/>
          </a:prstGeom>
        </p:spPr>
      </p:pic>
      <p:pic>
        <p:nvPicPr>
          <p:cNvPr id="6" name="图片 8" descr="觅元素58b0fbac4bf92">
            <a:extLst>
              <a:ext uri="{FF2B5EF4-FFF2-40B4-BE49-F238E27FC236}">
                <a16:creationId xmlns:a16="http://schemas.microsoft.com/office/drawing/2014/main" id="{550D6546-B9D5-4A11-82A4-F34FA21F5BF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20" y="3429000"/>
            <a:ext cx="12181132" cy="3197635"/>
          </a:xfrm>
          <a:prstGeom prst="rect">
            <a:avLst/>
          </a:prstGeom>
        </p:spPr>
      </p:pic>
      <p:pic>
        <p:nvPicPr>
          <p:cNvPr id="7" name="图片 15" descr="a05684f714522ad77246dba9447411ba">
            <a:extLst>
              <a:ext uri="{FF2B5EF4-FFF2-40B4-BE49-F238E27FC236}">
                <a16:creationId xmlns:a16="http://schemas.microsoft.com/office/drawing/2014/main" id="{DF481CFE-6CC8-49A4-A839-3CFE141560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3122" y="3784312"/>
            <a:ext cx="3289953" cy="2733702"/>
          </a:xfrm>
          <a:prstGeom prst="rect">
            <a:avLst/>
          </a:prstGeom>
        </p:spPr>
      </p:pic>
      <p:pic>
        <p:nvPicPr>
          <p:cNvPr id="9" name="图片 3" descr="fc85f2a324e3c42c2067966f589847df">
            <a:extLst>
              <a:ext uri="{FF2B5EF4-FFF2-40B4-BE49-F238E27FC236}">
                <a16:creationId xmlns:a16="http://schemas.microsoft.com/office/drawing/2014/main" id="{F33F0A87-210B-4834-8C16-DC195B6065A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88115" y="4986498"/>
            <a:ext cx="3406140" cy="15121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FA130C2-4675-4822-86A2-5910DCF635BF}"/>
              </a:ext>
            </a:extLst>
          </p:cNvPr>
          <p:cNvSpPr txBox="1"/>
          <p:nvPr/>
        </p:nvSpPr>
        <p:spPr>
          <a:xfrm>
            <a:off x="3403075" y="1542950"/>
            <a:ext cx="70918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Tìm</a:t>
            </a:r>
            <a:r>
              <a: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hiểu bài 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23981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4E1415-F6B4-4778-887D-1BDD4343E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3359" y="1127759"/>
            <a:ext cx="12751496" cy="5523561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A10DDD5-EF87-4CF4-9FF7-0B86FFCA962A}"/>
              </a:ext>
            </a:extLst>
          </p:cNvPr>
          <p:cNvCxnSpPr/>
          <p:nvPr/>
        </p:nvCxnSpPr>
        <p:spPr>
          <a:xfrm>
            <a:off x="5849655" y="3322320"/>
            <a:ext cx="1120105" cy="107431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5B3D3E3-DEC2-43B3-86A4-B7314799398A}"/>
              </a:ext>
            </a:extLst>
          </p:cNvPr>
          <p:cNvCxnSpPr/>
          <p:nvPr/>
        </p:nvCxnSpPr>
        <p:spPr>
          <a:xfrm flipV="1">
            <a:off x="5962389" y="3594970"/>
            <a:ext cx="1007371" cy="98955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133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EBC732F1-4B38-4B34-9702-9ADDF4FEBE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9554" y="85191"/>
            <a:ext cx="4376446" cy="5762509"/>
          </a:xfrm>
          <a:prstGeom prst="rect">
            <a:avLst/>
          </a:prstGeom>
        </p:spPr>
      </p:pic>
      <p:pic>
        <p:nvPicPr>
          <p:cNvPr id="5" name="图片 8" descr="觅元素58b0fbac4bf92">
            <a:extLst>
              <a:ext uri="{FF2B5EF4-FFF2-40B4-BE49-F238E27FC236}">
                <a16:creationId xmlns:a16="http://schemas.microsoft.com/office/drawing/2014/main" id="{39A56203-F30D-412E-A3BD-370D2954FD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023" y="5622865"/>
            <a:ext cx="6578221" cy="882435"/>
          </a:xfrm>
          <a:prstGeom prst="rect">
            <a:avLst/>
          </a:prstGeom>
        </p:spPr>
      </p:pic>
      <p:pic>
        <p:nvPicPr>
          <p:cNvPr id="6" name="Picture 5" descr="Phim Hoạt Hình Học Sinh Học Sinh Cậu Bé, Phim Hoạt Hình, Nhà, Suốt ...">
            <a:extLst>
              <a:ext uri="{FF2B5EF4-FFF2-40B4-BE49-F238E27FC236}">
                <a16:creationId xmlns:a16="http://schemas.microsoft.com/office/drawing/2014/main" id="{5AB72EEF-5D8B-4E39-8F23-6345D9F61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87" b="96250" l="9844" r="91719">
                        <a14:foregroundMark x1="42031" y1="53125" x2="71406" y2="82500"/>
                        <a14:foregroundMark x1="64219" y1="50469" x2="36094" y2="79219"/>
                        <a14:foregroundMark x1="46563" y1="49063" x2="57031" y2="49844"/>
                        <a14:foregroundMark x1="39375" y1="53125" x2="40000" y2="57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145" y="1096490"/>
            <a:ext cx="5770177" cy="475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64EB4B-473A-49D6-822D-C51301BDE77D}"/>
              </a:ext>
            </a:extLst>
          </p:cNvPr>
          <p:cNvSpPr txBox="1"/>
          <p:nvPr/>
        </p:nvSpPr>
        <p:spPr>
          <a:xfrm>
            <a:off x="2233360" y="1584910"/>
            <a:ext cx="33488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Tập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viết 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305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3A8B413-72C3-4DB0-8AB4-83F4942A46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707" t="35851" r="27616" b="35731"/>
          <a:stretch/>
        </p:blipFill>
        <p:spPr>
          <a:xfrm>
            <a:off x="1504024" y="1855433"/>
            <a:ext cx="9933683" cy="257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3592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"/>
          <p:cNvSpPr txBox="1">
            <a:spLocks noGrp="1"/>
          </p:cNvSpPr>
          <p:nvPr>
            <p:ph type="ctrTitle" idx="4294967295"/>
          </p:nvPr>
        </p:nvSpPr>
        <p:spPr>
          <a:xfrm>
            <a:off x="2068497" y="2979737"/>
            <a:ext cx="9144000" cy="898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8119"/>
              </a:buClr>
              <a:buSzPts val="4800"/>
              <a:buFont typeface="Arial"/>
              <a:buNone/>
            </a:pPr>
            <a:r>
              <a:rPr lang="en-US" sz="4800" b="1">
                <a:solidFill>
                  <a:srgbClr val="FF8119"/>
                </a:solidFill>
              </a:rPr>
              <a:t>Hoc10 chúc các em học tốt!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297649" y="448052"/>
            <a:ext cx="11894351" cy="5695211"/>
            <a:chOff x="223162" y="447987"/>
            <a:chExt cx="8724122" cy="5695236"/>
          </a:xfrm>
        </p:grpSpPr>
        <p:sp>
          <p:nvSpPr>
            <p:cNvPr id="59402" name="TextBox 4"/>
            <p:cNvSpPr txBox="1">
              <a:spLocks noChangeArrowheads="1"/>
            </p:cNvSpPr>
            <p:nvPr/>
          </p:nvSpPr>
          <p:spPr bwMode="auto">
            <a:xfrm>
              <a:off x="2788170" y="447987"/>
              <a:ext cx="3416689" cy="1015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4800" b="1">
                  <a:solidFill>
                    <a:srgbClr val="FF0000"/>
                  </a:solidFill>
                  <a:latin typeface=".VnAvant" pitchFamily="34" charset="0"/>
                </a:rPr>
                <a:t> </a:t>
              </a:r>
              <a:r>
                <a:rPr lang="en-US" sz="6000" b="1">
                  <a:solidFill>
                    <a:srgbClr val="FF0000"/>
                  </a:solidFill>
                  <a:latin typeface=".VnArialH" pitchFamily="34" charset="0"/>
                </a:rPr>
                <a:t>ë</a:t>
              </a:r>
              <a:r>
                <a:rPr lang="en-US" sz="6000" b="1">
                  <a:solidFill>
                    <a:srgbClr val="FF0000"/>
                  </a:solidFill>
                  <a:latin typeface=".VnAvant" pitchFamily="34" charset="0"/>
                </a:rPr>
                <a:t> nhµ bµ</a:t>
              </a:r>
            </a:p>
          </p:txBody>
        </p:sp>
        <p:sp>
          <p:nvSpPr>
            <p:cNvPr id="59403" name="TextBox 5"/>
            <p:cNvSpPr txBox="1">
              <a:spLocks noChangeArrowheads="1"/>
            </p:cNvSpPr>
            <p:nvPr/>
          </p:nvSpPr>
          <p:spPr bwMode="auto">
            <a:xfrm>
              <a:off x="223162" y="1434221"/>
              <a:ext cx="8724122" cy="4709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6000" b="1">
                  <a:solidFill>
                    <a:srgbClr val="7030A0"/>
                  </a:solidFill>
                  <a:latin typeface=".VnAvant" pitchFamily="34" charset="0"/>
                </a:rPr>
                <a:t>   Bi cã bµ ë quª. NghØ hÌ, Bi ë nhµ bµ.</a:t>
              </a:r>
            </a:p>
            <a:p>
              <a:r>
                <a:rPr lang="en-US" sz="6000" b="1">
                  <a:solidFill>
                    <a:srgbClr val="7030A0"/>
                  </a:solidFill>
                  <a:latin typeface=".VnAvant" pitchFamily="34" charset="0"/>
                </a:rPr>
                <a:t>   Xa nhµ, Bi nhí bè mÑ. Gi¸ bµ ra phè ë nhµ Bi, Bi ®ì nhí bµ, nhí bè mÑ. </a:t>
              </a:r>
            </a:p>
          </p:txBody>
        </p:sp>
      </p:grpSp>
      <p:sp>
        <p:nvSpPr>
          <p:cNvPr id="59394" name="TextBox 7"/>
          <p:cNvSpPr txBox="1">
            <a:spLocks noChangeArrowheads="1"/>
          </p:cNvSpPr>
          <p:nvPr/>
        </p:nvSpPr>
        <p:spPr bwMode="auto">
          <a:xfrm>
            <a:off x="4006851" y="0"/>
            <a:ext cx="3581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" name="Hình Bầu dục 14">
            <a:extLst>
              <a:ext uri="{FF2B5EF4-FFF2-40B4-BE49-F238E27FC236}">
                <a16:creationId xmlns:a16="http://schemas.microsoft.com/office/drawing/2014/main" id="{44A420AB-D3C2-4ABA-865C-2D3F922902CE}"/>
              </a:ext>
            </a:extLst>
          </p:cNvPr>
          <p:cNvSpPr/>
          <p:nvPr/>
        </p:nvSpPr>
        <p:spPr>
          <a:xfrm>
            <a:off x="946149" y="1320840"/>
            <a:ext cx="328613" cy="285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</a:t>
            </a:r>
            <a:endParaRPr kumimoji="0" lang="vi-VN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Hình Bầu dục 14">
            <a:extLst>
              <a:ext uri="{FF2B5EF4-FFF2-40B4-BE49-F238E27FC236}">
                <a16:creationId xmlns:a16="http://schemas.microsoft.com/office/drawing/2014/main" id="{44A420AB-D3C2-4ABA-865C-2D3F922902CE}"/>
              </a:ext>
            </a:extLst>
          </p:cNvPr>
          <p:cNvSpPr/>
          <p:nvPr/>
        </p:nvSpPr>
        <p:spPr>
          <a:xfrm>
            <a:off x="6372391" y="1463715"/>
            <a:ext cx="328613" cy="285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  <a:endParaRPr kumimoji="0" lang="vi-VN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Hình Bầu dục 14">
            <a:extLst>
              <a:ext uri="{FF2B5EF4-FFF2-40B4-BE49-F238E27FC236}">
                <a16:creationId xmlns:a16="http://schemas.microsoft.com/office/drawing/2014/main" id="{44A420AB-D3C2-4ABA-865C-2D3F922902CE}"/>
              </a:ext>
            </a:extLst>
          </p:cNvPr>
          <p:cNvSpPr/>
          <p:nvPr/>
        </p:nvSpPr>
        <p:spPr>
          <a:xfrm>
            <a:off x="617536" y="3304547"/>
            <a:ext cx="328613" cy="285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>
                <a:solidFill>
                  <a:srgbClr val="FF0000"/>
                </a:solidFill>
                <a:latin typeface="UTM Avo" panose="02040603050506020204" pitchFamily="18" charset="0"/>
              </a:rPr>
              <a:t>3</a:t>
            </a:r>
            <a:endParaRPr kumimoji="0" lang="vi-VN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Hình Bầu dục 14">
            <a:extLst>
              <a:ext uri="{FF2B5EF4-FFF2-40B4-BE49-F238E27FC236}">
                <a16:creationId xmlns:a16="http://schemas.microsoft.com/office/drawing/2014/main" id="{44A420AB-D3C2-4ABA-865C-2D3F922902CE}"/>
              </a:ext>
            </a:extLst>
          </p:cNvPr>
          <p:cNvSpPr/>
          <p:nvPr/>
        </p:nvSpPr>
        <p:spPr>
          <a:xfrm>
            <a:off x="9135899" y="3304547"/>
            <a:ext cx="328613" cy="285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solidFill>
                  <a:srgbClr val="FF0000"/>
                </a:solidFill>
                <a:latin typeface="UTM Avo" panose="02040603050506020204" pitchFamily="18" charset="0"/>
              </a:rPr>
              <a:t>4</a:t>
            </a:r>
            <a:endParaRPr kumimoji="0" lang="vi-VN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954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 descr="觅元素584a989cd6c5a">
            <a:extLst>
              <a:ext uri="{FF2B5EF4-FFF2-40B4-BE49-F238E27FC236}">
                <a16:creationId xmlns:a16="http://schemas.microsoft.com/office/drawing/2014/main" id="{E91D5F37-F64E-49E7-9CA5-547FDB6F4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254" y="134118"/>
            <a:ext cx="8872989" cy="1879015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E4C27F98-F461-483D-B298-819FDFEFF46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9505" y="1942742"/>
            <a:ext cx="8872990" cy="3756791"/>
          </a:xfrm>
          <a:prstGeom prst="rect">
            <a:avLst/>
          </a:prstGeom>
        </p:spPr>
      </p:pic>
      <p:pic>
        <p:nvPicPr>
          <p:cNvPr id="6" name="图片 8" descr="觅元素58b0fbac4bf92">
            <a:extLst>
              <a:ext uri="{FF2B5EF4-FFF2-40B4-BE49-F238E27FC236}">
                <a16:creationId xmlns:a16="http://schemas.microsoft.com/office/drawing/2014/main" id="{550D6546-B9D5-4A11-82A4-F34FA21F5BF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909" y="5051935"/>
            <a:ext cx="11777345" cy="1574700"/>
          </a:xfrm>
          <a:prstGeom prst="rect">
            <a:avLst/>
          </a:prstGeom>
        </p:spPr>
      </p:pic>
      <p:pic>
        <p:nvPicPr>
          <p:cNvPr id="7" name="图片 15" descr="a05684f714522ad77246dba9447411ba">
            <a:extLst>
              <a:ext uri="{FF2B5EF4-FFF2-40B4-BE49-F238E27FC236}">
                <a16:creationId xmlns:a16="http://schemas.microsoft.com/office/drawing/2014/main" id="{DF481CFE-6CC8-49A4-A839-3CFE1415608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4215" y="3190424"/>
            <a:ext cx="2428219" cy="27337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ADCE84-ECE6-481E-AE29-0A51D944B1A2}"/>
              </a:ext>
            </a:extLst>
          </p:cNvPr>
          <p:cNvSpPr txBox="1"/>
          <p:nvPr/>
        </p:nvSpPr>
        <p:spPr>
          <a:xfrm>
            <a:off x="2743200" y="2875002"/>
            <a:ext cx="85402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>
                <a:solidFill>
                  <a:srgbClr val="FFFF00"/>
                </a:solidFill>
                <a:latin typeface=".VnAvant" pitchFamily="34" charset="0"/>
              </a:rPr>
              <a:t>Bµi </a:t>
            </a:r>
            <a:r>
              <a:rPr lang="en-US" sz="9600" b="1" kern="1200">
                <a:solidFill>
                  <a:srgbClr val="FFFF00"/>
                </a:solidFill>
                <a:latin typeface=".VnAvant" pitchFamily="34" charset="0"/>
              </a:rPr>
              <a:t>28</a:t>
            </a:r>
            <a:r>
              <a:rPr kumimoji="0" lang="vi-VN" sz="9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</a:rPr>
              <a:t>: </a:t>
            </a:r>
            <a:r>
              <a:rPr lang="en-US" sz="9600" b="1" kern="1200" dirty="0">
                <a:solidFill>
                  <a:srgbClr val="FFFF00"/>
                </a:solidFill>
                <a:latin typeface=".VnAvant" pitchFamily="34" charset="0"/>
              </a:rPr>
              <a:t>t</a:t>
            </a: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.VnAvant" pitchFamily="34" charset="0"/>
              </a:rPr>
              <a:t> - </a:t>
            </a:r>
            <a:r>
              <a:rPr kumimoji="0" lang="en-US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.VnAvant" pitchFamily="34" charset="0"/>
              </a:rPr>
              <a:t>th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99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3311" y="1356539"/>
            <a:ext cx="1705620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8800" b="1" dirty="0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anose="020B7200000000000000" pitchFamily="34" charset="0"/>
              </a:rPr>
              <a:t>t</a:t>
            </a:r>
          </a:p>
        </p:txBody>
      </p:sp>
      <p:sp>
        <p:nvSpPr>
          <p:cNvPr id="5" name="Rectangle 4"/>
          <p:cNvSpPr/>
          <p:nvPr/>
        </p:nvSpPr>
        <p:spPr>
          <a:xfrm>
            <a:off x="4129667" y="1356539"/>
            <a:ext cx="2994393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88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T</a:t>
            </a:r>
            <a:endParaRPr lang="en-US" sz="8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32289" y="1574126"/>
            <a:ext cx="3073137" cy="163121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0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0"/>
              </a:rPr>
              <a:t>t</a:t>
            </a:r>
          </a:p>
        </p:txBody>
      </p:sp>
      <p:sp>
        <p:nvSpPr>
          <p:cNvPr id="7" name="Rectangle 6"/>
          <p:cNvSpPr/>
          <p:nvPr/>
        </p:nvSpPr>
        <p:spPr>
          <a:xfrm>
            <a:off x="6267242" y="1574126"/>
            <a:ext cx="3339784" cy="163121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0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974764046"/>
      </p:ext>
    </p:extLst>
  </p:cSld>
  <p:clrMapOvr>
    <a:masterClrMapping/>
  </p:clrMapOvr>
  <p:transition spd="med"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3311" y="1356539"/>
            <a:ext cx="1705620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8800" b="1" dirty="0" err="1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anose="020B7200000000000000" pitchFamily="34" charset="0"/>
              </a:rPr>
              <a:t>th</a:t>
            </a:r>
            <a:endParaRPr lang="en-US" sz="8800" b="1" dirty="0">
              <a:ln w="11430"/>
              <a:solidFill>
                <a:srgbClr val="66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29667" y="1356539"/>
            <a:ext cx="2994393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88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Th</a:t>
            </a:r>
            <a:endParaRPr lang="en-US" sz="8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82757" y="1545992"/>
            <a:ext cx="3073137" cy="163121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0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0"/>
              </a:rPr>
              <a:t>th</a:t>
            </a:r>
            <a:endParaRPr lang="en-US" sz="10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P001 4 hàng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25340" y="1545992"/>
            <a:ext cx="3339784" cy="163121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0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0"/>
              </a:rPr>
              <a:t>Th</a:t>
            </a:r>
          </a:p>
        </p:txBody>
      </p:sp>
    </p:spTree>
    <p:extLst>
      <p:ext uri="{BB962C8B-B14F-4D97-AF65-F5344CB8AC3E}">
        <p14:creationId xmlns:p14="http://schemas.microsoft.com/office/powerpoint/2010/main" val="3962713478"/>
      </p:ext>
    </p:extLst>
  </p:cSld>
  <p:clrMapOvr>
    <a:masterClrMapping/>
  </p:clrMapOvr>
  <p:transition spd="med">
    <p:comb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FBAA8D8-C721-4080-BCFD-4CC7D0124A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452" y="228744"/>
            <a:ext cx="9115548" cy="6449484"/>
          </a:xfrm>
          <a:prstGeom prst="rect">
            <a:avLst/>
          </a:prstGeom>
        </p:spPr>
      </p:pic>
      <p:sp>
        <p:nvSpPr>
          <p:cNvPr id="4" name="Shape 233">
            <a:extLst>
              <a:ext uri="{FF2B5EF4-FFF2-40B4-BE49-F238E27FC236}">
                <a16:creationId xmlns:a16="http://schemas.microsoft.com/office/drawing/2014/main" id="{7DF390D5-FD81-4C0B-95D5-90A528D13082}"/>
              </a:ext>
            </a:extLst>
          </p:cNvPr>
          <p:cNvSpPr/>
          <p:nvPr/>
        </p:nvSpPr>
        <p:spPr>
          <a:xfrm>
            <a:off x="5588785" y="3145233"/>
            <a:ext cx="6016487" cy="13738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marL="0" marR="0" lvl="0" indent="0" algn="l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kumimoji="0" lang="en-US" sz="6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字魂7号-温暖童稚体" panose="00000500000000000000" pitchFamily="2" charset="-122"/>
                <a:cs typeface="Lato Regular"/>
                <a:sym typeface="Lato Regular"/>
              </a:rPr>
              <a:t>Làm</a:t>
            </a: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字魂7号-温暖童稚体" panose="00000500000000000000" pitchFamily="2" charset="-122"/>
                <a:cs typeface="Lato Regular"/>
                <a:sym typeface="Lato Regular"/>
              </a:rPr>
              <a:t> </a:t>
            </a:r>
            <a:r>
              <a:rPr kumimoji="0" lang="en-US" sz="6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字魂7号-温暖童稚体" panose="00000500000000000000" pitchFamily="2" charset="-122"/>
                <a:cs typeface="Lato Regular"/>
                <a:sym typeface="Lato Regular"/>
              </a:rPr>
              <a:t>quen</a:t>
            </a:r>
            <a:endParaRPr kumimoji="0" sz="6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字魂7号-温暖童稚体" panose="00000500000000000000" pitchFamily="2" charset="-122"/>
              <a:cs typeface="Lato Regular"/>
              <a:sym typeface="Lato Regular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D0D70D4-3184-49A2-9EC4-D678994009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 flipH="1">
            <a:off x="-301512" y="1635795"/>
            <a:ext cx="5303569" cy="439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93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368681" y="2696638"/>
            <a:ext cx="3807912" cy="2425710"/>
            <a:chOff x="5837129" y="3236962"/>
            <a:chExt cx="3807912" cy="242571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6F92696-2F55-4A7A-A375-9DBACBB79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60335" y="4462343"/>
              <a:ext cx="1884706" cy="1200329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6F92696-2F55-4A7A-A375-9DBACBB79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7129" y="3236962"/>
              <a:ext cx="3807912" cy="1200329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6F92696-2F55-4A7A-A375-9DBACBB79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7129" y="4462342"/>
              <a:ext cx="1891430" cy="1200329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FA4824"/>
                </a:solidFill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6F92696-2F55-4A7A-A375-9DBACBB79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7979" y="3896967"/>
            <a:ext cx="1358613" cy="120032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7200" b="1" noProof="0">
                <a:latin typeface=".VnAvant" pitchFamily="34" charset="0"/>
                <a:cs typeface="Arial" panose="020B0604020202020204" pitchFamily="34" charset="0"/>
              </a:rPr>
              <a:t>æ</a:t>
            </a:r>
            <a:endParaRPr kumimoji="0" lang="en-US" altLang="en-US" sz="72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.VnAvant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F92696-2F55-4A7A-A375-9DBACBB79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9848" y="2576860"/>
            <a:ext cx="2267755" cy="120032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7200" b="1" noProof="0">
                <a:solidFill>
                  <a:srgbClr val="FF0000"/>
                </a:solidFill>
                <a:latin typeface=".VnAvant" pitchFamily="34" charset="0"/>
                <a:cs typeface="Arial" panose="020B0604020202020204" pitchFamily="34" charset="0"/>
              </a:rPr>
              <a:t>t</a:t>
            </a:r>
            <a:r>
              <a:rPr lang="en-US" altLang="en-US" sz="7200" b="1" noProof="0">
                <a:latin typeface=".VnAvant" pitchFamily="34" charset="0"/>
                <a:cs typeface="Arial" panose="020B0604020202020204" pitchFamily="34" charset="0"/>
              </a:rPr>
              <a:t>æ</a:t>
            </a:r>
            <a:endParaRPr kumimoji="0" lang="en-US" altLang="en-US" sz="72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.VnAvant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6F92696-2F55-4A7A-A375-9DBACBB79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7599" y="3860296"/>
            <a:ext cx="1378854" cy="120032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7200" b="1" noProof="0">
                <a:solidFill>
                  <a:srgbClr val="FF0000"/>
                </a:solidFill>
                <a:latin typeface=".VnAvant" pitchFamily="34" charset="0"/>
                <a:cs typeface="Arial" panose="020B0604020202020204" pitchFamily="34" charset="0"/>
              </a:rPr>
              <a:t>t</a:t>
            </a:r>
            <a:endParaRPr kumimoji="0" lang="en-US" altLang="en-US" sz="7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20FB30E-6C1E-420C-9490-CEFA18F29A4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444050" y="1119037"/>
            <a:ext cx="3935086" cy="31997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9">
            <a:extLst>
              <a:ext uri="{FF2B5EF4-FFF2-40B4-BE49-F238E27FC236}">
                <a16:creationId xmlns:a16="http://schemas.microsoft.com/office/drawing/2014/main" id="{E24ABF76-63FB-4E88-9204-BC2EEABBA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1385" y="4559467"/>
            <a:ext cx="179607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7200" b="1" kern="1200" dirty="0" err="1">
                <a:latin typeface=".VnAvant" pitchFamily="34" charset="0"/>
                <a:cs typeface="Arial" panose="020B0604020202020204" pitchFamily="34" charset="0"/>
              </a:rPr>
              <a:t>tæ</a:t>
            </a:r>
            <a:r>
              <a:rPr kumimoji="0" lang="en-US" altLang="en-US" sz="7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6" name="TextBox 19">
            <a:extLst>
              <a:ext uri="{FF2B5EF4-FFF2-40B4-BE49-F238E27FC236}">
                <a16:creationId xmlns:a16="http://schemas.microsoft.com/office/drawing/2014/main" id="{F2C7BC2C-EE02-4339-B0B0-B0478B527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8959" y="4559467"/>
            <a:ext cx="179607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7200" b="1" kern="1200" dirty="0" err="1">
                <a:solidFill>
                  <a:srgbClr val="FF0000"/>
                </a:solidFill>
                <a:latin typeface=".VnAvant" pitchFamily="34" charset="0"/>
                <a:cs typeface="Arial" panose="020B0604020202020204" pitchFamily="34" charset="0"/>
              </a:rPr>
              <a:t>t</a:t>
            </a:r>
            <a:r>
              <a:rPr lang="en-US" altLang="en-US" sz="7200" b="1" kern="1200" dirty="0" err="1">
                <a:latin typeface=".VnAvant" pitchFamily="34" charset="0"/>
                <a:cs typeface="Arial" panose="020B0604020202020204" pitchFamily="34" charset="0"/>
              </a:rPr>
              <a:t>æ</a:t>
            </a:r>
            <a:r>
              <a:rPr kumimoji="0" lang="en-US" altLang="en-US" sz="7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4616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3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云形 12">
            <a:extLst/>
          </p:cNvPr>
          <p:cNvSpPr/>
          <p:nvPr/>
        </p:nvSpPr>
        <p:spPr>
          <a:xfrm>
            <a:off x="10725150" y="195263"/>
            <a:ext cx="984250" cy="536575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云形 6">
            <a:extLst/>
          </p:cNvPr>
          <p:cNvSpPr/>
          <p:nvPr/>
        </p:nvSpPr>
        <p:spPr>
          <a:xfrm>
            <a:off x="28575" y="623888"/>
            <a:ext cx="4805363" cy="5153025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 l="51788" t="22475" r="23396" b="39342"/>
          <a:stretch>
            <a:fillRect/>
          </a:stretch>
        </p:blipFill>
        <p:spPr bwMode="auto">
          <a:xfrm>
            <a:off x="430273" y="1081087"/>
            <a:ext cx="5065712" cy="3520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/>
        </p:nvGrpSpPr>
        <p:grpSpPr>
          <a:xfrm>
            <a:off x="6368681" y="2696638"/>
            <a:ext cx="3807912" cy="2425710"/>
            <a:chOff x="5837129" y="3236962"/>
            <a:chExt cx="3807912" cy="242571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6F92696-2F55-4A7A-A375-9DBACBB79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60335" y="4462343"/>
              <a:ext cx="1884706" cy="1200329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6F92696-2F55-4A7A-A375-9DBACBB79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7129" y="3236962"/>
              <a:ext cx="3807912" cy="1200329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6F92696-2F55-4A7A-A375-9DBACBB79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7129" y="4462342"/>
              <a:ext cx="1891430" cy="1200329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FA4824"/>
                </a:solidFill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6F92696-2F55-4A7A-A375-9DBACBB79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7979" y="3896967"/>
            <a:ext cx="1358613" cy="120032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7200" b="1" noProof="0">
                <a:latin typeface=".VnAvant" pitchFamily="34" charset="0"/>
                <a:cs typeface="Arial" panose="020B0604020202020204" pitchFamily="34" charset="0"/>
              </a:rPr>
              <a:t>á</a:t>
            </a:r>
            <a:endParaRPr kumimoji="0" lang="en-US" altLang="en-US" sz="72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.VnAvant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F92696-2F55-4A7A-A375-9DBACBB79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9848" y="2576860"/>
            <a:ext cx="2267755" cy="120032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7200" b="1" noProof="0" dirty="0" err="1">
                <a:solidFill>
                  <a:srgbClr val="FF0000"/>
                </a:solidFill>
                <a:latin typeface=".VnAvant" pitchFamily="34" charset="0"/>
                <a:cs typeface="Arial" panose="020B0604020202020204" pitchFamily="34" charset="0"/>
              </a:rPr>
              <a:t>th</a:t>
            </a:r>
            <a:r>
              <a:rPr lang="en-US" altLang="en-US" sz="7200" b="1" noProof="0" dirty="0" err="1">
                <a:latin typeface=".VnAvant" pitchFamily="34" charset="0"/>
                <a:cs typeface="Arial" panose="020B0604020202020204" pitchFamily="34" charset="0"/>
              </a:rPr>
              <a:t>á</a:t>
            </a:r>
            <a:endParaRPr kumimoji="0" lang="en-US" alt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.VnAvant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F92696-2F55-4A7A-A375-9DBACBB79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7599" y="3860296"/>
            <a:ext cx="1378854" cy="120032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7200" b="1" noProof="0">
                <a:solidFill>
                  <a:srgbClr val="FF0000"/>
                </a:solidFill>
                <a:latin typeface=".VnAvant" pitchFamily="34" charset="0"/>
                <a:cs typeface="Arial" panose="020B0604020202020204" pitchFamily="34" charset="0"/>
              </a:rPr>
              <a:t>th</a:t>
            </a:r>
            <a:endParaRPr kumimoji="0" lang="en-US" altLang="en-US" sz="7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055233-B9B3-432A-8C2B-BA3157E4B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1240" y="4789574"/>
            <a:ext cx="2267755" cy="120032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7200" b="1" noProof="0" dirty="0" err="1">
                <a:latin typeface=".VnAvant" pitchFamily="34" charset="0"/>
                <a:cs typeface="Arial" panose="020B0604020202020204" pitchFamily="34" charset="0"/>
              </a:rPr>
              <a:t>thá</a:t>
            </a:r>
            <a:endParaRPr kumimoji="0" lang="en-US" alt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.VnAvant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A0EA82-F584-4EE3-A44D-3A54F24C9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6040" y="4794366"/>
            <a:ext cx="2267755" cy="120032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7200" b="1" noProof="0" dirty="0" err="1">
                <a:solidFill>
                  <a:srgbClr val="FF0000"/>
                </a:solidFill>
                <a:latin typeface=".VnAvant" pitchFamily="34" charset="0"/>
                <a:cs typeface="Arial" panose="020B0604020202020204" pitchFamily="34" charset="0"/>
              </a:rPr>
              <a:t>th</a:t>
            </a:r>
            <a:r>
              <a:rPr lang="en-US" altLang="en-US" sz="7200" b="1" noProof="0" dirty="0" err="1">
                <a:latin typeface=".VnAvant" pitchFamily="34" charset="0"/>
                <a:cs typeface="Arial" panose="020B0604020202020204" pitchFamily="34" charset="0"/>
              </a:rPr>
              <a:t>á</a:t>
            </a:r>
            <a:endParaRPr kumimoji="0" lang="en-US" alt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.VnAvant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01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</TotalTime>
  <Words>252</Words>
  <Application>Microsoft Office PowerPoint</Application>
  <PresentationFormat>Widescreen</PresentationFormat>
  <Paragraphs>90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等线</vt:lpstr>
      <vt:lpstr>.VnArialH</vt:lpstr>
      <vt:lpstr>.VnAvant</vt:lpstr>
      <vt:lpstr>Arial</vt:lpstr>
      <vt:lpstr>Calibri</vt:lpstr>
      <vt:lpstr>HP001 4 hàng</vt:lpstr>
      <vt:lpstr>Lato Regular</vt:lpstr>
      <vt:lpstr>Times New Roman</vt:lpstr>
      <vt:lpstr>UTM Avo</vt:lpstr>
      <vt:lpstr>VNI-Avo</vt:lpstr>
      <vt:lpstr>字魂7号-温暖童稚体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Hoc10 chúc các em học tốt!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Tuần 11: Bài 53: uôm</dc:title>
  <dc:creator>Administrator</dc:creator>
  <cp:lastModifiedBy>Administrator</cp:lastModifiedBy>
  <cp:revision>45</cp:revision>
  <dcterms:created xsi:type="dcterms:W3CDTF">2021-11-01T08:16:43Z</dcterms:created>
  <dcterms:modified xsi:type="dcterms:W3CDTF">2025-10-13T02:27:05Z</dcterms:modified>
</cp:coreProperties>
</file>