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2"/>
  </p:notesMasterIdLst>
  <p:sldIdLst>
    <p:sldId id="387" r:id="rId2"/>
    <p:sldId id="359" r:id="rId3"/>
    <p:sldId id="376" r:id="rId4"/>
    <p:sldId id="377" r:id="rId5"/>
    <p:sldId id="378" r:id="rId6"/>
    <p:sldId id="379" r:id="rId7"/>
    <p:sldId id="380" r:id="rId8"/>
    <p:sldId id="358" r:id="rId9"/>
    <p:sldId id="381" r:id="rId10"/>
    <p:sldId id="382" r:id="rId11"/>
    <p:sldId id="383" r:id="rId12"/>
    <p:sldId id="384" r:id="rId13"/>
    <p:sldId id="367" r:id="rId14"/>
    <p:sldId id="385" r:id="rId15"/>
    <p:sldId id="369" r:id="rId16"/>
    <p:sldId id="371" r:id="rId17"/>
    <p:sldId id="372" r:id="rId18"/>
    <p:sldId id="373" r:id="rId19"/>
    <p:sldId id="375" r:id="rId20"/>
    <p:sldId id="38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ECB8-3C29-4C1A-879A-85B71BD00F29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325D7-6E12-4D0B-B9A9-5BFDCEDD9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0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33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3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88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85055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1150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7408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14161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9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zalo</a:t>
            </a:r>
            <a:r>
              <a:rPr lang="en-US" altLang="zh-CN" dirty="0"/>
              <a:t> 0353095025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91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898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5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21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25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5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6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7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3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2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811D3-E1A9-4D7E-B0E3-C1B66EB324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1F6039-DA90-4B97-85FC-DBAF027F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8.xml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1.png"/><Relationship Id="rId17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slide" Target="slide17.xml"/><Relationship Id="rId5" Type="http://schemas.microsoft.com/office/2007/relationships/hdphoto" Target="../media/hdphoto5.wdp"/><Relationship Id="rId15" Type="http://schemas.openxmlformats.org/officeDocument/2006/relationships/slide" Target="slide8.xml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slide" Target="slide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29.sv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microsoft.com/office/2007/relationships/hdphoto" Target="../media/hdphoto4.wdp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15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1.svg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5" Type="http://schemas.openxmlformats.org/officeDocument/2006/relationships/image" Target="../media/image30.png"/><Relationship Id="rId15" Type="http://schemas.openxmlformats.org/officeDocument/2006/relationships/image" Target="../media/image24.svg"/><Relationship Id="rId23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23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15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1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24.svg"/><Relationship Id="rId23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15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1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39.svg"/><Relationship Id="rId23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15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1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39.svg"/><Relationship Id="rId23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72" y="-500429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4DAC96-C8E8-7970-B41B-515FDBBF8C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-579486" y="3802661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BAC59-EDDA-A1F8-8038-56A446335B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9666" y="3450219"/>
            <a:ext cx="2926334" cy="3475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DAE5C-0C1B-F648-4468-8BDC91962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9980" y="860193"/>
            <a:ext cx="414563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520 ha.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F6A2A-E5F2-1F63-D2CB-FDCE6B4E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2271409"/>
            <a:ext cx="5685347" cy="408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74EB4-799D-D596-E15A-1F9F8C0C9B27}"/>
              </a:ext>
            </a:extLst>
          </p:cNvPr>
          <p:cNvSpPr txBox="1"/>
          <p:nvPr/>
        </p:nvSpPr>
        <p:spPr>
          <a:xfrm>
            <a:off x="6238240" y="2374315"/>
            <a:ext cx="55778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520 ha = 5 200 000 m</a:t>
            </a:r>
            <a:r>
              <a:rPr lang="en-US" sz="3600" b="1" i="0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5 200 000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87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 là số chỉ số dân trung bình sinh sống trên diện tích 1 km</a:t>
            </a:r>
            <a:r>
              <a:rPr lang="vi-VN" sz="3200" b="1" i="0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Biểu đồ dưới đây cho biết mật độ dân số của bốn thành phố lớn (theo số liệu năm 2021).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66973-172C-FD7C-04EB-077E86F9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181" y="2271409"/>
            <a:ext cx="6005019" cy="3973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29727-9237-19F4-1271-D0FECC481F63}"/>
              </a:ext>
            </a:extLst>
          </p:cNvPr>
          <p:cNvSpPr txBox="1"/>
          <p:nvPr/>
        </p:nvSpPr>
        <p:spPr>
          <a:xfrm>
            <a:off x="721360" y="2387600"/>
            <a:ext cx="4815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a) Thành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b) Thành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513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327807" y="321547"/>
            <a:ext cx="10203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a) Thành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b) Thành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66973-172C-FD7C-04EB-077E86F9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6" y="2182283"/>
            <a:ext cx="6005019" cy="3973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E5C53-8E93-4522-ABA2-E030BEBF8922}"/>
              </a:ext>
            </a:extLst>
          </p:cNvPr>
          <p:cNvSpPr txBox="1"/>
          <p:nvPr/>
        </p:nvSpPr>
        <p:spPr>
          <a:xfrm>
            <a:off x="6712015" y="2182283"/>
            <a:ext cx="49211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a) Thành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32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b) Thành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3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latin typeface="+mj-lt"/>
              </a:rPr>
              <a:t>Tìm hiểu trên sách, báo, Internet và các phương tiện truyền thông khác thông tin về diện tích. Chẳng hạn: Nga là quốc gia có diện tích lớn nhất thế giới với hơn 17 triệu km</a:t>
            </a:r>
            <a:r>
              <a:rPr lang="vi-VN" sz="2800" b="1" baseline="30000" dirty="0">
                <a:latin typeface="+mj-lt"/>
              </a:rPr>
              <a:t>2</a:t>
            </a:r>
            <a:r>
              <a:rPr lang="vi-VN" sz="2800" b="1" dirty="0">
                <a:latin typeface="+mj-lt"/>
              </a:rPr>
              <a:t>; Diện tích đất liền trên Trái Đất khoảng 149 triệu km</a:t>
            </a:r>
            <a:r>
              <a:rPr lang="vi-VN" sz="2800" b="1" baseline="30000" dirty="0">
                <a:latin typeface="+mj-lt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74F52-F7F1-D229-D8A6-0E08D77F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40" y="2517631"/>
            <a:ext cx="4954970" cy="3799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4E625-1618-F31A-B2DF-6AD92490653F}"/>
              </a:ext>
            </a:extLst>
          </p:cNvPr>
          <p:cNvSpPr txBox="1"/>
          <p:nvPr/>
        </p:nvSpPr>
        <p:spPr>
          <a:xfrm>
            <a:off x="5631910" y="263549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-</a:t>
            </a:r>
            <a:r>
              <a:rPr lang="vi-VN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Diện tích rừng Amazon là: 6 700 000 km</a:t>
            </a:r>
            <a:r>
              <a:rPr lang="vi-VN" sz="3200" b="1" i="0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2</a:t>
            </a:r>
            <a:endParaRPr lang="en-US" sz="3200" b="1" i="0" baseline="30000" dirty="0">
              <a:solidFill>
                <a:srgbClr val="FF0000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algn="l"/>
            <a:endParaRPr lang="vi-VN" sz="32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-</a:t>
            </a:r>
            <a:r>
              <a:rPr lang="vi-VN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Diện tích Vườn Quốc gia Ba Vì là: 108,2 km</a:t>
            </a:r>
            <a:r>
              <a:rPr lang="vi-VN" sz="3200" b="1" i="0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2</a:t>
            </a:r>
            <a:endParaRPr lang="vi-VN" sz="32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75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8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…….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2333297" y="2396932"/>
            <a:ext cx="5747546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1 000 000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100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19" y="1894020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527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4 030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&gt;</a:t>
            </a: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0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214526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D1A7-7405-4267-80AA-348C2A74E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477C5425-C085-4DCD-AC3B-1E7BD31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18A71FF-A930-4D6A-BD23-7A55C04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3" name="图形 27">
            <a:extLst>
              <a:ext uri="{FF2B5EF4-FFF2-40B4-BE49-F238E27FC236}">
                <a16:creationId xmlns:a16="http://schemas.microsoft.com/office/drawing/2014/main" id="{29EA8E41-9F00-4957-B7A2-AE158A60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54875-D1DB-4BA2-A8E5-EACB00812D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40E6C-76CC-41BE-A883-BD4203D9E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981C2-2541-41E0-8403-36F7E18CD985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4603D-504D-41FA-A0CC-844ED9512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C55AAA-5DA7-4D0B-B0EC-7C9EA712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B3B306-CC53-4737-8733-60BBEC4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C73637-B734-4B00-895A-79FA914A8B93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2B4C70-C782-4EE4-B5E3-B4E3B6689830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bó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lúa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bó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lúa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7" name="Google Shape;1065;p36">
            <a:hlinkClick r:id="rId13" action="ppaction://hlinksldjump"/>
            <a:extLst>
              <a:ext uri="{FF2B5EF4-FFF2-40B4-BE49-F238E27FC236}">
                <a16:creationId xmlns:a16="http://schemas.microsoft.com/office/drawing/2014/main" id="{6C0EEB76-750D-401C-AB50-D094694F3294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35AFEFE2-E54A-4EFD-89EB-68E62BF67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587" y="1880240"/>
            <a:ext cx="7674655" cy="3503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8A5-636A-4FC4-93B3-55FD58586B03}"/>
              </a:ext>
            </a:extLst>
          </p:cNvPr>
          <p:cNvGrpSpPr/>
          <p:nvPr/>
        </p:nvGrpSpPr>
        <p:grpSpPr>
          <a:xfrm>
            <a:off x="34451" y="3763354"/>
            <a:ext cx="2608554" cy="1281135"/>
            <a:chOff x="-670382" y="4160055"/>
            <a:chExt cx="3227334" cy="1585036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D9E294CC-145F-467E-9DBC-D87C5CB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30" name="图片 26">
              <a:extLst>
                <a:ext uri="{FF2B5EF4-FFF2-40B4-BE49-F238E27FC236}">
                  <a16:creationId xmlns:a16="http://schemas.microsoft.com/office/drawing/2014/main" id="{72589615-06A4-4887-83EA-857B1EC2A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31" name="图片 27">
              <a:extLst>
                <a:ext uri="{FF2B5EF4-FFF2-40B4-BE49-F238E27FC236}">
                  <a16:creationId xmlns:a16="http://schemas.microsoft.com/office/drawing/2014/main" id="{4CED9BAE-5BB0-4CEE-9F7A-0F08F901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32" name="图片 25">
              <a:extLst>
                <a:ext uri="{FF2B5EF4-FFF2-40B4-BE49-F238E27FC236}">
                  <a16:creationId xmlns:a16="http://schemas.microsoft.com/office/drawing/2014/main" id="{59010440-2593-4D9C-BB71-F131A3642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3FB66B13-2F97-4931-90CD-DB7F7EC6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34" name="图片 27">
              <a:extLst>
                <a:ext uri="{FF2B5EF4-FFF2-40B4-BE49-F238E27FC236}">
                  <a16:creationId xmlns:a16="http://schemas.microsoft.com/office/drawing/2014/main" id="{CFF88B84-29F5-4934-8F50-11ED6B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36" name="图片 25">
              <a:extLst>
                <a:ext uri="{FF2B5EF4-FFF2-40B4-BE49-F238E27FC236}">
                  <a16:creationId xmlns:a16="http://schemas.microsoft.com/office/drawing/2014/main" id="{690B1A55-DB19-4E4E-B6FF-620786CF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37" name="图片 25">
              <a:extLst>
                <a:ext uri="{FF2B5EF4-FFF2-40B4-BE49-F238E27FC236}">
                  <a16:creationId xmlns:a16="http://schemas.microsoft.com/office/drawing/2014/main" id="{AA7146F5-610E-4B49-B4F9-2582989F4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38" name="图片 25">
              <a:extLst>
                <a:ext uri="{FF2B5EF4-FFF2-40B4-BE49-F238E27FC236}">
                  <a16:creationId xmlns:a16="http://schemas.microsoft.com/office/drawing/2014/main" id="{E3A37DA4-9DEB-4781-B0E2-A272DB778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39" name="图片 25">
              <a:extLst>
                <a:ext uri="{FF2B5EF4-FFF2-40B4-BE49-F238E27FC236}">
                  <a16:creationId xmlns:a16="http://schemas.microsoft.com/office/drawing/2014/main" id="{31EE748A-0625-4996-9600-F5030716F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40" name="图片 25">
              <a:extLst>
                <a:ext uri="{FF2B5EF4-FFF2-40B4-BE49-F238E27FC236}">
                  <a16:creationId xmlns:a16="http://schemas.microsoft.com/office/drawing/2014/main" id="{03D979B4-203E-40D5-96B7-4D4C666B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41" name="图片 25">
              <a:extLst>
                <a:ext uri="{FF2B5EF4-FFF2-40B4-BE49-F238E27FC236}">
                  <a16:creationId xmlns:a16="http://schemas.microsoft.com/office/drawing/2014/main" id="{9D49D2E9-CD5C-4695-A241-CBB15B8D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A62EAFF0-1F6D-43F0-9126-D45D95CA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0B8794-0016-46B0-BEF6-62F5EF49CBFB}"/>
              </a:ext>
            </a:extLst>
          </p:cNvPr>
          <p:cNvGrpSpPr/>
          <p:nvPr/>
        </p:nvGrpSpPr>
        <p:grpSpPr>
          <a:xfrm>
            <a:off x="812302" y="4945008"/>
            <a:ext cx="2608554" cy="1281135"/>
            <a:chOff x="-670382" y="4160055"/>
            <a:chExt cx="3227334" cy="1585036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1E024FBF-8CF3-449E-A1CB-E3B4C283E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45" name="图片 26">
              <a:extLst>
                <a:ext uri="{FF2B5EF4-FFF2-40B4-BE49-F238E27FC236}">
                  <a16:creationId xmlns:a16="http://schemas.microsoft.com/office/drawing/2014/main" id="{81FCE29B-CFCB-4749-BD4A-07376E57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46" name="图片 27">
              <a:extLst>
                <a:ext uri="{FF2B5EF4-FFF2-40B4-BE49-F238E27FC236}">
                  <a16:creationId xmlns:a16="http://schemas.microsoft.com/office/drawing/2014/main" id="{4B2D90BA-C62F-4F5A-B7BB-357B41FB6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47" name="图片 25">
              <a:extLst>
                <a:ext uri="{FF2B5EF4-FFF2-40B4-BE49-F238E27FC236}">
                  <a16:creationId xmlns:a16="http://schemas.microsoft.com/office/drawing/2014/main" id="{0B90DCF8-FABE-40F5-B17F-F159C559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id="{6C5D9789-D1F2-4A38-A1DD-9EECEFD2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49" name="图片 27">
              <a:extLst>
                <a:ext uri="{FF2B5EF4-FFF2-40B4-BE49-F238E27FC236}">
                  <a16:creationId xmlns:a16="http://schemas.microsoft.com/office/drawing/2014/main" id="{F6493627-EF21-4D87-84F3-DF18AB740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4EE7D5C9-653A-41D2-B614-77AD1DBB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51" name="图片 25">
              <a:extLst>
                <a:ext uri="{FF2B5EF4-FFF2-40B4-BE49-F238E27FC236}">
                  <a16:creationId xmlns:a16="http://schemas.microsoft.com/office/drawing/2014/main" id="{58EF9BBD-D261-4B30-9943-765C1936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52" name="图片 25">
              <a:extLst>
                <a:ext uri="{FF2B5EF4-FFF2-40B4-BE49-F238E27FC236}">
                  <a16:creationId xmlns:a16="http://schemas.microsoft.com/office/drawing/2014/main" id="{F437AEA9-FF3A-45A0-A539-36A1FACC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53" name="图片 25">
              <a:extLst>
                <a:ext uri="{FF2B5EF4-FFF2-40B4-BE49-F238E27FC236}">
                  <a16:creationId xmlns:a16="http://schemas.microsoft.com/office/drawing/2014/main" id="{424C1C98-9A1A-41DF-9D16-20C4B926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54" name="图片 25">
              <a:extLst>
                <a:ext uri="{FF2B5EF4-FFF2-40B4-BE49-F238E27FC236}">
                  <a16:creationId xmlns:a16="http://schemas.microsoft.com/office/drawing/2014/main" id="{7ACF9970-3058-4370-90AF-270AF940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55" name="图片 25">
              <a:extLst>
                <a:ext uri="{FF2B5EF4-FFF2-40B4-BE49-F238E27FC236}">
                  <a16:creationId xmlns:a16="http://schemas.microsoft.com/office/drawing/2014/main" id="{89E480A3-ADD9-46E3-8D63-DF0C6AF5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56" name="图片 25">
              <a:extLst>
                <a:ext uri="{FF2B5EF4-FFF2-40B4-BE49-F238E27FC236}">
                  <a16:creationId xmlns:a16="http://schemas.microsoft.com/office/drawing/2014/main" id="{E6DB7407-A925-4E67-9535-A3E8058A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C9EF46-56C8-4099-A5F0-E3479426D030}"/>
              </a:ext>
            </a:extLst>
          </p:cNvPr>
          <p:cNvGrpSpPr/>
          <p:nvPr/>
        </p:nvGrpSpPr>
        <p:grpSpPr>
          <a:xfrm>
            <a:off x="2405202" y="3793803"/>
            <a:ext cx="2608554" cy="1281135"/>
            <a:chOff x="-670382" y="4160055"/>
            <a:chExt cx="3227334" cy="1585036"/>
          </a:xfrm>
        </p:grpSpPr>
        <p:pic>
          <p:nvPicPr>
            <p:cNvPr id="58" name="图片 25">
              <a:extLst>
                <a:ext uri="{FF2B5EF4-FFF2-40B4-BE49-F238E27FC236}">
                  <a16:creationId xmlns:a16="http://schemas.microsoft.com/office/drawing/2014/main" id="{97F3BA74-EFA3-4BAA-BC44-6BDF3BB1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59" name="图片 26">
              <a:extLst>
                <a:ext uri="{FF2B5EF4-FFF2-40B4-BE49-F238E27FC236}">
                  <a16:creationId xmlns:a16="http://schemas.microsoft.com/office/drawing/2014/main" id="{A7C78EB1-D002-4943-A613-2CF44C12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60" name="图片 27">
              <a:extLst>
                <a:ext uri="{FF2B5EF4-FFF2-40B4-BE49-F238E27FC236}">
                  <a16:creationId xmlns:a16="http://schemas.microsoft.com/office/drawing/2014/main" id="{B35F0544-A217-4E98-97B5-93C2E224C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61" name="图片 25">
              <a:extLst>
                <a:ext uri="{FF2B5EF4-FFF2-40B4-BE49-F238E27FC236}">
                  <a16:creationId xmlns:a16="http://schemas.microsoft.com/office/drawing/2014/main" id="{221463B7-B457-4C48-894C-168925F2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62" name="图片 26">
              <a:extLst>
                <a:ext uri="{FF2B5EF4-FFF2-40B4-BE49-F238E27FC236}">
                  <a16:creationId xmlns:a16="http://schemas.microsoft.com/office/drawing/2014/main" id="{C5B05BB4-1AC3-49CF-827D-1EED4876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63" name="图片 27">
              <a:extLst>
                <a:ext uri="{FF2B5EF4-FFF2-40B4-BE49-F238E27FC236}">
                  <a16:creationId xmlns:a16="http://schemas.microsoft.com/office/drawing/2014/main" id="{2BE40716-5260-4CE9-9C16-BC3C71D1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64" name="图片 25">
              <a:extLst>
                <a:ext uri="{FF2B5EF4-FFF2-40B4-BE49-F238E27FC236}">
                  <a16:creationId xmlns:a16="http://schemas.microsoft.com/office/drawing/2014/main" id="{3BC59E3D-4797-4BBC-96BB-2988841B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65" name="图片 25">
              <a:extLst>
                <a:ext uri="{FF2B5EF4-FFF2-40B4-BE49-F238E27FC236}">
                  <a16:creationId xmlns:a16="http://schemas.microsoft.com/office/drawing/2014/main" id="{27D51B79-BA0A-4DF7-9E64-E05F7CB2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66" name="图片 25">
              <a:extLst>
                <a:ext uri="{FF2B5EF4-FFF2-40B4-BE49-F238E27FC236}">
                  <a16:creationId xmlns:a16="http://schemas.microsoft.com/office/drawing/2014/main" id="{75125630-C586-424E-B264-A037E557E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67" name="图片 25">
              <a:extLst>
                <a:ext uri="{FF2B5EF4-FFF2-40B4-BE49-F238E27FC236}">
                  <a16:creationId xmlns:a16="http://schemas.microsoft.com/office/drawing/2014/main" id="{40E62357-CE56-45D9-B455-FF670014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68" name="图片 25">
              <a:extLst>
                <a:ext uri="{FF2B5EF4-FFF2-40B4-BE49-F238E27FC236}">
                  <a16:creationId xmlns:a16="http://schemas.microsoft.com/office/drawing/2014/main" id="{DC4A4B50-6734-4D06-A44B-4D73D371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69" name="图片 25">
              <a:extLst>
                <a:ext uri="{FF2B5EF4-FFF2-40B4-BE49-F238E27FC236}">
                  <a16:creationId xmlns:a16="http://schemas.microsoft.com/office/drawing/2014/main" id="{9DB2B25C-C74C-454C-88B8-B6FDB2AB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70" name="图片 25">
              <a:extLst>
                <a:ext uri="{FF2B5EF4-FFF2-40B4-BE49-F238E27FC236}">
                  <a16:creationId xmlns:a16="http://schemas.microsoft.com/office/drawing/2014/main" id="{42EEE489-052C-4CBC-99FC-04E5ED56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9D224EA-1F86-43C3-ADC2-9F1C60A4B4F4}"/>
              </a:ext>
            </a:extLst>
          </p:cNvPr>
          <p:cNvGrpSpPr/>
          <p:nvPr/>
        </p:nvGrpSpPr>
        <p:grpSpPr>
          <a:xfrm>
            <a:off x="3319862" y="5028021"/>
            <a:ext cx="2608554" cy="1281135"/>
            <a:chOff x="-670382" y="4160055"/>
            <a:chExt cx="3227334" cy="1585036"/>
          </a:xfrm>
        </p:grpSpPr>
        <p:pic>
          <p:nvPicPr>
            <p:cNvPr id="72" name="图片 25">
              <a:extLst>
                <a:ext uri="{FF2B5EF4-FFF2-40B4-BE49-F238E27FC236}">
                  <a16:creationId xmlns:a16="http://schemas.microsoft.com/office/drawing/2014/main" id="{A02E628F-5239-4BDA-B3A9-EE56A82F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73" name="图片 26">
              <a:extLst>
                <a:ext uri="{FF2B5EF4-FFF2-40B4-BE49-F238E27FC236}">
                  <a16:creationId xmlns:a16="http://schemas.microsoft.com/office/drawing/2014/main" id="{5E629049-E6AE-4E27-B571-2491B71F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74" name="图片 27">
              <a:extLst>
                <a:ext uri="{FF2B5EF4-FFF2-40B4-BE49-F238E27FC236}">
                  <a16:creationId xmlns:a16="http://schemas.microsoft.com/office/drawing/2014/main" id="{E8CD3476-081D-46DF-825B-798A09F08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75" name="图片 25">
              <a:extLst>
                <a:ext uri="{FF2B5EF4-FFF2-40B4-BE49-F238E27FC236}">
                  <a16:creationId xmlns:a16="http://schemas.microsoft.com/office/drawing/2014/main" id="{0CAB5B50-D448-46E6-9A30-E5B82FDD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76" name="图片 26">
              <a:extLst>
                <a:ext uri="{FF2B5EF4-FFF2-40B4-BE49-F238E27FC236}">
                  <a16:creationId xmlns:a16="http://schemas.microsoft.com/office/drawing/2014/main" id="{3F91B336-ADD7-4CC2-9CFB-049C0F7A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77" name="图片 27">
              <a:extLst>
                <a:ext uri="{FF2B5EF4-FFF2-40B4-BE49-F238E27FC236}">
                  <a16:creationId xmlns:a16="http://schemas.microsoft.com/office/drawing/2014/main" id="{3D1A489E-D91D-42A6-9731-2CCBE495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78" name="图片 25">
              <a:extLst>
                <a:ext uri="{FF2B5EF4-FFF2-40B4-BE49-F238E27FC236}">
                  <a16:creationId xmlns:a16="http://schemas.microsoft.com/office/drawing/2014/main" id="{7B6D164A-B84F-4E89-B72F-7F6061BA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0C9E2337-E608-4566-A766-198DE51FF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81" name="图片 25">
              <a:extLst>
                <a:ext uri="{FF2B5EF4-FFF2-40B4-BE49-F238E27FC236}">
                  <a16:creationId xmlns:a16="http://schemas.microsoft.com/office/drawing/2014/main" id="{6697E2C2-D3BD-43FF-99EE-10CA2234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88" name="图片 25">
              <a:extLst>
                <a:ext uri="{FF2B5EF4-FFF2-40B4-BE49-F238E27FC236}">
                  <a16:creationId xmlns:a16="http://schemas.microsoft.com/office/drawing/2014/main" id="{38F10B2A-8BCA-4A30-8EF7-3932AE19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89" name="图片 25">
              <a:extLst>
                <a:ext uri="{FF2B5EF4-FFF2-40B4-BE49-F238E27FC236}">
                  <a16:creationId xmlns:a16="http://schemas.microsoft.com/office/drawing/2014/main" id="{29C42C81-61F2-4ED5-8CE0-0B228A9C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90" name="图片 25">
              <a:extLst>
                <a:ext uri="{FF2B5EF4-FFF2-40B4-BE49-F238E27FC236}">
                  <a16:creationId xmlns:a16="http://schemas.microsoft.com/office/drawing/2014/main" id="{786A58AC-E463-4BED-97A7-4F403491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91" name="图片 25">
              <a:extLst>
                <a:ext uri="{FF2B5EF4-FFF2-40B4-BE49-F238E27FC236}">
                  <a16:creationId xmlns:a16="http://schemas.microsoft.com/office/drawing/2014/main" id="{030467EA-E92D-4945-BA08-2882C884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8B845DD2-CAC7-48C0-9F61-FDD78EDD6AD0}"/>
              </a:ext>
            </a:extLst>
          </p:cNvPr>
          <p:cNvSpPr/>
          <p:nvPr/>
        </p:nvSpPr>
        <p:spPr>
          <a:xfrm>
            <a:off x="1116054" y="4046488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Oval 91">
            <a:hlinkClick r:id="rId17" action="ppaction://hlinksldjump"/>
            <a:extLst>
              <a:ext uri="{FF2B5EF4-FFF2-40B4-BE49-F238E27FC236}">
                <a16:creationId xmlns:a16="http://schemas.microsoft.com/office/drawing/2014/main" id="{B9726F42-1FF8-4901-8278-4E6C63BB9F87}"/>
              </a:ext>
            </a:extLst>
          </p:cNvPr>
          <p:cNvSpPr/>
          <p:nvPr/>
        </p:nvSpPr>
        <p:spPr>
          <a:xfrm>
            <a:off x="3446244" y="3988245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Oval 92">
            <a:hlinkClick r:id="rId18" action="ppaction://hlinksldjump"/>
            <a:extLst>
              <a:ext uri="{FF2B5EF4-FFF2-40B4-BE49-F238E27FC236}">
                <a16:creationId xmlns:a16="http://schemas.microsoft.com/office/drawing/2014/main" id="{297D81A9-99E9-4249-B2B0-02A14C74983B}"/>
              </a:ext>
            </a:extLst>
          </p:cNvPr>
          <p:cNvSpPr/>
          <p:nvPr/>
        </p:nvSpPr>
        <p:spPr>
          <a:xfrm>
            <a:off x="1852440" y="5257393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4" name="Oval 93">
            <a:hlinkClick r:id="rId19" action="ppaction://hlinksldjump"/>
            <a:extLst>
              <a:ext uri="{FF2B5EF4-FFF2-40B4-BE49-F238E27FC236}">
                <a16:creationId xmlns:a16="http://schemas.microsoft.com/office/drawing/2014/main" id="{B1B37002-98AA-4305-93E8-32703BA21BD3}"/>
              </a:ext>
            </a:extLst>
          </p:cNvPr>
          <p:cNvSpPr/>
          <p:nvPr/>
        </p:nvSpPr>
        <p:spPr>
          <a:xfrm>
            <a:off x="4311246" y="5235181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97FD13-C555-4DBA-AA47-F224DA7775F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626B5EE-71C9-49B9-AF94-81C91DB1E6B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2255428" y="15510498"/>
            <a:ext cx="421124" cy="40112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86057D6-8663-45AD-93B8-1F0E9010016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8351427" y="15992086"/>
            <a:ext cx="421124" cy="40112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4599EFBA-103F-45E9-8CFF-93B982A5B5E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7854552" y="11623286"/>
            <a:ext cx="421124" cy="401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8DA36-CF17-4F6C-94CC-FFA2260521FB}"/>
              </a:ext>
            </a:extLst>
          </p:cNvPr>
          <p:cNvSpPr/>
          <p:nvPr/>
        </p:nvSpPr>
        <p:spPr>
          <a:xfrm>
            <a:off x="295338" y="2607432"/>
            <a:ext cx="10054525" cy="97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2,3,4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slide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4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972 L 0.10742 -0.18009 C 0.12968 -0.19607 0.16328 -0.20463 0.19856 -0.20463 C 0.23867 -0.20463 0.27083 -0.19607 0.29309 -0.18009 L 0.40065 -0.109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47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324 L 0.05247 -0.17199 C 0.06341 -0.17639 0.07981 -0.17847 0.097 -0.17847 C 0.11666 -0.17847 0.13229 -0.17639 0.14323 -0.17199 L 0.19583 -0.15324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27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3685 -0.3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6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2369 -0.2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48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92" grpId="0" animBg="1"/>
      <p:bldP spid="93" grpId="0" animBg="1"/>
      <p:bldP spid="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21366" y="801834"/>
              <a:ext cx="308609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400 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= ..?..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22" action="ppaction://hlinksldjump"/>
            <a:extLst>
              <a:ext uri="{FF2B5EF4-FFF2-40B4-BE49-F238E27FC236}">
                <a16:creationId xmlns:a16="http://schemas.microsoft.com/office/drawing/2014/main" id="{A083807D-FE85-4469-A93F-F0843E41FE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653892" cy="2888100"/>
            <a:chOff x="680203" y="-418484"/>
            <a:chExt cx="3490419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61239" y="544938"/>
              <a:ext cx="3309383" cy="119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370 dm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56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&lt;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01E0BB1-5624-48B3-9B58-27E419A07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707055" cy="2888101"/>
            <a:chOff x="680203" y="-418484"/>
            <a:chExt cx="3530291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3007" y="664554"/>
              <a:ext cx="3277487" cy="9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208 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2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&gt;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468928F-D598-4E45-8FE8-30CD375F1B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7833026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9892" y="457219"/>
              <a:ext cx="3090991" cy="115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lớn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cm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Sai (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2)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B3F31C1D-6A20-4346-8634-F68B5209C9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8DC39B-FB3F-027A-3398-BFF525F0C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0180">
            <a:off x="2181441" y="361656"/>
            <a:ext cx="8071804" cy="2645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FFC666-6178-A24F-A8A7-00DBA8667A76}"/>
              </a:ext>
            </a:extLst>
          </p:cNvPr>
          <p:cNvSpPr txBox="1"/>
          <p:nvPr/>
        </p:nvSpPr>
        <p:spPr>
          <a:xfrm>
            <a:off x="2198286" y="2228671"/>
            <a:ext cx="7528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22: KI – LÔ – MÉT VUÔNG      ( TIẾT 2)</a:t>
            </a:r>
          </a:p>
        </p:txBody>
      </p:sp>
    </p:spTree>
    <p:extLst>
      <p:ext uri="{BB962C8B-B14F-4D97-AF65-F5344CB8AC3E}">
        <p14:creationId xmlns:p14="http://schemas.microsoft.com/office/powerpoint/2010/main" val="30577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</TotalTime>
  <Words>578</Words>
  <Application>Microsoft Office PowerPoint</Application>
  <PresentationFormat>Widescreen</PresentationFormat>
  <Paragraphs>66</Paragraphs>
  <Slides>20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#9Slide02 Noi dung dai</vt:lpstr>
      <vt:lpstr>Arial</vt:lpstr>
      <vt:lpstr>Calibri</vt:lpstr>
      <vt:lpstr>Cambria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3</cp:revision>
  <dcterms:created xsi:type="dcterms:W3CDTF">2024-07-05T16:40:54Z</dcterms:created>
  <dcterms:modified xsi:type="dcterms:W3CDTF">2024-07-05T16:48:41Z</dcterms:modified>
</cp:coreProperties>
</file>