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583" r:id="rId2"/>
    <p:sldId id="582" r:id="rId3"/>
    <p:sldId id="363" r:id="rId4"/>
    <p:sldId id="259" r:id="rId5"/>
    <p:sldId id="349" r:id="rId6"/>
    <p:sldId id="262" r:id="rId7"/>
    <p:sldId id="350" r:id="rId8"/>
    <p:sldId id="267" r:id="rId9"/>
    <p:sldId id="352" r:id="rId10"/>
    <p:sldId id="379" r:id="rId11"/>
    <p:sldId id="380" r:id="rId12"/>
    <p:sldId id="381" r:id="rId13"/>
    <p:sldId id="382" r:id="rId14"/>
    <p:sldId id="383" r:id="rId15"/>
    <p:sldId id="385" r:id="rId16"/>
    <p:sldId id="384" r:id="rId17"/>
    <p:sldId id="264" r:id="rId18"/>
    <p:sldId id="27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6AF"/>
    <a:srgbClr val="FFD85F"/>
    <a:srgbClr val="E7C94F"/>
    <a:srgbClr val="E8EE59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1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40F28DA8-18A8-A0CC-BB57-E791F88E0C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60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5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0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907349" y="8777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24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70DB7D54-FA68-A4C5-C45F-46DBED190E0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46050" y="-101600"/>
            <a:ext cx="12658292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CCDECC9-AC70-CC9D-F12B-8F5285E80365}"/>
              </a:ext>
            </a:extLst>
          </p:cNvPr>
          <p:cNvSpPr/>
          <p:nvPr userDrawn="1"/>
        </p:nvSpPr>
        <p:spPr>
          <a:xfrm>
            <a:off x="10951951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E68B96FD-CE5F-45E3-C293-5C98CAB227E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0B87E5F9-1358-15F5-B72E-E11FE5AE51D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79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  <p:sldLayoutId id="2147483659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gif"/><Relationship Id="rId18" Type="http://schemas.openxmlformats.org/officeDocument/2006/relationships/image" Target="../media/image39.png"/><Relationship Id="rId26" Type="http://schemas.openxmlformats.org/officeDocument/2006/relationships/image" Target="../media/image67.png"/><Relationship Id="rId3" Type="http://schemas.microsoft.com/office/2007/relationships/media" Target="../media/media1.mp3"/><Relationship Id="rId21" Type="http://schemas.openxmlformats.org/officeDocument/2006/relationships/image" Target="../media/image62.png"/><Relationship Id="rId34" Type="http://schemas.openxmlformats.org/officeDocument/2006/relationships/image" Target="../media/image16.png"/><Relationship Id="rId7" Type="http://schemas.openxmlformats.org/officeDocument/2006/relationships/image" Target="../media/image53.png"/><Relationship Id="rId12" Type="http://schemas.openxmlformats.org/officeDocument/2006/relationships/image" Target="../media/image57.gif"/><Relationship Id="rId17" Type="http://schemas.openxmlformats.org/officeDocument/2006/relationships/image" Target="../media/image60.png"/><Relationship Id="rId25" Type="http://schemas.openxmlformats.org/officeDocument/2006/relationships/image" Target="../media/image66.png"/><Relationship Id="rId33" Type="http://schemas.openxmlformats.org/officeDocument/2006/relationships/image" Target="../media/image24.gif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20" Type="http://schemas.microsoft.com/office/2007/relationships/hdphoto" Target="../media/hdphoto5.wdp"/><Relationship Id="rId29" Type="http://schemas.openxmlformats.org/officeDocument/2006/relationships/image" Target="../media/image69.gif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11" Type="http://schemas.openxmlformats.org/officeDocument/2006/relationships/image" Target="../media/image56.png"/><Relationship Id="rId24" Type="http://schemas.openxmlformats.org/officeDocument/2006/relationships/image" Target="../media/image65.png"/><Relationship Id="rId32" Type="http://schemas.openxmlformats.org/officeDocument/2006/relationships/image" Target="../media/image10.png"/><Relationship Id="rId5" Type="http://schemas.openxmlformats.org/officeDocument/2006/relationships/slideLayout" Target="../slideLayouts/slideLayout10.xml"/><Relationship Id="rId15" Type="http://schemas.microsoft.com/office/2007/relationships/hdphoto" Target="../media/hdphoto4.wdp"/><Relationship Id="rId23" Type="http://schemas.openxmlformats.org/officeDocument/2006/relationships/image" Target="../media/image64.png"/><Relationship Id="rId28" Type="http://schemas.openxmlformats.org/officeDocument/2006/relationships/image" Target="../media/image15.gif"/><Relationship Id="rId10" Type="http://schemas.openxmlformats.org/officeDocument/2006/relationships/image" Target="../media/image12.png"/><Relationship Id="rId19" Type="http://schemas.openxmlformats.org/officeDocument/2006/relationships/image" Target="../media/image61.png"/><Relationship Id="rId31" Type="http://schemas.openxmlformats.org/officeDocument/2006/relationships/image" Target="../media/image71.gif"/><Relationship Id="rId4" Type="http://schemas.openxmlformats.org/officeDocument/2006/relationships/audio" Target="../media/media1.mp3"/><Relationship Id="rId9" Type="http://schemas.openxmlformats.org/officeDocument/2006/relationships/image" Target="../media/image55.png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0.gif"/><Relationship Id="rId8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0.xml"/><Relationship Id="rId10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microsoft.com/office/2007/relationships/media" Target="../media/media2.mp3"/><Relationship Id="rId9" Type="http://schemas.openxmlformats.org/officeDocument/2006/relationships/image" Target="../media/image22.png"/><Relationship Id="rId1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0.png"/><Relationship Id="rId4" Type="http://schemas.microsoft.com/office/2007/relationships/media" Target="../media/media2.mp3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5.gif"/><Relationship Id="rId3" Type="http://schemas.openxmlformats.org/officeDocument/2006/relationships/audio" Target="NULL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24.gif"/><Relationship Id="rId4" Type="http://schemas.microsoft.com/office/2007/relationships/media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412494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12: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5" t="-1161" r="-1652" b="1161"/>
          <a:stretch/>
        </p:blipFill>
        <p:spPr bwMode="auto">
          <a:xfrm>
            <a:off x="876300" y="1121092"/>
            <a:ext cx="5523230" cy="29813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3117215" y="4446905"/>
            <a:ext cx="721360" cy="9220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89230" y="6321425"/>
            <a:ext cx="4371975" cy="536575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3" y="354013"/>
            <a:ext cx="1430337" cy="143033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5388"/>
          <a:stretch/>
        </p:blipFill>
        <p:spPr bwMode="auto">
          <a:xfrm>
            <a:off x="7548880" y="1895475"/>
            <a:ext cx="1139825" cy="10877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9521190" y="1939290"/>
            <a:ext cx="721360" cy="92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" b="3567"/>
          <a:stretch/>
        </p:blipFill>
        <p:spPr bwMode="auto">
          <a:xfrm>
            <a:off x="7561079" y="3618865"/>
            <a:ext cx="1235198" cy="10877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3"/>
          <p:cNvSpPr txBox="1"/>
          <p:nvPr/>
        </p:nvSpPr>
        <p:spPr>
          <a:xfrm>
            <a:off x="9610090" y="3784600"/>
            <a:ext cx="721360" cy="922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3" grpId="0" bldLvl="0" animBg="1"/>
      <p:bldP spid="3" grpId="1" animBg="1"/>
      <p:bldP spid="14" grpId="0" bldLvl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r="-1154"/>
          <a:stretch/>
        </p:blipFill>
        <p:spPr bwMode="auto">
          <a:xfrm>
            <a:off x="1265556" y="1279525"/>
            <a:ext cx="5757543" cy="318833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3801745" y="4857750"/>
            <a:ext cx="799465" cy="76835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75273" y="6271895"/>
            <a:ext cx="4371975" cy="536575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63" y="354013"/>
            <a:ext cx="1430337" cy="143033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143240" y="1538605"/>
            <a:ext cx="963930" cy="1534160"/>
            <a:chOff x="12824" y="2423"/>
            <a:chExt cx="1518" cy="265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4" t="27133" r="53060" b="65346"/>
            <a:stretch>
              <a:fillRect/>
            </a:stretch>
          </p:blipFill>
          <p:spPr bwMode="auto">
            <a:xfrm>
              <a:off x="12824" y="2423"/>
              <a:ext cx="1518" cy="137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s 2"/>
            <p:cNvSpPr/>
            <p:nvPr/>
          </p:nvSpPr>
          <p:spPr>
            <a:xfrm>
              <a:off x="13539" y="3733"/>
              <a:ext cx="119" cy="1348"/>
            </a:xfrm>
            <a:prstGeom prst="rect">
              <a:avLst/>
            </a:prstGeom>
            <a:gradFill rotWithShape="0">
              <a:gsLst>
                <a:gs pos="100000">
                  <a:srgbClr val="FFC000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4" name="Text Box 13"/>
          <p:cNvSpPr txBox="1"/>
          <p:nvPr/>
        </p:nvSpPr>
        <p:spPr>
          <a:xfrm>
            <a:off x="9432290" y="1939290"/>
            <a:ext cx="799465" cy="76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58810" y="3763645"/>
            <a:ext cx="848360" cy="1546860"/>
            <a:chOff x="13006" y="6487"/>
            <a:chExt cx="1336" cy="243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96" t="30084" r="46590" b="62147"/>
            <a:stretch>
              <a:fillRect/>
            </a:stretch>
          </p:blipFill>
          <p:spPr bwMode="auto">
            <a:xfrm>
              <a:off x="13006" y="6487"/>
              <a:ext cx="1336" cy="126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s 15"/>
            <p:cNvSpPr/>
            <p:nvPr/>
          </p:nvSpPr>
          <p:spPr>
            <a:xfrm>
              <a:off x="13643" y="7699"/>
              <a:ext cx="119" cy="1225"/>
            </a:xfrm>
            <a:prstGeom prst="rect">
              <a:avLst/>
            </a:prstGeom>
            <a:gradFill rotWithShape="0">
              <a:gsLst>
                <a:gs pos="100000">
                  <a:srgbClr val="FFC000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8" name="Text Box 17"/>
          <p:cNvSpPr txBox="1"/>
          <p:nvPr/>
        </p:nvSpPr>
        <p:spPr>
          <a:xfrm>
            <a:off x="9443085" y="4533265"/>
            <a:ext cx="799465" cy="76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6" t="18270" r="6365" b="50619"/>
          <a:stretch>
            <a:fillRect/>
          </a:stretch>
        </p:blipFill>
        <p:spPr bwMode="auto">
          <a:xfrm>
            <a:off x="1704340" y="1236980"/>
            <a:ext cx="4470400" cy="27127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3260725" y="4337050"/>
            <a:ext cx="963295" cy="1106805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08570" y="1696085"/>
            <a:ext cx="826770" cy="798195"/>
          </a:xfrm>
          <a:prstGeom prst="ellipse">
            <a:avLst/>
          </a:prstGeom>
          <a:noFill/>
          <a:ln w="603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608570" y="3752850"/>
            <a:ext cx="826770" cy="788670"/>
          </a:xfrm>
          <a:prstGeom prst="ellipse">
            <a:avLst/>
          </a:prstGeom>
          <a:noFill/>
          <a:ln w="60325" cap="flat" cmpd="sng" algn="ctr">
            <a:solidFill>
              <a:srgbClr val="EE36A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985250" y="1541780"/>
            <a:ext cx="963295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996680" y="3634740"/>
            <a:ext cx="963295" cy="1106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65673" r="73787" b="16608"/>
          <a:stretch>
            <a:fillRect/>
          </a:stretch>
        </p:blipFill>
        <p:spPr bwMode="auto">
          <a:xfrm>
            <a:off x="3403600" y="1939290"/>
            <a:ext cx="6247130" cy="346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/>
          <p:nvPr/>
        </p:nvSpPr>
        <p:spPr>
          <a:xfrm>
            <a:off x="6457315" y="5602605"/>
            <a:ext cx="1154430" cy="101473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073650" y="924560"/>
            <a:ext cx="549275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094345" y="924560"/>
            <a:ext cx="549275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7" t="65763" r="43725" b="16533"/>
          <a:stretch>
            <a:fillRect/>
          </a:stretch>
        </p:blipFill>
        <p:spPr bwMode="auto">
          <a:xfrm>
            <a:off x="3143885" y="1841500"/>
            <a:ext cx="6787515" cy="3334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6633210" y="5544820"/>
            <a:ext cx="819150" cy="101473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7981950" y="82677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732020" y="768985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0" t="65716" r="14402" b="16336"/>
          <a:stretch>
            <a:fillRect/>
          </a:stretch>
        </p:blipFill>
        <p:spPr bwMode="auto">
          <a:xfrm>
            <a:off x="3257550" y="1513840"/>
            <a:ext cx="6950710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/>
          <p:nvPr/>
        </p:nvSpPr>
        <p:spPr>
          <a:xfrm>
            <a:off x="6597650" y="5636260"/>
            <a:ext cx="808990" cy="10147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549640" y="56134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020310" y="561340"/>
            <a:ext cx="819150" cy="1014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6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876300"/>
            <a:ext cx="10781665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/>
          <p:nvPr/>
        </p:nvSpPr>
        <p:spPr>
          <a:xfrm>
            <a:off x="2512695" y="373507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86755" y="3683635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060815" y="3692525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12695" y="56057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786755" y="56057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060815" y="5593080"/>
            <a:ext cx="549275" cy="521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solidFill>
                  <a:srgbClr val="0070C0"/>
                </a:solidFill>
              </a:rPr>
              <a:t>9</a:t>
            </a: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89230" y="426720"/>
            <a:ext cx="1379220" cy="151257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396855" y="5685790"/>
            <a:ext cx="1901190" cy="1172210"/>
          </a:xfrm>
          <a:prstGeom prst="rect">
            <a:avLst/>
          </a:prstGeom>
        </p:spPr>
      </p:pic>
      <p:pic>
        <p:nvPicPr>
          <p:cNvPr id="12" name="图片 7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328295" y="6115050"/>
            <a:ext cx="4371340" cy="535940"/>
          </a:xfrm>
          <a:prstGeom prst="rect">
            <a:avLst/>
          </a:prstGeom>
        </p:spPr>
      </p:pic>
      <p:pic>
        <p:nvPicPr>
          <p:cNvPr id="29" name="图片 28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80" y="353695"/>
            <a:ext cx="1430020" cy="1430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304800" y="-33083"/>
            <a:ext cx="12859047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3721658" y="1755661"/>
            <a:ext cx="5073627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1" i="0" u="none" strike="noStrike" kern="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F58CBFA-EE91-4D0B-B0D0-0A89C4CB3D6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F3B2E56-7FFC-4889-87C9-3B6400F2DFF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1.00429 0.002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82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82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331AC-0DD8-4F7A-9029-8166630D62EE}"/>
              </a:ext>
            </a:extLst>
          </p:cNvPr>
          <p:cNvSpPr/>
          <p:nvPr/>
        </p:nvSpPr>
        <p:spPr>
          <a:xfrm>
            <a:off x="1731233" y="10333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13A5EE-E85B-40C6-B5D9-27F2D47D28A3}"/>
              </a:ext>
            </a:extLst>
          </p:cNvPr>
          <p:cNvSpPr/>
          <p:nvPr/>
        </p:nvSpPr>
        <p:spPr>
          <a:xfrm>
            <a:off x="816833" y="1848587"/>
            <a:ext cx="9931598" cy="27694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hỗ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bay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E7E1E-2172-442B-9E85-920A07291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34DA12-DE57-4CBA-B347-4C2C2FAF7B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96296E-6 L 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44444E-6 L 5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/>
        </p:blipFill>
        <p:spPr bwMode="auto">
          <a:xfrm>
            <a:off x="530860" y="520700"/>
            <a:ext cx="1113028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1043940" y="6093460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63978" r="40885" b="20377"/>
          <a:stretch>
            <a:fillRect/>
          </a:stretch>
        </p:blipFill>
        <p:spPr bwMode="auto">
          <a:xfrm>
            <a:off x="3014399" y="5047615"/>
            <a:ext cx="1028515" cy="109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/>
          <p:nvPr/>
        </p:nvSpPr>
        <p:spPr>
          <a:xfrm>
            <a:off x="3193629" y="6116638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8" t="10169" r="11944" b="73827"/>
          <a:stretch>
            <a:fillRect/>
          </a:stretch>
        </p:blipFill>
        <p:spPr bwMode="auto">
          <a:xfrm>
            <a:off x="4952897" y="4844733"/>
            <a:ext cx="1049020" cy="113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/>
          <p:nvPr/>
        </p:nvSpPr>
        <p:spPr>
          <a:xfrm>
            <a:off x="5197662" y="6140133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2" descr="E:\Giáo án điện tử CÁNH DIỀU- HUYỀN 2020\OneDrive_2020-08-12 (1)\MÔN TOÁN\HÌNH ẢNH\trang 1 -50\trang 22\ebf3c1d3-64da-4b1b-8bab-359e4f1747a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31" t="72492" r="58198" b="18951"/>
          <a:stretch>
            <a:fillRect/>
          </a:stretch>
        </p:blipFill>
        <p:spPr bwMode="auto">
          <a:xfrm>
            <a:off x="6709596" y="5157947"/>
            <a:ext cx="1169987" cy="881062"/>
          </a:xfrm>
          <a:prstGeom prst="ellipse">
            <a:avLst/>
          </a:prstGeom>
          <a:noFill/>
        </p:spPr>
      </p:pic>
      <p:sp>
        <p:nvSpPr>
          <p:cNvPr id="14" name="Text Box 13"/>
          <p:cNvSpPr txBox="1"/>
          <p:nvPr/>
        </p:nvSpPr>
        <p:spPr>
          <a:xfrm>
            <a:off x="7063450" y="6145689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7401" y="5009515"/>
            <a:ext cx="1426210" cy="1080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4"/>
          <p:cNvSpPr txBox="1"/>
          <p:nvPr/>
        </p:nvSpPr>
        <p:spPr>
          <a:xfrm>
            <a:off x="8665396" y="6219825"/>
            <a:ext cx="4622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3" name="Picture 102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10" t="25119" b="20832"/>
          <a:stretch>
            <a:fillRect/>
          </a:stretch>
        </p:blipFill>
        <p:spPr>
          <a:xfrm>
            <a:off x="10223500" y="4946174"/>
            <a:ext cx="1147445" cy="1080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5"/>
          <p:cNvSpPr txBox="1"/>
          <p:nvPr/>
        </p:nvSpPr>
        <p:spPr>
          <a:xfrm>
            <a:off x="10189209" y="6089650"/>
            <a:ext cx="1216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8" t="68425" r="65033" b="20585"/>
          <a:stretch>
            <a:fillRect/>
          </a:stretch>
        </p:blipFill>
        <p:spPr bwMode="auto">
          <a:xfrm>
            <a:off x="821055" y="5051425"/>
            <a:ext cx="1059180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D90F75-7314-4F09-89F1-B71686932E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FFE290-C2B0-453A-9533-703909F329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40798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82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318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7690"/>
          <a:stretch>
            <a:fillRect/>
          </a:stretch>
        </p:blipFill>
        <p:spPr>
          <a:xfrm>
            <a:off x="338138" y="1368425"/>
            <a:ext cx="11853862" cy="5554663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 rot="21360000">
            <a:off x="176530" y="1240155"/>
            <a:ext cx="9839960" cy="5419725"/>
          </a:xfrm>
          <a:prstGeom prst="cloud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80645" y="474345"/>
            <a:ext cx="6390005" cy="685165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2. Đếm và gọi tên 9 đồ vật</a:t>
            </a:r>
            <a:endParaRPr kumimoji="0" lang="vi-VN" altLang="zh-CN" sz="4000" b="1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C96F5F-D930-4D64-98EA-8B7C96C2CF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FB1A68-54D5-4F69-B62E-37F58867F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82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318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8630" y="632639"/>
            <a:ext cx="11254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</a:p>
        </p:txBody>
      </p:sp>
      <p:pic>
        <p:nvPicPr>
          <p:cNvPr id="105" name="Content Placeholder 104"/>
          <p:cNvPicPr>
            <a:picLocks noGrp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85" t="6725" r="10727" b="8529"/>
          <a:stretch>
            <a:fillRect/>
          </a:stretch>
        </p:blipFill>
        <p:spPr>
          <a:xfrm>
            <a:off x="8922385" y="3293427"/>
            <a:ext cx="2590800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24" t="5366" r="11285" b="11882"/>
          <a:stretch>
            <a:fillRect/>
          </a:stretch>
        </p:blipFill>
        <p:spPr>
          <a:xfrm>
            <a:off x="5790565" y="1797685"/>
            <a:ext cx="2323465" cy="1567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05" t="7107" r="17316" b="5118"/>
          <a:stretch>
            <a:fillRect/>
          </a:stretch>
        </p:blipFill>
        <p:spPr>
          <a:xfrm>
            <a:off x="4881880" y="3761105"/>
            <a:ext cx="2428240" cy="2298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222" b="14311"/>
          <a:stretch>
            <a:fillRect/>
          </a:stretch>
        </p:blipFill>
        <p:spPr>
          <a:xfrm>
            <a:off x="9265920" y="1627505"/>
            <a:ext cx="1477010" cy="1468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Picture 109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498" r="9784" b="12410"/>
          <a:stretch>
            <a:fillRect/>
          </a:stretch>
        </p:blipFill>
        <p:spPr>
          <a:xfrm>
            <a:off x="741680" y="1627505"/>
            <a:ext cx="2286000" cy="1757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Picture 110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35" r="16250"/>
          <a:stretch>
            <a:fillRect/>
          </a:stretch>
        </p:blipFill>
        <p:spPr>
          <a:xfrm>
            <a:off x="3769360" y="1703070"/>
            <a:ext cx="1279525" cy="1757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Picture 111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99" t="12384" r="30594" b="8311"/>
          <a:stretch>
            <a:fillRect/>
          </a:stretch>
        </p:blipFill>
        <p:spPr>
          <a:xfrm>
            <a:off x="1294130" y="3547745"/>
            <a:ext cx="1975485" cy="23869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1104899" y="-27018"/>
            <a:ext cx="13304962" cy="6885018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89771" y="-32032"/>
            <a:ext cx="12394447" cy="6890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F98ED7-8E14-4F13-96B1-AF1EC26538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98" y="90802"/>
            <a:ext cx="1154182" cy="500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F5577C-F962-4578-A14A-5BD28D5A51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481387" y="90802"/>
            <a:ext cx="1154182" cy="5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0023 L -0.99818 0.0011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99583 4.8148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82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18"/>
                            </p:stCondLst>
                            <p:childTnLst>
                              <p:par>
                                <p:cTn id="27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818"/>
                            </p:stCondLst>
                            <p:childTnLst>
                              <p:par>
                                <p:cTn id="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66" y="444500"/>
            <a:ext cx="12483465" cy="6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181</Words>
  <Application>Microsoft Office PowerPoint</Application>
  <PresentationFormat>Widescreen</PresentationFormat>
  <Paragraphs>49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UTM Avo</vt:lpstr>
      <vt:lpstr>Arial</vt:lpstr>
      <vt:lpstr>Wingdings</vt:lpstr>
      <vt:lpstr>Calibri</vt:lpstr>
      <vt:lpstr>Green Color</vt:lpstr>
      <vt:lpstr>Tuần 5 Bài 12: Em ôn lại những gì đã học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57</cp:revision>
  <dcterms:created xsi:type="dcterms:W3CDTF">2021-11-01T08:16:00Z</dcterms:created>
  <dcterms:modified xsi:type="dcterms:W3CDTF">2022-08-24T01:13:56Z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0034A2C6E63346E78BE6816A6ACD3041</vt:lpwstr>
  </property>
  <property fmtid="{D5CDD505-2E9C-101B-9397-08002B2CF9AE}" pid="3" name="KSOProductBuildVer">
    <vt:lpwstr>1033-11.2.0.10382</vt:lpwstr>
  </property>
</Properties>
</file>