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Lst>
  <p:sldSz cx="18288000" cy="10287000"/>
  <p:notesSz cx="6858000" cy="9144000"/>
  <p:embeddedFontLst>
    <p:embeddedFont>
      <p:font typeface="#9Slide03 Duepuntozero" panose="02000507000000020004" pitchFamily="2" charset="-93"/>
      <p:regular r:id="rId26"/>
    </p:embeddedFont>
    <p:embeddedFont>
      <p:font typeface="#9Slide05 Claudia" pitchFamily="2" charset="-93"/>
      <p:regular r:id="rId27"/>
    </p:embeddedFont>
    <p:embeddedFont>
      <p:font typeface="Cambria" panose="02040503050406030204" pitchFamily="18" charset="0"/>
      <p:regular r:id="rId28"/>
      <p:bold r:id="rId29"/>
      <p:italic r:id="rId30"/>
      <p:boldItalic r:id="rId31"/>
    </p:embeddedFont>
    <p:embeddedFont>
      <p:font typeface="SVN-DK Clochard" panose="02000000000000000000" pitchFamily="50" charset="0"/>
      <p:regular r:id="rId32"/>
    </p:embeddedFont>
    <p:embeddedFont>
      <p:font typeface="SVN-Dumpling" panose="02000000000000000000" pitchFamily="50"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1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9.png"/><Relationship Id="rId5" Type="http://schemas.openxmlformats.org/officeDocument/2006/relationships/image" Target="../media/image8.sv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3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3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3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2.svg"/><Relationship Id="rId5" Type="http://schemas.openxmlformats.org/officeDocument/2006/relationships/image" Target="../media/image8.sv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2439397" y="7526036"/>
            <a:ext cx="13038590" cy="3422630"/>
          </a:xfrm>
          <a:custGeom>
            <a:avLst/>
            <a:gdLst/>
            <a:ahLst/>
            <a:cxnLst/>
            <a:rect l="l" t="t" r="r" b="b"/>
            <a:pathLst>
              <a:path w="13038590" h="3422630">
                <a:moveTo>
                  <a:pt x="0" y="0"/>
                </a:moveTo>
                <a:lnTo>
                  <a:pt x="13038590" y="0"/>
                </a:lnTo>
                <a:lnTo>
                  <a:pt x="13038590" y="3422629"/>
                </a:lnTo>
                <a:lnTo>
                  <a:pt x="0" y="3422629"/>
                </a:lnTo>
                <a:lnTo>
                  <a:pt x="0" y="0"/>
                </a:lnTo>
                <a:close/>
              </a:path>
            </a:pathLst>
          </a:custGeom>
          <a:blipFill>
            <a:blip r:embed="rId4">
              <a:alphaModFix amt="62000"/>
            </a:blip>
            <a:stretch>
              <a:fillRect/>
            </a:stretch>
          </a:blipFill>
        </p:spPr>
        <p:txBody>
          <a:bodyPr/>
          <a:lstStyle/>
          <a:p>
            <a:endParaRPr lang="vi-VN"/>
          </a:p>
        </p:txBody>
      </p:sp>
      <p:sp>
        <p:nvSpPr>
          <p:cNvPr id="4" name="Freeform 4"/>
          <p:cNvSpPr/>
          <p:nvPr/>
        </p:nvSpPr>
        <p:spPr>
          <a:xfrm>
            <a:off x="2094324" y="2117726"/>
            <a:ext cx="14099353" cy="7419785"/>
          </a:xfrm>
          <a:custGeom>
            <a:avLst/>
            <a:gdLst/>
            <a:ahLst/>
            <a:cxnLst/>
            <a:rect l="l" t="t" r="r" b="b"/>
            <a:pathLst>
              <a:path w="14099353" h="7419785">
                <a:moveTo>
                  <a:pt x="0" y="0"/>
                </a:moveTo>
                <a:lnTo>
                  <a:pt x="14099352" y="0"/>
                </a:lnTo>
                <a:lnTo>
                  <a:pt x="14099352" y="7419784"/>
                </a:lnTo>
                <a:lnTo>
                  <a:pt x="0" y="7419784"/>
                </a:lnTo>
                <a:lnTo>
                  <a:pt x="0" y="0"/>
                </a:lnTo>
                <a:close/>
              </a:path>
            </a:pathLst>
          </a:custGeom>
          <a:blipFill>
            <a:blip r:embed="rId5"/>
            <a:stretch>
              <a:fillRect/>
            </a:stretch>
          </a:blipFill>
        </p:spPr>
        <p:txBody>
          <a:bodyPr/>
          <a:lstStyle/>
          <a:p>
            <a:endParaRPr lang="vi-VN"/>
          </a:p>
        </p:txBody>
      </p:sp>
      <p:sp>
        <p:nvSpPr>
          <p:cNvPr id="5" name="Freeform 5"/>
          <p:cNvSpPr/>
          <p:nvPr/>
        </p:nvSpPr>
        <p:spPr>
          <a:xfrm rot="676527">
            <a:off x="14989365" y="6843082"/>
            <a:ext cx="2941273" cy="3945736"/>
          </a:xfrm>
          <a:custGeom>
            <a:avLst/>
            <a:gdLst/>
            <a:ahLst/>
            <a:cxnLst/>
            <a:rect l="l" t="t" r="r" b="b"/>
            <a:pathLst>
              <a:path w="2941273" h="3945736">
                <a:moveTo>
                  <a:pt x="0" y="0"/>
                </a:moveTo>
                <a:lnTo>
                  <a:pt x="2941273" y="0"/>
                </a:lnTo>
                <a:lnTo>
                  <a:pt x="2941273" y="3945735"/>
                </a:lnTo>
                <a:lnTo>
                  <a:pt x="0" y="3945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rot="-1531219">
            <a:off x="-227071" y="16912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27250" y="7526036"/>
            <a:ext cx="3739006" cy="2447637"/>
          </a:xfrm>
          <a:custGeom>
            <a:avLst/>
            <a:gdLst/>
            <a:ahLst/>
            <a:cxnLst/>
            <a:rect l="l" t="t" r="r" b="b"/>
            <a:pathLst>
              <a:path w="3739006" h="2447637">
                <a:moveTo>
                  <a:pt x="0" y="0"/>
                </a:moveTo>
                <a:lnTo>
                  <a:pt x="3739006" y="0"/>
                </a:lnTo>
                <a:lnTo>
                  <a:pt x="3739006" y="2447636"/>
                </a:lnTo>
                <a:lnTo>
                  <a:pt x="0" y="2447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pic>
        <p:nvPicPr>
          <p:cNvPr id="9" name="Picture 8">
            <a:extLst>
              <a:ext uri="{FF2B5EF4-FFF2-40B4-BE49-F238E27FC236}">
                <a16:creationId xmlns:a16="http://schemas.microsoft.com/office/drawing/2014/main" id="{8F790F99-AA1F-C821-0AC3-75C99758BFF5}"/>
              </a:ext>
            </a:extLst>
          </p:cNvPr>
          <p:cNvPicPr>
            <a:picLocks noChangeAspect="1"/>
          </p:cNvPicPr>
          <p:nvPr/>
        </p:nvPicPr>
        <p:blipFill>
          <a:blip r:embed="rId14"/>
          <a:stretch>
            <a:fillRect/>
          </a:stretch>
        </p:blipFill>
        <p:spPr>
          <a:xfrm>
            <a:off x="3500992" y="3884947"/>
            <a:ext cx="11286013" cy="3192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FD62B4FE-7E4B-D809-E36F-DD19C3AD8832}"/>
              </a:ext>
            </a:extLst>
          </p:cNvPr>
          <p:cNvSpPr/>
          <p:nvPr/>
        </p:nvSpPr>
        <p:spPr>
          <a:xfrm>
            <a:off x="381000" y="314324"/>
            <a:ext cx="17678400" cy="970597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8" name="Group 37">
            <a:extLst>
              <a:ext uri="{FF2B5EF4-FFF2-40B4-BE49-F238E27FC236}">
                <a16:creationId xmlns:a16="http://schemas.microsoft.com/office/drawing/2014/main" id="{A80B843D-7EDB-6E18-8292-A0A46F0AA524}"/>
              </a:ext>
            </a:extLst>
          </p:cNvPr>
          <p:cNvGrpSpPr/>
          <p:nvPr/>
        </p:nvGrpSpPr>
        <p:grpSpPr>
          <a:xfrm>
            <a:off x="1405092" y="1254355"/>
            <a:ext cx="6138708" cy="1492135"/>
            <a:chOff x="1405092" y="1254355"/>
            <a:chExt cx="6138708" cy="1492135"/>
          </a:xfrm>
        </p:grpSpPr>
        <p:sp>
          <p:nvSpPr>
            <p:cNvPr id="4" name="Freeform 3">
              <a:extLst>
                <a:ext uri="{FF2B5EF4-FFF2-40B4-BE49-F238E27FC236}">
                  <a16:creationId xmlns:a16="http://schemas.microsoft.com/office/drawing/2014/main" id="{E7EFFF93-B6D9-8248-1078-E3050AD23DAB}"/>
                </a:ext>
              </a:extLst>
            </p:cNvPr>
            <p:cNvSpPr/>
            <p:nvPr/>
          </p:nvSpPr>
          <p:spPr>
            <a:xfrm>
              <a:off x="2667000" y="1254355"/>
              <a:ext cx="4876800" cy="1492135"/>
            </a:xfrm>
            <a:custGeom>
              <a:avLst/>
              <a:gdLst/>
              <a:ahLst/>
              <a:cxnLst/>
              <a:rect l="l" t="t" r="r" b="b"/>
              <a:pathLst>
                <a:path w="2665780" h="920906">
                  <a:moveTo>
                    <a:pt x="0" y="0"/>
                  </a:moveTo>
                  <a:lnTo>
                    <a:pt x="2665780" y="0"/>
                  </a:lnTo>
                  <a:lnTo>
                    <a:pt x="2665780" y="920906"/>
                  </a:lnTo>
                  <a:lnTo>
                    <a:pt x="0" y="9209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1C261116-EEA3-A788-7B3B-D6CD6AD54DCB}"/>
                </a:ext>
              </a:extLst>
            </p:cNvPr>
            <p:cNvPicPr>
              <a:picLocks noChangeAspect="1"/>
            </p:cNvPicPr>
            <p:nvPr/>
          </p:nvPicPr>
          <p:blipFill>
            <a:blip r:embed="rId10"/>
            <a:stretch>
              <a:fillRect/>
            </a:stretch>
          </p:blipFill>
          <p:spPr>
            <a:xfrm>
              <a:off x="1405092" y="1484582"/>
              <a:ext cx="1261908" cy="1261908"/>
            </a:xfrm>
            <a:prstGeom prst="rect">
              <a:avLst/>
            </a:prstGeom>
          </p:spPr>
        </p:pic>
        <p:sp>
          <p:nvSpPr>
            <p:cNvPr id="37" name="TextBox 36">
              <a:extLst>
                <a:ext uri="{FF2B5EF4-FFF2-40B4-BE49-F238E27FC236}">
                  <a16:creationId xmlns:a16="http://schemas.microsoft.com/office/drawing/2014/main" id="{7E4007C3-AC26-F303-B66C-10ED6F03BFDB}"/>
                </a:ext>
              </a:extLst>
            </p:cNvPr>
            <p:cNvSpPr txBox="1"/>
            <p:nvPr/>
          </p:nvSpPr>
          <p:spPr>
            <a:xfrm>
              <a:off x="3089463" y="1400257"/>
              <a:ext cx="4031873" cy="1200329"/>
            </a:xfrm>
            <a:prstGeom prst="rect">
              <a:avLst/>
            </a:prstGeom>
            <a:noFill/>
          </p:spPr>
          <p:txBody>
            <a:bodyPr wrap="none" rtlCol="0">
              <a:spAutoFit/>
            </a:bodyPr>
            <a:lstStyle/>
            <a:p>
              <a:r>
                <a:rPr lang="en-GB" sz="7200" b="1" dirty="0">
                  <a:solidFill>
                    <a:schemeClr val="accent2">
                      <a:lumMod val="75000"/>
                    </a:schemeClr>
                  </a:solidFill>
                  <a:latin typeface="+mj-lt"/>
                </a:rPr>
                <a:t>Chia </a:t>
              </a:r>
              <a:r>
                <a:rPr lang="en-GB" sz="7200" b="1" dirty="0" err="1">
                  <a:solidFill>
                    <a:schemeClr val="accent2">
                      <a:lumMod val="75000"/>
                    </a:schemeClr>
                  </a:solidFill>
                  <a:latin typeface="+mj-lt"/>
                </a:rPr>
                <a:t>đoạn</a:t>
              </a:r>
              <a:endParaRPr lang="vi-VN" sz="7200" b="1" dirty="0">
                <a:solidFill>
                  <a:schemeClr val="accent2">
                    <a:lumMod val="75000"/>
                  </a:schemeClr>
                </a:solidFill>
                <a:latin typeface="+mj-lt"/>
              </a:endParaRPr>
            </a:p>
          </p:txBody>
        </p:sp>
      </p:grpSp>
      <p:sp>
        <p:nvSpPr>
          <p:cNvPr id="39" name="Rectangle: Rounded Corners 38">
            <a:extLst>
              <a:ext uri="{FF2B5EF4-FFF2-40B4-BE49-F238E27FC236}">
                <a16:creationId xmlns:a16="http://schemas.microsoft.com/office/drawing/2014/main" id="{09B23F7B-D5C1-8F0A-A885-B5BD4A88239E}"/>
              </a:ext>
            </a:extLst>
          </p:cNvPr>
          <p:cNvSpPr/>
          <p:nvPr/>
        </p:nvSpPr>
        <p:spPr>
          <a:xfrm>
            <a:off x="1219200" y="3686521"/>
            <a:ext cx="7162800" cy="2066579"/>
          </a:xfrm>
          <a:prstGeom prst="roundRect">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800" b="1" dirty="0">
                <a:solidFill>
                  <a:schemeClr val="tx2"/>
                </a:solidFill>
                <a:latin typeface="Cambria" panose="02040503050406030204" pitchFamily="18" charset="0"/>
                <a:ea typeface="Cambria" panose="02040503050406030204" pitchFamily="18" charset="0"/>
              </a:rPr>
              <a:t>Đoạn 1: </a:t>
            </a:r>
            <a:r>
              <a:rPr lang="vi-VN" sz="4800" dirty="0">
                <a:solidFill>
                  <a:schemeClr val="tx2"/>
                </a:solidFill>
                <a:latin typeface="Cambria" panose="02040503050406030204" pitchFamily="18" charset="0"/>
                <a:ea typeface="Cambria" panose="02040503050406030204" pitchFamily="18" charset="0"/>
              </a:rPr>
              <a:t>từ đầu đến ... được không cô?</a:t>
            </a:r>
          </a:p>
        </p:txBody>
      </p:sp>
      <p:sp>
        <p:nvSpPr>
          <p:cNvPr id="40" name="Rectangle: Rounded Corners 39">
            <a:extLst>
              <a:ext uri="{FF2B5EF4-FFF2-40B4-BE49-F238E27FC236}">
                <a16:creationId xmlns:a16="http://schemas.microsoft.com/office/drawing/2014/main" id="{D589F1B9-5C13-3B2B-5952-A81CAD403F12}"/>
              </a:ext>
            </a:extLst>
          </p:cNvPr>
          <p:cNvSpPr/>
          <p:nvPr/>
        </p:nvSpPr>
        <p:spPr>
          <a:xfrm>
            <a:off x="10227113" y="3686521"/>
            <a:ext cx="7162800" cy="2066579"/>
          </a:xfrm>
          <a:prstGeom prst="roundRect">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800" b="1" dirty="0">
                <a:solidFill>
                  <a:schemeClr val="tx2"/>
                </a:solidFill>
                <a:latin typeface="Cambria" panose="02040503050406030204" pitchFamily="18" charset="0"/>
                <a:ea typeface="Cambria" panose="02040503050406030204" pitchFamily="18" charset="0"/>
              </a:rPr>
              <a:t>Đoạn 2: </a:t>
            </a:r>
            <a:r>
              <a:rPr lang="vi-VN" sz="4800" dirty="0">
                <a:solidFill>
                  <a:schemeClr val="tx2"/>
                </a:solidFill>
                <a:latin typeface="Cambria" panose="02040503050406030204" pitchFamily="18" charset="0"/>
                <a:ea typeface="Cambria" panose="02040503050406030204" pitchFamily="18" charset="0"/>
              </a:rPr>
              <a:t>từ Nhìn vào đôi mắt của </a:t>
            </a:r>
            <a:r>
              <a:rPr lang="vi-VN" sz="4800" dirty="0" err="1">
                <a:solidFill>
                  <a:schemeClr val="tx2"/>
                </a:solidFill>
                <a:latin typeface="Cambria" panose="02040503050406030204" pitchFamily="18" charset="0"/>
                <a:ea typeface="Cambria" panose="02040503050406030204" pitchFamily="18" charset="0"/>
              </a:rPr>
              <a:t>Pát</a:t>
            </a:r>
            <a:r>
              <a:rPr lang="vi-VN" sz="4800" dirty="0">
                <a:solidFill>
                  <a:schemeClr val="tx2"/>
                </a:solidFill>
                <a:latin typeface="Cambria" panose="02040503050406030204" pitchFamily="18" charset="0"/>
                <a:ea typeface="Cambria" panose="02040503050406030204" pitchFamily="18" charset="0"/>
              </a:rPr>
              <a:t>-ty... đến ... hướng dẫn của cô giáo.</a:t>
            </a:r>
          </a:p>
        </p:txBody>
      </p:sp>
      <p:sp>
        <p:nvSpPr>
          <p:cNvPr id="41" name="Rectangle: Rounded Corners 40">
            <a:extLst>
              <a:ext uri="{FF2B5EF4-FFF2-40B4-BE49-F238E27FC236}">
                <a16:creationId xmlns:a16="http://schemas.microsoft.com/office/drawing/2014/main" id="{C6BF28C8-2387-AFCA-B0CE-B05C85CB9044}"/>
              </a:ext>
            </a:extLst>
          </p:cNvPr>
          <p:cNvSpPr/>
          <p:nvPr/>
        </p:nvSpPr>
        <p:spPr>
          <a:xfrm>
            <a:off x="1219200" y="6591300"/>
            <a:ext cx="7162800" cy="2066579"/>
          </a:xfrm>
          <a:prstGeom prst="roundRect">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800" b="1" dirty="0">
                <a:solidFill>
                  <a:schemeClr val="tx2"/>
                </a:solidFill>
                <a:latin typeface="Cambria" panose="02040503050406030204" pitchFamily="18" charset="0"/>
                <a:ea typeface="Cambria" panose="02040503050406030204" pitchFamily="18" charset="0"/>
              </a:rPr>
              <a:t>Đoạn 3: </a:t>
            </a:r>
            <a:r>
              <a:rPr lang="vi-VN" sz="4800" dirty="0">
                <a:solidFill>
                  <a:schemeClr val="tx2"/>
                </a:solidFill>
                <a:latin typeface="Cambria" panose="02040503050406030204" pitchFamily="18" charset="0"/>
                <a:ea typeface="Cambria" panose="02040503050406030204" pitchFamily="18" charset="0"/>
              </a:rPr>
              <a:t>từ Đêm văn nghệ... đến ... niềm vui khôn tả.</a:t>
            </a:r>
          </a:p>
        </p:txBody>
      </p:sp>
      <p:sp>
        <p:nvSpPr>
          <p:cNvPr id="42" name="Rectangle: Rounded Corners 41">
            <a:extLst>
              <a:ext uri="{FF2B5EF4-FFF2-40B4-BE49-F238E27FC236}">
                <a16:creationId xmlns:a16="http://schemas.microsoft.com/office/drawing/2014/main" id="{686A4EEE-255C-2A31-958E-06187BE54AD3}"/>
              </a:ext>
            </a:extLst>
          </p:cNvPr>
          <p:cNvSpPr/>
          <p:nvPr/>
        </p:nvSpPr>
        <p:spPr>
          <a:xfrm>
            <a:off x="10227113" y="6591300"/>
            <a:ext cx="7162800" cy="2066579"/>
          </a:xfrm>
          <a:prstGeom prst="roundRect">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800" b="1" dirty="0">
                <a:solidFill>
                  <a:schemeClr val="tx2"/>
                </a:solidFill>
                <a:latin typeface="Cambria" panose="02040503050406030204" pitchFamily="18" charset="0"/>
                <a:ea typeface="Cambria" panose="02040503050406030204" pitchFamily="18" charset="0"/>
              </a:rPr>
              <a:t>Đoạn 4: </a:t>
            </a:r>
            <a:r>
              <a:rPr lang="vi-VN" sz="4800" dirty="0">
                <a:solidFill>
                  <a:schemeClr val="tx2"/>
                </a:solidFill>
                <a:latin typeface="Cambria" panose="02040503050406030204" pitchFamily="18" charset="0"/>
                <a:ea typeface="Cambria" panose="02040503050406030204" pitchFamily="18" charset="0"/>
              </a:rPr>
              <a:t>phần còn lại.</a:t>
            </a:r>
          </a:p>
        </p:txBody>
      </p:sp>
    </p:spTree>
    <p:extLst>
      <p:ext uri="{BB962C8B-B14F-4D97-AF65-F5344CB8AC3E}">
        <p14:creationId xmlns:p14="http://schemas.microsoft.com/office/powerpoint/2010/main" val="25625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FD62B4FE-7E4B-D809-E36F-DD19C3AD8832}"/>
              </a:ext>
            </a:extLst>
          </p:cNvPr>
          <p:cNvSpPr/>
          <p:nvPr/>
        </p:nvSpPr>
        <p:spPr>
          <a:xfrm>
            <a:off x="381000" y="314324"/>
            <a:ext cx="17678400" cy="970597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 name="Group 2">
            <a:extLst>
              <a:ext uri="{FF2B5EF4-FFF2-40B4-BE49-F238E27FC236}">
                <a16:creationId xmlns:a16="http://schemas.microsoft.com/office/drawing/2014/main" id="{157606DC-0C76-6E10-5201-81027829918B}"/>
              </a:ext>
            </a:extLst>
          </p:cNvPr>
          <p:cNvGrpSpPr/>
          <p:nvPr/>
        </p:nvGrpSpPr>
        <p:grpSpPr>
          <a:xfrm>
            <a:off x="4827573" y="6723352"/>
            <a:ext cx="5565555" cy="2709729"/>
            <a:chOff x="6096000" y="3244032"/>
            <a:chExt cx="5565555" cy="2709729"/>
          </a:xfrm>
        </p:grpSpPr>
        <p:sp>
          <p:nvSpPr>
            <p:cNvPr id="5" name="Rectangle: Rounded Corners 4">
              <a:extLst>
                <a:ext uri="{FF2B5EF4-FFF2-40B4-BE49-F238E27FC236}">
                  <a16:creationId xmlns:a16="http://schemas.microsoft.com/office/drawing/2014/main" id="{A67D3B79-1E6C-1276-B49C-ECBA605F500B}"/>
                </a:ext>
              </a:extLst>
            </p:cNvPr>
            <p:cNvSpPr/>
            <p:nvPr/>
          </p:nvSpPr>
          <p:spPr>
            <a:xfrm>
              <a:off x="6096000" y="3789681"/>
              <a:ext cx="5561110" cy="2164080"/>
            </a:xfrm>
            <a:prstGeom prst="roundRect">
              <a:avLst/>
            </a:prstGeom>
            <a:solidFill>
              <a:sysClr val="window" lastClr="FFFFFF">
                <a:alpha val="86000"/>
              </a:sysClr>
            </a:solidFill>
            <a:ln w="38100" cap="flat" cmpd="sng" algn="ctr">
              <a:solidFill>
                <a:srgbClr val="ED7D31"/>
              </a:solidFill>
              <a:prstDash val="solid"/>
              <a:miter lim="800000"/>
            </a:ln>
            <a:effectLst/>
          </p:spPr>
          <p:txBody>
            <a:bodyPr rtlCol="0" anchor="ctr"/>
            <a:lstStyle/>
            <a:p>
              <a:pPr algn="just">
                <a:lnSpc>
                  <a:spcPct val="110000"/>
                </a:lnSpc>
                <a:defRPr/>
              </a:pPr>
              <a:r>
                <a:rPr lang="en-US" sz="3200" kern="0">
                  <a:solidFill>
                    <a:srgbClr val="000000"/>
                  </a:solidFill>
                  <a:cs typeface="Calibri" panose="020F0502020204030204" pitchFamily="34" charset="0"/>
                </a:rPr>
                <a:t> 1. Đọc đúng.</a:t>
              </a:r>
            </a:p>
            <a:p>
              <a:pPr algn="just">
                <a:lnSpc>
                  <a:spcPct val="110000"/>
                </a:lnSpc>
                <a:defRPr/>
              </a:pPr>
              <a:r>
                <a:rPr lang="en-US" sz="3200" kern="0">
                  <a:solidFill>
                    <a:srgbClr val="000000"/>
                  </a:solidFill>
                  <a:cs typeface="Calibri" panose="020F0502020204030204" pitchFamily="34" charset="0"/>
                </a:rPr>
                <a:t>2. Đọc to, rõ.</a:t>
              </a:r>
            </a:p>
            <a:p>
              <a:pPr algn="just">
                <a:lnSpc>
                  <a:spcPct val="110000"/>
                </a:lnSpc>
                <a:defRPr/>
              </a:pPr>
              <a:r>
                <a:rPr lang="en-US" sz="3200" kern="0">
                  <a:solidFill>
                    <a:srgbClr val="000000"/>
                  </a:solidFill>
                  <a:cs typeface="Calibri" panose="020F0502020204030204" pitchFamily="34" charset="0"/>
                </a:rPr>
                <a:t>3. Ngắt, nghỉ đúng chỗ.</a:t>
              </a:r>
              <a:endParaRPr lang="vi-VN" sz="3200" kern="0">
                <a:solidFill>
                  <a:srgbClr val="000000"/>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566EF50-0D35-5DF8-D09A-8F43971A07DD}"/>
                </a:ext>
              </a:extLst>
            </p:cNvPr>
            <p:cNvGrpSpPr/>
            <p:nvPr/>
          </p:nvGrpSpPr>
          <p:grpSpPr>
            <a:xfrm>
              <a:off x="8361444" y="4116552"/>
              <a:ext cx="1583311" cy="469963"/>
              <a:chOff x="3190408" y="4309039"/>
              <a:chExt cx="1583311" cy="469963"/>
            </a:xfrm>
          </p:grpSpPr>
          <p:pic>
            <p:nvPicPr>
              <p:cNvPr id="19" name="Picture 18">
                <a:extLst>
                  <a:ext uri="{FF2B5EF4-FFF2-40B4-BE49-F238E27FC236}">
                    <a16:creationId xmlns:a16="http://schemas.microsoft.com/office/drawing/2014/main" id="{E1847457-F50A-AC6F-A693-E8810475C5EB}"/>
                  </a:ext>
                </a:extLst>
              </p:cNvPr>
              <p:cNvPicPr>
                <a:picLocks noChangeAspect="1"/>
              </p:cNvPicPr>
              <p:nvPr/>
            </p:nvPicPr>
            <p:blipFill>
              <a:blip r:embed="rId8"/>
              <a:stretch>
                <a:fillRect/>
              </a:stretch>
            </p:blipFill>
            <p:spPr>
              <a:xfrm>
                <a:off x="3747082" y="4309039"/>
                <a:ext cx="469963" cy="469963"/>
              </a:xfrm>
              <a:prstGeom prst="rect">
                <a:avLst/>
              </a:prstGeom>
            </p:spPr>
          </p:pic>
          <p:pic>
            <p:nvPicPr>
              <p:cNvPr id="21" name="Picture 20">
                <a:extLst>
                  <a:ext uri="{FF2B5EF4-FFF2-40B4-BE49-F238E27FC236}">
                    <a16:creationId xmlns:a16="http://schemas.microsoft.com/office/drawing/2014/main" id="{2E39A2C4-97E4-8501-4E92-70F964EF5FB7}"/>
                  </a:ext>
                </a:extLst>
              </p:cNvPr>
              <p:cNvPicPr>
                <a:picLocks noChangeAspect="1"/>
              </p:cNvPicPr>
              <p:nvPr/>
            </p:nvPicPr>
            <p:blipFill>
              <a:blip r:embed="rId9"/>
              <a:stretch>
                <a:fillRect/>
              </a:stretch>
            </p:blipFill>
            <p:spPr>
              <a:xfrm>
                <a:off x="3190408" y="4309039"/>
                <a:ext cx="469963" cy="469963"/>
              </a:xfrm>
              <a:prstGeom prst="rect">
                <a:avLst/>
              </a:prstGeom>
            </p:spPr>
          </p:pic>
          <p:pic>
            <p:nvPicPr>
              <p:cNvPr id="22" name="Picture 21">
                <a:extLst>
                  <a:ext uri="{FF2B5EF4-FFF2-40B4-BE49-F238E27FC236}">
                    <a16:creationId xmlns:a16="http://schemas.microsoft.com/office/drawing/2014/main" id="{DCF7DFEC-8771-0B66-85CD-2D3506DA4CD4}"/>
                  </a:ext>
                </a:extLst>
              </p:cNvPr>
              <p:cNvPicPr>
                <a:picLocks noChangeAspect="1"/>
              </p:cNvPicPr>
              <p:nvPr/>
            </p:nvPicPr>
            <p:blipFill>
              <a:blip r:embed="rId10"/>
              <a:stretch>
                <a:fillRect/>
              </a:stretch>
            </p:blipFill>
            <p:spPr>
              <a:xfrm>
                <a:off x="4303756" y="4309039"/>
                <a:ext cx="469963" cy="469963"/>
              </a:xfrm>
              <a:prstGeom prst="rect">
                <a:avLst/>
              </a:prstGeom>
            </p:spPr>
          </p:pic>
        </p:grpSp>
        <p:grpSp>
          <p:nvGrpSpPr>
            <p:cNvPr id="10" name="Group 9">
              <a:extLst>
                <a:ext uri="{FF2B5EF4-FFF2-40B4-BE49-F238E27FC236}">
                  <a16:creationId xmlns:a16="http://schemas.microsoft.com/office/drawing/2014/main" id="{4795A67F-3AB2-1057-CEE9-8BC2987998A5}"/>
                </a:ext>
              </a:extLst>
            </p:cNvPr>
            <p:cNvGrpSpPr/>
            <p:nvPr/>
          </p:nvGrpSpPr>
          <p:grpSpPr>
            <a:xfrm>
              <a:off x="8468135" y="4692277"/>
              <a:ext cx="1583311" cy="469963"/>
              <a:chOff x="3190408" y="4309039"/>
              <a:chExt cx="1583311" cy="469963"/>
            </a:xfrm>
          </p:grpSpPr>
          <p:pic>
            <p:nvPicPr>
              <p:cNvPr id="16" name="Picture 15">
                <a:extLst>
                  <a:ext uri="{FF2B5EF4-FFF2-40B4-BE49-F238E27FC236}">
                    <a16:creationId xmlns:a16="http://schemas.microsoft.com/office/drawing/2014/main" id="{4ACFDB54-E057-23B6-79AF-A12B6EFF0CDB}"/>
                  </a:ext>
                </a:extLst>
              </p:cNvPr>
              <p:cNvPicPr>
                <a:picLocks noChangeAspect="1"/>
              </p:cNvPicPr>
              <p:nvPr/>
            </p:nvPicPr>
            <p:blipFill>
              <a:blip r:embed="rId8"/>
              <a:stretch>
                <a:fillRect/>
              </a:stretch>
            </p:blipFill>
            <p:spPr>
              <a:xfrm>
                <a:off x="3747082" y="4309039"/>
                <a:ext cx="469963" cy="469963"/>
              </a:xfrm>
              <a:prstGeom prst="rect">
                <a:avLst/>
              </a:prstGeom>
            </p:spPr>
          </p:pic>
          <p:pic>
            <p:nvPicPr>
              <p:cNvPr id="17" name="Picture 16">
                <a:extLst>
                  <a:ext uri="{FF2B5EF4-FFF2-40B4-BE49-F238E27FC236}">
                    <a16:creationId xmlns:a16="http://schemas.microsoft.com/office/drawing/2014/main" id="{0373C840-15D5-9BCF-569A-EF386C241B22}"/>
                  </a:ext>
                </a:extLst>
              </p:cNvPr>
              <p:cNvPicPr>
                <a:picLocks noChangeAspect="1"/>
              </p:cNvPicPr>
              <p:nvPr/>
            </p:nvPicPr>
            <p:blipFill>
              <a:blip r:embed="rId9"/>
              <a:stretch>
                <a:fillRect/>
              </a:stretch>
            </p:blipFill>
            <p:spPr>
              <a:xfrm>
                <a:off x="3190408" y="4309039"/>
                <a:ext cx="469963" cy="469963"/>
              </a:xfrm>
              <a:prstGeom prst="rect">
                <a:avLst/>
              </a:prstGeom>
            </p:spPr>
          </p:pic>
          <p:pic>
            <p:nvPicPr>
              <p:cNvPr id="18" name="Picture 17">
                <a:extLst>
                  <a:ext uri="{FF2B5EF4-FFF2-40B4-BE49-F238E27FC236}">
                    <a16:creationId xmlns:a16="http://schemas.microsoft.com/office/drawing/2014/main" id="{0E877E19-B8CF-9016-D26B-DB9AA0CDADAC}"/>
                  </a:ext>
                </a:extLst>
              </p:cNvPr>
              <p:cNvPicPr>
                <a:picLocks noChangeAspect="1"/>
              </p:cNvPicPr>
              <p:nvPr/>
            </p:nvPicPr>
            <p:blipFill>
              <a:blip r:embed="rId10"/>
              <a:stretch>
                <a:fillRect/>
              </a:stretch>
            </p:blipFill>
            <p:spPr>
              <a:xfrm>
                <a:off x="4303756" y="4309039"/>
                <a:ext cx="469963" cy="469963"/>
              </a:xfrm>
              <a:prstGeom prst="rect">
                <a:avLst/>
              </a:prstGeom>
            </p:spPr>
          </p:pic>
        </p:grpSp>
        <p:grpSp>
          <p:nvGrpSpPr>
            <p:cNvPr id="11" name="Group 10">
              <a:extLst>
                <a:ext uri="{FF2B5EF4-FFF2-40B4-BE49-F238E27FC236}">
                  <a16:creationId xmlns:a16="http://schemas.microsoft.com/office/drawing/2014/main" id="{7981AFB8-5563-5DA1-E0CA-99F4C20289F9}"/>
                </a:ext>
              </a:extLst>
            </p:cNvPr>
            <p:cNvGrpSpPr/>
            <p:nvPr/>
          </p:nvGrpSpPr>
          <p:grpSpPr>
            <a:xfrm>
              <a:off x="10078244" y="5154337"/>
              <a:ext cx="1583311" cy="469963"/>
              <a:chOff x="3276133" y="4185214"/>
              <a:chExt cx="1583311" cy="469963"/>
            </a:xfrm>
          </p:grpSpPr>
          <p:pic>
            <p:nvPicPr>
              <p:cNvPr id="13" name="Picture 12">
                <a:extLst>
                  <a:ext uri="{FF2B5EF4-FFF2-40B4-BE49-F238E27FC236}">
                    <a16:creationId xmlns:a16="http://schemas.microsoft.com/office/drawing/2014/main" id="{BB6BD761-4D5E-2F13-5479-D6922F0AD798}"/>
                  </a:ext>
                </a:extLst>
              </p:cNvPr>
              <p:cNvPicPr>
                <a:picLocks noChangeAspect="1"/>
              </p:cNvPicPr>
              <p:nvPr/>
            </p:nvPicPr>
            <p:blipFill>
              <a:blip r:embed="rId8"/>
              <a:stretch>
                <a:fillRect/>
              </a:stretch>
            </p:blipFill>
            <p:spPr>
              <a:xfrm>
                <a:off x="3832807" y="4185214"/>
                <a:ext cx="469963" cy="469963"/>
              </a:xfrm>
              <a:prstGeom prst="rect">
                <a:avLst/>
              </a:prstGeom>
            </p:spPr>
          </p:pic>
          <p:pic>
            <p:nvPicPr>
              <p:cNvPr id="14" name="Picture 13">
                <a:extLst>
                  <a:ext uri="{FF2B5EF4-FFF2-40B4-BE49-F238E27FC236}">
                    <a16:creationId xmlns:a16="http://schemas.microsoft.com/office/drawing/2014/main" id="{83892338-EED7-459A-66BA-BC1C7003614C}"/>
                  </a:ext>
                </a:extLst>
              </p:cNvPr>
              <p:cNvPicPr>
                <a:picLocks noChangeAspect="1"/>
              </p:cNvPicPr>
              <p:nvPr/>
            </p:nvPicPr>
            <p:blipFill>
              <a:blip r:embed="rId9"/>
              <a:stretch>
                <a:fillRect/>
              </a:stretch>
            </p:blipFill>
            <p:spPr>
              <a:xfrm>
                <a:off x="3276133" y="4185214"/>
                <a:ext cx="469963" cy="469963"/>
              </a:xfrm>
              <a:prstGeom prst="rect">
                <a:avLst/>
              </a:prstGeom>
            </p:spPr>
          </p:pic>
          <p:pic>
            <p:nvPicPr>
              <p:cNvPr id="15" name="Picture 14">
                <a:extLst>
                  <a:ext uri="{FF2B5EF4-FFF2-40B4-BE49-F238E27FC236}">
                    <a16:creationId xmlns:a16="http://schemas.microsoft.com/office/drawing/2014/main" id="{EE5B5235-A33C-C349-E62F-61D6A7D90949}"/>
                  </a:ext>
                </a:extLst>
              </p:cNvPr>
              <p:cNvPicPr>
                <a:picLocks noChangeAspect="1"/>
              </p:cNvPicPr>
              <p:nvPr/>
            </p:nvPicPr>
            <p:blipFill>
              <a:blip r:embed="rId10"/>
              <a:stretch>
                <a:fillRect/>
              </a:stretch>
            </p:blipFill>
            <p:spPr>
              <a:xfrm>
                <a:off x="4389481" y="4185214"/>
                <a:ext cx="469963" cy="469963"/>
              </a:xfrm>
              <a:prstGeom prst="rect">
                <a:avLst/>
              </a:prstGeom>
            </p:spPr>
          </p:pic>
        </p:grpSp>
        <p:sp>
          <p:nvSpPr>
            <p:cNvPr id="12" name="Rectangle: Rounded Corners 11">
              <a:extLst>
                <a:ext uri="{FF2B5EF4-FFF2-40B4-BE49-F238E27FC236}">
                  <a16:creationId xmlns:a16="http://schemas.microsoft.com/office/drawing/2014/main" id="{A4790691-D46B-DE8E-CC06-DB2A4C4F8FE5}"/>
                </a:ext>
              </a:extLst>
            </p:cNvPr>
            <p:cNvSpPr/>
            <p:nvPr/>
          </p:nvSpPr>
          <p:spPr>
            <a:xfrm>
              <a:off x="6470488" y="3244032"/>
              <a:ext cx="4621427" cy="796835"/>
            </a:xfrm>
            <a:prstGeom prst="roundRect">
              <a:avLst>
                <a:gd name="adj" fmla="val 50000"/>
              </a:avLst>
            </a:prstGeom>
            <a:solidFill>
              <a:srgbClr val="FFFFCC"/>
            </a:solidFill>
            <a:ln w="38100" cap="flat" cmpd="sng" algn="ctr">
              <a:solidFill>
                <a:srgbClr val="ED7D31"/>
              </a:solidFill>
              <a:prstDash val="dash"/>
              <a:miter lim="800000"/>
            </a:ln>
            <a:effectLst/>
          </p:spPr>
          <p:txBody>
            <a:bodyPr rtlCol="0" anchor="ctr"/>
            <a:lstStyle/>
            <a:p>
              <a:pPr algn="ctr">
                <a:defRPr/>
              </a:pPr>
              <a:r>
                <a:rPr lang="en-US" sz="4400" b="1" kern="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Tiêu</a:t>
              </a:r>
              <a:r>
                <a:rPr lang="en-US" sz="4400" b="1" kern="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 </a:t>
              </a:r>
              <a:r>
                <a:rPr lang="en-US" sz="4400" b="1" kern="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chí</a:t>
              </a:r>
              <a:r>
                <a:rPr lang="en-US" sz="4400" b="1" kern="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 </a:t>
              </a:r>
              <a:r>
                <a:rPr lang="en-US" sz="4400" b="1" kern="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đánh</a:t>
              </a:r>
              <a:r>
                <a:rPr lang="en-US" sz="4400" b="1" kern="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 </a:t>
              </a:r>
              <a:r>
                <a:rPr lang="en-US" sz="4400" b="1" kern="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giá</a:t>
              </a:r>
              <a:endParaRPr lang="en-US" sz="4400" b="1" kern="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endParaRPr>
            </a:p>
          </p:txBody>
        </p:sp>
      </p:grpSp>
      <p:grpSp>
        <p:nvGrpSpPr>
          <p:cNvPr id="23" name="Group 22">
            <a:extLst>
              <a:ext uri="{FF2B5EF4-FFF2-40B4-BE49-F238E27FC236}">
                <a16:creationId xmlns:a16="http://schemas.microsoft.com/office/drawing/2014/main" id="{86172891-5D6F-4299-D1C3-411636C2135A}"/>
              </a:ext>
            </a:extLst>
          </p:cNvPr>
          <p:cNvGrpSpPr/>
          <p:nvPr/>
        </p:nvGrpSpPr>
        <p:grpSpPr>
          <a:xfrm>
            <a:off x="4757576" y="3458831"/>
            <a:ext cx="5561110" cy="2784533"/>
            <a:chOff x="226098" y="3169228"/>
            <a:chExt cx="5561110" cy="2784533"/>
          </a:xfrm>
        </p:grpSpPr>
        <p:sp>
          <p:nvSpPr>
            <p:cNvPr id="24" name="Rectangle: Rounded Corners 23">
              <a:extLst>
                <a:ext uri="{FF2B5EF4-FFF2-40B4-BE49-F238E27FC236}">
                  <a16:creationId xmlns:a16="http://schemas.microsoft.com/office/drawing/2014/main" id="{61B3F9E3-53D8-1DE6-04C8-6E7FC3C89300}"/>
                </a:ext>
              </a:extLst>
            </p:cNvPr>
            <p:cNvSpPr/>
            <p:nvPr/>
          </p:nvSpPr>
          <p:spPr>
            <a:xfrm>
              <a:off x="226098" y="3789681"/>
              <a:ext cx="5561110" cy="2164080"/>
            </a:xfrm>
            <a:prstGeom prst="roundRect">
              <a:avLst/>
            </a:prstGeom>
            <a:solidFill>
              <a:sysClr val="window" lastClr="FFFFFF">
                <a:alpha val="86000"/>
              </a:sysClr>
            </a:solidFill>
            <a:ln w="38100" cap="flat" cmpd="sng" algn="ctr">
              <a:solidFill>
                <a:srgbClr val="ED7D31"/>
              </a:solidFill>
              <a:prstDash val="solid"/>
              <a:miter lim="800000"/>
            </a:ln>
            <a:effectLst/>
          </p:spPr>
          <p:txBody>
            <a:bodyPr rtlCol="0" anchor="ctr"/>
            <a:lstStyle/>
            <a:p>
              <a:pPr marL="568325" algn="just">
                <a:lnSpc>
                  <a:spcPct val="120000"/>
                </a:lnSpc>
                <a:defRPr/>
              </a:pPr>
              <a:r>
                <a:rPr lang="en-US" sz="3200" kern="0">
                  <a:solidFill>
                    <a:srgbClr val="000000"/>
                  </a:solidFill>
                  <a:cs typeface="Calibri" panose="020F0502020204030204" pitchFamily="34" charset="0"/>
                </a:rPr>
                <a:t>Phân công đọc theo đoạn.</a:t>
              </a:r>
            </a:p>
            <a:p>
              <a:pPr marL="568325" algn="just">
                <a:lnSpc>
                  <a:spcPct val="120000"/>
                </a:lnSpc>
                <a:defRPr/>
              </a:pPr>
              <a:r>
                <a:rPr lang="en-US" sz="3200" kern="0">
                  <a:solidFill>
                    <a:srgbClr val="000000"/>
                  </a:solidFill>
                  <a:cs typeface="Calibri" panose="020F0502020204030204" pitchFamily="34" charset="0"/>
                </a:rPr>
                <a:t>Tất cả thành viên đều đọc.</a:t>
              </a:r>
            </a:p>
            <a:p>
              <a:pPr marL="568325" algn="just">
                <a:lnSpc>
                  <a:spcPct val="120000"/>
                </a:lnSpc>
                <a:defRPr/>
              </a:pPr>
              <a:r>
                <a:rPr lang="en-US" sz="3200" kern="0">
                  <a:solidFill>
                    <a:srgbClr val="000000"/>
                  </a:solidFill>
                  <a:cs typeface="Calibri" panose="020F0502020204030204" pitchFamily="34" charset="0"/>
                </a:rPr>
                <a:t>Giải nghĩa từ cùng nhau. </a:t>
              </a:r>
              <a:endParaRPr lang="vi-VN" sz="3200" kern="0">
                <a:solidFill>
                  <a:srgbClr val="00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CEAA6F70-11F3-8AFF-80AE-D8193273ABCB}"/>
                </a:ext>
              </a:extLst>
            </p:cNvPr>
            <p:cNvSpPr/>
            <p:nvPr/>
          </p:nvSpPr>
          <p:spPr>
            <a:xfrm>
              <a:off x="1665655" y="3169228"/>
              <a:ext cx="2764691" cy="796835"/>
            </a:xfrm>
            <a:prstGeom prst="roundRect">
              <a:avLst>
                <a:gd name="adj" fmla="val 50000"/>
              </a:avLst>
            </a:prstGeom>
            <a:solidFill>
              <a:srgbClr val="FFFFCC"/>
            </a:solidFill>
            <a:ln w="38100" cap="flat" cmpd="sng" algn="ctr">
              <a:solidFill>
                <a:srgbClr val="ED7D31"/>
              </a:solidFill>
              <a:prstDash val="dash"/>
              <a:miter lim="800000"/>
            </a:ln>
            <a:effectLst/>
          </p:spPr>
          <p:txBody>
            <a:bodyPr rtlCol="0" anchor="ctr"/>
            <a:lstStyle/>
            <a:p>
              <a:pPr algn="ctr">
                <a:defRPr/>
              </a:pPr>
              <a:r>
                <a:rPr lang="en-US" sz="4400" b="1" kern="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Yêu</a:t>
              </a:r>
              <a:r>
                <a:rPr lang="en-US" sz="4400" b="1" kern="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 </a:t>
              </a:r>
              <a:r>
                <a:rPr lang="en-US" sz="4400" b="1" kern="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rPr>
                <a:t>Cầu</a:t>
              </a:r>
              <a:endParaRPr lang="en-US" sz="4400" b="1" kern="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cs typeface="Calibri" panose="020F0502020204030204" pitchFamily="34" charset="0"/>
              </a:endParaRPr>
            </a:p>
          </p:txBody>
        </p:sp>
        <p:pic>
          <p:nvPicPr>
            <p:cNvPr id="26" name="Picture 25">
              <a:extLst>
                <a:ext uri="{FF2B5EF4-FFF2-40B4-BE49-F238E27FC236}">
                  <a16:creationId xmlns:a16="http://schemas.microsoft.com/office/drawing/2014/main" id="{95FB81F0-4917-5B24-1056-A9A295ECA262}"/>
                </a:ext>
              </a:extLst>
            </p:cNvPr>
            <p:cNvPicPr>
              <a:picLocks noChangeAspect="1"/>
            </p:cNvPicPr>
            <p:nvPr/>
          </p:nvPicPr>
          <p:blipFill>
            <a:blip r:embed="rId11"/>
            <a:stretch>
              <a:fillRect/>
            </a:stretch>
          </p:blipFill>
          <p:spPr>
            <a:xfrm flipH="1">
              <a:off x="324528" y="3950336"/>
              <a:ext cx="609091" cy="609091"/>
            </a:xfrm>
            <a:prstGeom prst="rect">
              <a:avLst/>
            </a:prstGeom>
          </p:spPr>
        </p:pic>
        <p:pic>
          <p:nvPicPr>
            <p:cNvPr id="27" name="Picture 26">
              <a:extLst>
                <a:ext uri="{FF2B5EF4-FFF2-40B4-BE49-F238E27FC236}">
                  <a16:creationId xmlns:a16="http://schemas.microsoft.com/office/drawing/2014/main" id="{7C56A704-FC6A-D566-84B1-504999A3E916}"/>
                </a:ext>
              </a:extLst>
            </p:cNvPr>
            <p:cNvPicPr>
              <a:picLocks noChangeAspect="1"/>
            </p:cNvPicPr>
            <p:nvPr/>
          </p:nvPicPr>
          <p:blipFill>
            <a:blip r:embed="rId11"/>
            <a:stretch>
              <a:fillRect/>
            </a:stretch>
          </p:blipFill>
          <p:spPr>
            <a:xfrm flipH="1">
              <a:off x="324528" y="4544021"/>
              <a:ext cx="609091" cy="609091"/>
            </a:xfrm>
            <a:prstGeom prst="rect">
              <a:avLst/>
            </a:prstGeom>
          </p:spPr>
        </p:pic>
        <p:pic>
          <p:nvPicPr>
            <p:cNvPr id="28" name="Picture 27">
              <a:extLst>
                <a:ext uri="{FF2B5EF4-FFF2-40B4-BE49-F238E27FC236}">
                  <a16:creationId xmlns:a16="http://schemas.microsoft.com/office/drawing/2014/main" id="{94963166-F2D9-440F-3A1C-B52B054C4303}"/>
                </a:ext>
              </a:extLst>
            </p:cNvPr>
            <p:cNvPicPr>
              <a:picLocks noChangeAspect="1"/>
            </p:cNvPicPr>
            <p:nvPr/>
          </p:nvPicPr>
          <p:blipFill>
            <a:blip r:embed="rId11"/>
            <a:stretch>
              <a:fillRect/>
            </a:stretch>
          </p:blipFill>
          <p:spPr>
            <a:xfrm flipH="1">
              <a:off x="324528" y="5242918"/>
              <a:ext cx="609091" cy="609091"/>
            </a:xfrm>
            <a:prstGeom prst="rect">
              <a:avLst/>
            </a:prstGeom>
          </p:spPr>
        </p:pic>
      </p:grpSp>
      <p:pic>
        <p:nvPicPr>
          <p:cNvPr id="29" name="Picture 28">
            <a:extLst>
              <a:ext uri="{FF2B5EF4-FFF2-40B4-BE49-F238E27FC236}">
                <a16:creationId xmlns:a16="http://schemas.microsoft.com/office/drawing/2014/main" id="{5C3D68E4-885C-525C-FFC1-86A9D8DC5E7E}"/>
              </a:ext>
            </a:extLst>
          </p:cNvPr>
          <p:cNvPicPr>
            <a:picLocks noChangeAspect="1"/>
          </p:cNvPicPr>
          <p:nvPr/>
        </p:nvPicPr>
        <p:blipFill>
          <a:blip r:embed="rId12"/>
          <a:stretch>
            <a:fillRect/>
          </a:stretch>
        </p:blipFill>
        <p:spPr>
          <a:xfrm>
            <a:off x="379212" y="855233"/>
            <a:ext cx="13566025" cy="2647364"/>
          </a:xfrm>
          <a:prstGeom prst="rect">
            <a:avLst/>
          </a:prstGeom>
        </p:spPr>
      </p:pic>
      <p:pic>
        <p:nvPicPr>
          <p:cNvPr id="30" name="Picture 29">
            <a:extLst>
              <a:ext uri="{FF2B5EF4-FFF2-40B4-BE49-F238E27FC236}">
                <a16:creationId xmlns:a16="http://schemas.microsoft.com/office/drawing/2014/main" id="{D4854986-34A2-4EC7-CAF2-53EBBF5A3F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0462" y="4317036"/>
            <a:ext cx="6797026" cy="3852656"/>
          </a:xfrm>
          <a:prstGeom prst="rect">
            <a:avLst/>
          </a:prstGeom>
        </p:spPr>
      </p:pic>
    </p:spTree>
    <p:extLst>
      <p:ext uri="{BB962C8B-B14F-4D97-AF65-F5344CB8AC3E}">
        <p14:creationId xmlns:p14="http://schemas.microsoft.com/office/powerpoint/2010/main" val="250491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2439397" y="7526036"/>
            <a:ext cx="13038590" cy="3422630"/>
          </a:xfrm>
          <a:custGeom>
            <a:avLst/>
            <a:gdLst/>
            <a:ahLst/>
            <a:cxnLst/>
            <a:rect l="l" t="t" r="r" b="b"/>
            <a:pathLst>
              <a:path w="13038590" h="3422630">
                <a:moveTo>
                  <a:pt x="0" y="0"/>
                </a:moveTo>
                <a:lnTo>
                  <a:pt x="13038590" y="0"/>
                </a:lnTo>
                <a:lnTo>
                  <a:pt x="13038590" y="3422629"/>
                </a:lnTo>
                <a:lnTo>
                  <a:pt x="0" y="3422629"/>
                </a:lnTo>
                <a:lnTo>
                  <a:pt x="0" y="0"/>
                </a:lnTo>
                <a:close/>
              </a:path>
            </a:pathLst>
          </a:custGeom>
          <a:blipFill>
            <a:blip r:embed="rId4">
              <a:alphaModFix amt="62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4324" y="2117726"/>
            <a:ext cx="14099353" cy="7419785"/>
          </a:xfrm>
          <a:custGeom>
            <a:avLst/>
            <a:gdLst/>
            <a:ahLst/>
            <a:cxnLst/>
            <a:rect l="l" t="t" r="r" b="b"/>
            <a:pathLst>
              <a:path w="14099353" h="7419785">
                <a:moveTo>
                  <a:pt x="0" y="0"/>
                </a:moveTo>
                <a:lnTo>
                  <a:pt x="14099352" y="0"/>
                </a:lnTo>
                <a:lnTo>
                  <a:pt x="14099352" y="7419784"/>
                </a:lnTo>
                <a:lnTo>
                  <a:pt x="0" y="741978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676527">
            <a:off x="14989365" y="6843082"/>
            <a:ext cx="2941273" cy="3945736"/>
          </a:xfrm>
          <a:custGeom>
            <a:avLst/>
            <a:gdLst/>
            <a:ahLst/>
            <a:cxnLst/>
            <a:rect l="l" t="t" r="r" b="b"/>
            <a:pathLst>
              <a:path w="2941273" h="3945736">
                <a:moveTo>
                  <a:pt x="0" y="0"/>
                </a:moveTo>
                <a:lnTo>
                  <a:pt x="2941273" y="0"/>
                </a:lnTo>
                <a:lnTo>
                  <a:pt x="2941273" y="3945735"/>
                </a:lnTo>
                <a:lnTo>
                  <a:pt x="0" y="3945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227071" y="16912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27250" y="7526036"/>
            <a:ext cx="3739006" cy="2447637"/>
          </a:xfrm>
          <a:custGeom>
            <a:avLst/>
            <a:gdLst/>
            <a:ahLst/>
            <a:cxnLst/>
            <a:rect l="l" t="t" r="r" b="b"/>
            <a:pathLst>
              <a:path w="3739006" h="2447637">
                <a:moveTo>
                  <a:pt x="0" y="0"/>
                </a:moveTo>
                <a:lnTo>
                  <a:pt x="3739006" y="0"/>
                </a:lnTo>
                <a:lnTo>
                  <a:pt x="3739006" y="2447636"/>
                </a:lnTo>
                <a:lnTo>
                  <a:pt x="0" y="2447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3">
            <a:extLst>
              <a:ext uri="{FF2B5EF4-FFF2-40B4-BE49-F238E27FC236}">
                <a16:creationId xmlns:a16="http://schemas.microsoft.com/office/drawing/2014/main" id="{36E4A91F-C41E-CEDB-6B05-33AF7D9E8B34}"/>
              </a:ext>
            </a:extLst>
          </p:cNvPr>
          <p:cNvSpPr/>
          <p:nvPr/>
        </p:nvSpPr>
        <p:spPr>
          <a:xfrm>
            <a:off x="12420600" y="4076700"/>
            <a:ext cx="6557297" cy="6653528"/>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36BC22DF-B35E-C55B-947D-8612959582F4}"/>
              </a:ext>
            </a:extLst>
          </p:cNvPr>
          <p:cNvGrpSpPr/>
          <p:nvPr/>
        </p:nvGrpSpPr>
        <p:grpSpPr>
          <a:xfrm>
            <a:off x="5996985" y="3065619"/>
            <a:ext cx="3615092" cy="1201153"/>
            <a:chOff x="4639487" y="939795"/>
            <a:chExt cx="3615092" cy="1201153"/>
          </a:xfrm>
        </p:grpSpPr>
        <p:sp>
          <p:nvSpPr>
            <p:cNvPr id="12" name="TextBox 11">
              <a:extLst>
                <a:ext uri="{FF2B5EF4-FFF2-40B4-BE49-F238E27FC236}">
                  <a16:creationId xmlns:a16="http://schemas.microsoft.com/office/drawing/2014/main" id="{4CFCF6AF-25E5-C074-6FAE-A8B66ABF3A4D}"/>
                </a:ext>
              </a:extLst>
            </p:cNvPr>
            <p:cNvSpPr txBox="1"/>
            <p:nvPr/>
          </p:nvSpPr>
          <p:spPr>
            <a:xfrm>
              <a:off x="4639487" y="939795"/>
              <a:ext cx="361509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ea typeface="+mn-ea"/>
                  <a:cs typeface="+mn-cs"/>
                </a:rPr>
                <a:t>Hoạt</a:t>
              </a:r>
              <a:r>
                <a:rPr kumimoji="0" lang="en-GB" sz="72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ea typeface="+mn-ea"/>
                  <a:cs typeface="+mn-cs"/>
                </a:rPr>
                <a:t> </a:t>
              </a:r>
              <a:r>
                <a:rPr kumimoji="0" lang="en-GB" sz="72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ea typeface="+mn-ea"/>
                  <a:cs typeface="+mn-cs"/>
                </a:rPr>
                <a:t>động</a:t>
              </a:r>
              <a:endParaRPr kumimoji="0" lang="vi-VN" sz="72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3CA3BEA2-0C5C-BD53-C66D-2660696730FE}"/>
                </a:ext>
              </a:extLst>
            </p:cNvPr>
            <p:cNvSpPr txBox="1"/>
            <p:nvPr/>
          </p:nvSpPr>
          <p:spPr>
            <a:xfrm>
              <a:off x="4639487" y="940619"/>
              <a:ext cx="361509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0" cap="none" spc="0" normalizeH="0" baseline="0" noProof="0" dirty="0" err="1">
                  <a:ln>
                    <a:noFill/>
                  </a:ln>
                  <a:solidFill>
                    <a:srgbClr val="005CAD"/>
                  </a:solidFill>
                  <a:effectLst/>
                  <a:uLnTx/>
                  <a:uFillTx/>
                  <a:latin typeface="SVN-DK Clochard" panose="02000000000000000000" pitchFamily="50" charset="0"/>
                  <a:ea typeface="+mn-ea"/>
                  <a:cs typeface="+mn-cs"/>
                </a:rPr>
                <a:t>Hoạt</a:t>
              </a:r>
              <a:r>
                <a:rPr kumimoji="0" lang="en-GB" sz="7200" b="0" i="0" u="none" strike="noStrike" kern="0" cap="none" spc="0" normalizeH="0" baseline="0" noProof="0" dirty="0">
                  <a:ln>
                    <a:noFill/>
                  </a:ln>
                  <a:solidFill>
                    <a:srgbClr val="005CAD"/>
                  </a:solidFill>
                  <a:effectLst/>
                  <a:uLnTx/>
                  <a:uFillTx/>
                  <a:latin typeface="SVN-DK Clochard" panose="02000000000000000000" pitchFamily="50" charset="0"/>
                  <a:ea typeface="+mn-ea"/>
                  <a:cs typeface="+mn-cs"/>
                </a:rPr>
                <a:t> </a:t>
              </a:r>
              <a:r>
                <a:rPr kumimoji="0" lang="en-GB" sz="7200" b="0" i="0" u="none" strike="noStrike" kern="0" cap="none" spc="0" normalizeH="0" baseline="0" noProof="0" dirty="0" err="1">
                  <a:ln>
                    <a:noFill/>
                  </a:ln>
                  <a:solidFill>
                    <a:srgbClr val="005CAD"/>
                  </a:solidFill>
                  <a:effectLst/>
                  <a:uLnTx/>
                  <a:uFillTx/>
                  <a:latin typeface="SVN-DK Clochard" panose="02000000000000000000" pitchFamily="50" charset="0"/>
                  <a:ea typeface="+mn-ea"/>
                  <a:cs typeface="+mn-cs"/>
                </a:rPr>
                <a:t>động</a:t>
              </a:r>
              <a:endParaRPr kumimoji="0" lang="vi-VN" sz="7200" b="0" i="0" u="none" strike="noStrike" kern="0" cap="none" spc="0" normalizeH="0" baseline="0" noProof="0" dirty="0">
                <a:ln>
                  <a:noFill/>
                </a:ln>
                <a:solidFill>
                  <a:srgbClr val="005CAD"/>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E5D8FC55-B54A-1EB1-CF1E-0ED4A7CFFFAD}"/>
              </a:ext>
            </a:extLst>
          </p:cNvPr>
          <p:cNvGrpSpPr/>
          <p:nvPr/>
        </p:nvGrpSpPr>
        <p:grpSpPr>
          <a:xfrm>
            <a:off x="4013463" y="4186600"/>
            <a:ext cx="8341124" cy="6074963"/>
            <a:chOff x="3824702" y="1915646"/>
            <a:chExt cx="6361292" cy="6074963"/>
          </a:xfrm>
        </p:grpSpPr>
        <p:sp>
          <p:nvSpPr>
            <p:cNvPr id="17" name="TextBox 16">
              <a:extLst>
                <a:ext uri="{FF2B5EF4-FFF2-40B4-BE49-F238E27FC236}">
                  <a16:creationId xmlns:a16="http://schemas.microsoft.com/office/drawing/2014/main" id="{8E497D83-B1B7-EEE5-E4D5-E38072DFBC97}"/>
                </a:ext>
              </a:extLst>
            </p:cNvPr>
            <p:cNvSpPr txBox="1"/>
            <p:nvPr/>
          </p:nvSpPr>
          <p:spPr>
            <a:xfrm>
              <a:off x="3844406" y="1915646"/>
              <a:ext cx="6341588" cy="606781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13800" b="0" i="0" u="none" strike="noStrike" kern="0" cap="none" spc="0" normalizeH="0" baseline="0" noProof="0" dirty="0">
                  <a:ln w="317500">
                    <a:solidFill>
                      <a:prstClr val="white"/>
                    </a:solidFill>
                  </a:ln>
                  <a:solidFill>
                    <a:prstClr val="black"/>
                  </a:solidFill>
                  <a:effectLst>
                    <a:outerShdw sx="102000" sy="102000" algn="ctr" rotWithShape="0">
                      <a:srgbClr val="FFCC00"/>
                    </a:outerShdw>
                  </a:effectLst>
                  <a:uLnTx/>
                  <a:uFillTx/>
                  <a:latin typeface="SVN-Dumpling" panose="02000000000000000000" pitchFamily="50" charset="0"/>
                </a:rPr>
                <a:t>ĐỌC HIỂU</a:t>
              </a:r>
              <a:endParaRPr kumimoji="0" lang="vi-VN" sz="13800" b="0" i="0" u="none" strike="noStrike" kern="0" cap="none" spc="0" normalizeH="0" baseline="0" noProof="0" dirty="0">
                <a:ln w="317500">
                  <a:solidFill>
                    <a:prstClr val="white"/>
                  </a:solidFill>
                </a:ln>
                <a:solidFill>
                  <a:prstClr val="black"/>
                </a:solidFill>
                <a:effectLst>
                  <a:outerShdw sx="102000" sy="102000" algn="ctr" rotWithShape="0">
                    <a:srgbClr val="FFCC00"/>
                  </a:outerShdw>
                </a:effectLst>
                <a:uLnTx/>
                <a:uFillTx/>
              </a:endParaRPr>
            </a:p>
          </p:txBody>
        </p:sp>
        <p:sp>
          <p:nvSpPr>
            <p:cNvPr id="18" name="TextBox 17">
              <a:extLst>
                <a:ext uri="{FF2B5EF4-FFF2-40B4-BE49-F238E27FC236}">
                  <a16:creationId xmlns:a16="http://schemas.microsoft.com/office/drawing/2014/main" id="{11D97BCD-48E9-1E2D-2EE7-26706008FACD}"/>
                </a:ext>
              </a:extLst>
            </p:cNvPr>
            <p:cNvSpPr txBox="1"/>
            <p:nvPr/>
          </p:nvSpPr>
          <p:spPr>
            <a:xfrm>
              <a:off x="3824702" y="1922794"/>
              <a:ext cx="6341588" cy="606781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13800" b="0" i="0" u="none" strike="noStrike" kern="0" cap="none" spc="0" normalizeH="0" baseline="0" noProof="0" dirty="0">
                  <a:ln>
                    <a:noFill/>
                  </a:ln>
                  <a:gradFill>
                    <a:gsLst>
                      <a:gs pos="0">
                        <a:srgbClr val="FF0066"/>
                      </a:gs>
                      <a:gs pos="65000">
                        <a:srgbClr val="069BB0"/>
                      </a:gs>
                      <a:gs pos="62000">
                        <a:srgbClr val="FFCC00"/>
                      </a:gs>
                    </a:gsLst>
                    <a:lin ang="5400000" scaled="1"/>
                  </a:gradFill>
                  <a:effectLst/>
                  <a:uLnTx/>
                  <a:uFillTx/>
                  <a:latin typeface="SVN-Dumpling" panose="02000000000000000000" pitchFamily="50" charset="0"/>
                </a:rPr>
                <a:t>ĐỌC HIỂU</a:t>
              </a:r>
              <a:endParaRPr kumimoji="0" lang="vi-VN" sz="13800" b="0" i="0" u="none" strike="noStrike" kern="0" cap="none" spc="0" normalizeH="0" baseline="0" noProof="0" dirty="0">
                <a:ln>
                  <a:noFill/>
                </a:ln>
                <a:gradFill>
                  <a:gsLst>
                    <a:gs pos="0">
                      <a:srgbClr val="FF0066"/>
                    </a:gs>
                    <a:gs pos="65000">
                      <a:srgbClr val="069BB0"/>
                    </a:gs>
                    <a:gs pos="62000">
                      <a:srgbClr val="FFCC00"/>
                    </a:gs>
                  </a:gsLst>
                  <a:lin ang="5400000" scaled="1"/>
                </a:gradFill>
                <a:effectLst/>
                <a:uLnTx/>
                <a:uFillTx/>
              </a:endParaRPr>
            </a:p>
          </p:txBody>
        </p:sp>
      </p:grpSp>
    </p:spTree>
    <p:extLst>
      <p:ext uri="{BB962C8B-B14F-4D97-AF65-F5344CB8AC3E}">
        <p14:creationId xmlns:p14="http://schemas.microsoft.com/office/powerpoint/2010/main" val="2689575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1" name="Group 30">
            <a:extLst>
              <a:ext uri="{FF2B5EF4-FFF2-40B4-BE49-F238E27FC236}">
                <a16:creationId xmlns:a16="http://schemas.microsoft.com/office/drawing/2014/main" id="{9A63FC4D-9617-C915-B535-4A46D1FDDB64}"/>
              </a:ext>
            </a:extLst>
          </p:cNvPr>
          <p:cNvGrpSpPr/>
          <p:nvPr/>
        </p:nvGrpSpPr>
        <p:grpSpPr>
          <a:xfrm>
            <a:off x="228600" y="-114300"/>
            <a:ext cx="4479487" cy="2979747"/>
            <a:chOff x="457199" y="114299"/>
            <a:chExt cx="4479487" cy="2979747"/>
          </a:xfrm>
        </p:grpSpPr>
        <p:pic>
          <p:nvPicPr>
            <p:cNvPr id="4" name="Picture 3">
              <a:extLst>
                <a:ext uri="{FF2B5EF4-FFF2-40B4-BE49-F238E27FC236}">
                  <a16:creationId xmlns:a16="http://schemas.microsoft.com/office/drawing/2014/main" id="{FF2C192B-1875-FB0F-0076-CD5EEFF89A01}"/>
                </a:ext>
              </a:extLst>
            </p:cNvPr>
            <p:cNvPicPr>
              <a:picLocks noChangeAspect="1"/>
            </p:cNvPicPr>
            <p:nvPr/>
          </p:nvPicPr>
          <p:blipFill>
            <a:blip r:embed="rId8"/>
            <a:stretch>
              <a:fillRect/>
            </a:stretch>
          </p:blipFill>
          <p:spPr>
            <a:xfrm>
              <a:off x="457199" y="114299"/>
              <a:ext cx="4479487" cy="2979747"/>
            </a:xfrm>
            <a:prstGeom prst="rect">
              <a:avLst/>
            </a:prstGeom>
          </p:spPr>
        </p:pic>
        <p:sp>
          <p:nvSpPr>
            <p:cNvPr id="20" name="TextBox 19">
              <a:extLst>
                <a:ext uri="{FF2B5EF4-FFF2-40B4-BE49-F238E27FC236}">
                  <a16:creationId xmlns:a16="http://schemas.microsoft.com/office/drawing/2014/main" id="{6F33CF5F-7095-63F5-6FE6-267B533C491A}"/>
                </a:ext>
              </a:extLst>
            </p:cNvPr>
            <p:cNvSpPr txBox="1"/>
            <p:nvPr/>
          </p:nvSpPr>
          <p:spPr>
            <a:xfrm>
              <a:off x="1536396" y="1333500"/>
              <a:ext cx="2400016" cy="1107996"/>
            </a:xfrm>
            <a:prstGeom prst="rect">
              <a:avLst/>
            </a:prstGeom>
            <a:noFill/>
          </p:spPr>
          <p:txBody>
            <a:bodyPr wrap="none" rtlCol="0">
              <a:spAutoFit/>
            </a:bodyPr>
            <a:lstStyle/>
            <a:p>
              <a:r>
                <a:rPr lang="en-GB" sz="6600" b="1" dirty="0" err="1">
                  <a:latin typeface="#9Slide03 Duepuntozero" panose="02000507000000020004" pitchFamily="2" charset="-93"/>
                </a:rPr>
                <a:t>Câu</a:t>
              </a:r>
              <a:r>
                <a:rPr lang="en-GB" sz="6600" b="1" dirty="0">
                  <a:latin typeface="#9Slide03 Duepuntozero" panose="02000507000000020004" pitchFamily="2" charset="-93"/>
                </a:rPr>
                <a:t> </a:t>
              </a:r>
              <a:r>
                <a:rPr lang="en-GB" sz="6600" b="1" dirty="0" err="1">
                  <a:latin typeface="#9Slide03 Duepuntozero" panose="02000507000000020004" pitchFamily="2" charset="-93"/>
                </a:rPr>
                <a:t>hỏi</a:t>
              </a:r>
              <a:endParaRPr lang="vi-VN" sz="6600" b="1" dirty="0">
                <a:latin typeface="#9Slide03 Duepuntozero" panose="02000507000000020004" pitchFamily="2" charset="-93"/>
              </a:endParaRPr>
            </a:p>
          </p:txBody>
        </p:sp>
      </p:grpSp>
      <p:grpSp>
        <p:nvGrpSpPr>
          <p:cNvPr id="34" name="Group 33">
            <a:extLst>
              <a:ext uri="{FF2B5EF4-FFF2-40B4-BE49-F238E27FC236}">
                <a16:creationId xmlns:a16="http://schemas.microsoft.com/office/drawing/2014/main" id="{E44B3338-9FFC-1BA5-38F2-9C9777380ABE}"/>
              </a:ext>
            </a:extLst>
          </p:cNvPr>
          <p:cNvGrpSpPr/>
          <p:nvPr/>
        </p:nvGrpSpPr>
        <p:grpSpPr>
          <a:xfrm>
            <a:off x="4576658" y="1257299"/>
            <a:ext cx="13134423" cy="1872714"/>
            <a:chOff x="4576658" y="1257299"/>
            <a:chExt cx="13134423" cy="1872714"/>
          </a:xfrm>
        </p:grpSpPr>
        <p:sp>
          <p:nvSpPr>
            <p:cNvPr id="32" name="Rectangle: Rounded Corners 31">
              <a:extLst>
                <a:ext uri="{FF2B5EF4-FFF2-40B4-BE49-F238E27FC236}">
                  <a16:creationId xmlns:a16="http://schemas.microsoft.com/office/drawing/2014/main" id="{FF47FE4F-04E7-D866-4E51-6E398AA6FF89}"/>
                </a:ext>
              </a:extLst>
            </p:cNvPr>
            <p:cNvSpPr/>
            <p:nvPr/>
          </p:nvSpPr>
          <p:spPr>
            <a:xfrm>
              <a:off x="4985681" y="1257299"/>
              <a:ext cx="12725400" cy="1785831"/>
            </a:xfrm>
            <a:prstGeom prst="roundRect">
              <a:avLst/>
            </a:prstGeom>
            <a:solidFill>
              <a:schemeClr val="bg1"/>
            </a:solidFill>
            <a:ln w="57150">
              <a:solidFill>
                <a:srgbClr val="F7E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accent2"/>
                  </a:solidFill>
                  <a:latin typeface="Cambria" panose="02040503050406030204" pitchFamily="18" charset="0"/>
                  <a:ea typeface="Cambria" panose="02040503050406030204" pitchFamily="18" charset="0"/>
                </a:rPr>
                <a:t>1. </a:t>
              </a:r>
              <a:r>
                <a:rPr lang="vi-VN" sz="4400" b="1" dirty="0">
                  <a:solidFill>
                    <a:schemeClr val="accent2"/>
                  </a:solidFill>
                  <a:latin typeface="Cambria" panose="02040503050406030204" pitchFamily="18" charset="0"/>
                  <a:ea typeface="Cambria" panose="02040503050406030204" pitchFamily="18" charset="0"/>
                </a:rPr>
                <a:t>Vì sao trước đây </a:t>
              </a:r>
              <a:r>
                <a:rPr lang="vi-VN" sz="4400" b="1" dirty="0" err="1">
                  <a:solidFill>
                    <a:schemeClr val="accent2"/>
                  </a:solidFill>
                  <a:latin typeface="Cambria" panose="02040503050406030204" pitchFamily="18" charset="0"/>
                  <a:ea typeface="Cambria" panose="02040503050406030204" pitchFamily="18" charset="0"/>
                </a:rPr>
                <a:t>Pát</a:t>
              </a:r>
              <a:r>
                <a:rPr lang="vi-VN" sz="4400" b="1" dirty="0">
                  <a:solidFill>
                    <a:schemeClr val="accent2"/>
                  </a:solidFill>
                  <a:latin typeface="Cambria" panose="02040503050406030204" pitchFamily="18" charset="0"/>
                  <a:ea typeface="Cambria" panose="02040503050406030204" pitchFamily="18" charset="0"/>
                </a:rPr>
                <a:t>-ty luôn nhận những vai diễn không phải nói nhiều?</a:t>
              </a:r>
            </a:p>
          </p:txBody>
        </p:sp>
        <p:pic>
          <p:nvPicPr>
            <p:cNvPr id="33" name="Picture 32">
              <a:extLst>
                <a:ext uri="{FF2B5EF4-FFF2-40B4-BE49-F238E27FC236}">
                  <a16:creationId xmlns:a16="http://schemas.microsoft.com/office/drawing/2014/main" id="{090DFBF4-2C46-204B-80C7-0BF546E53E3E}"/>
                </a:ext>
              </a:extLst>
            </p:cNvPr>
            <p:cNvPicPr>
              <a:picLocks noChangeAspect="1"/>
            </p:cNvPicPr>
            <p:nvPr/>
          </p:nvPicPr>
          <p:blipFill>
            <a:blip r:embed="rId9"/>
            <a:stretch>
              <a:fillRect/>
            </a:stretch>
          </p:blipFill>
          <p:spPr>
            <a:xfrm>
              <a:off x="4576658" y="2020445"/>
              <a:ext cx="1109568" cy="1109568"/>
            </a:xfrm>
            <a:prstGeom prst="rect">
              <a:avLst/>
            </a:prstGeom>
          </p:spPr>
        </p:pic>
      </p:grpSp>
      <p:grpSp>
        <p:nvGrpSpPr>
          <p:cNvPr id="40" name="Group 39">
            <a:extLst>
              <a:ext uri="{FF2B5EF4-FFF2-40B4-BE49-F238E27FC236}">
                <a16:creationId xmlns:a16="http://schemas.microsoft.com/office/drawing/2014/main" id="{5B537CE6-54FB-F84E-C965-51181C9AF137}"/>
              </a:ext>
            </a:extLst>
          </p:cNvPr>
          <p:cNvGrpSpPr/>
          <p:nvPr/>
        </p:nvGrpSpPr>
        <p:grpSpPr>
          <a:xfrm>
            <a:off x="188290" y="3432098"/>
            <a:ext cx="13134423" cy="1872714"/>
            <a:chOff x="188290" y="3432098"/>
            <a:chExt cx="13134423" cy="1872714"/>
          </a:xfrm>
        </p:grpSpPr>
        <p:grpSp>
          <p:nvGrpSpPr>
            <p:cNvPr id="35" name="Group 34">
              <a:extLst>
                <a:ext uri="{FF2B5EF4-FFF2-40B4-BE49-F238E27FC236}">
                  <a16:creationId xmlns:a16="http://schemas.microsoft.com/office/drawing/2014/main" id="{D089340A-8A89-D451-814D-A2DE3730E6E0}"/>
                </a:ext>
              </a:extLst>
            </p:cNvPr>
            <p:cNvGrpSpPr/>
            <p:nvPr/>
          </p:nvGrpSpPr>
          <p:grpSpPr>
            <a:xfrm>
              <a:off x="188290" y="3432098"/>
              <a:ext cx="13134423" cy="1872714"/>
              <a:chOff x="4576658" y="1257299"/>
              <a:chExt cx="13134423" cy="1872714"/>
            </a:xfrm>
          </p:grpSpPr>
          <p:sp>
            <p:nvSpPr>
              <p:cNvPr id="36" name="Rectangle: Rounded Corners 35">
                <a:extLst>
                  <a:ext uri="{FF2B5EF4-FFF2-40B4-BE49-F238E27FC236}">
                    <a16:creationId xmlns:a16="http://schemas.microsoft.com/office/drawing/2014/main" id="{97AE9EE3-F66E-0496-C7E0-EF0FB373AD8C}"/>
                  </a:ext>
                </a:extLst>
              </p:cNvPr>
              <p:cNvSpPr/>
              <p:nvPr/>
            </p:nvSpPr>
            <p:spPr>
              <a:xfrm>
                <a:off x="4985681" y="1257299"/>
                <a:ext cx="12725400" cy="1785831"/>
              </a:xfrm>
              <a:prstGeom prst="roundRect">
                <a:avLst/>
              </a:prstGeom>
              <a:solidFill>
                <a:schemeClr val="bg1"/>
              </a:solidFill>
              <a:ln w="57150">
                <a:solidFill>
                  <a:srgbClr val="F7E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dirty="0">
                  <a:solidFill>
                    <a:schemeClr val="accent2"/>
                  </a:solidFill>
                  <a:latin typeface="Cambria" panose="02040503050406030204" pitchFamily="18" charset="0"/>
                  <a:ea typeface="Cambria" panose="02040503050406030204" pitchFamily="18" charset="0"/>
                </a:endParaRPr>
              </a:p>
            </p:txBody>
          </p:sp>
          <p:pic>
            <p:nvPicPr>
              <p:cNvPr id="37" name="Picture 36">
                <a:extLst>
                  <a:ext uri="{FF2B5EF4-FFF2-40B4-BE49-F238E27FC236}">
                    <a16:creationId xmlns:a16="http://schemas.microsoft.com/office/drawing/2014/main" id="{F43B9A20-BDB6-1174-350F-EB2C6D39C2B4}"/>
                  </a:ext>
                </a:extLst>
              </p:cNvPr>
              <p:cNvPicPr>
                <a:picLocks noChangeAspect="1"/>
              </p:cNvPicPr>
              <p:nvPr/>
            </p:nvPicPr>
            <p:blipFill>
              <a:blip r:embed="rId9"/>
              <a:stretch>
                <a:fillRect/>
              </a:stretch>
            </p:blipFill>
            <p:spPr>
              <a:xfrm>
                <a:off x="4576658" y="2020445"/>
                <a:ext cx="1109568" cy="1109568"/>
              </a:xfrm>
              <a:prstGeom prst="rect">
                <a:avLst/>
              </a:prstGeom>
            </p:spPr>
          </p:pic>
        </p:grpSp>
        <p:sp>
          <p:nvSpPr>
            <p:cNvPr id="39" name="TextBox 38">
              <a:extLst>
                <a:ext uri="{FF2B5EF4-FFF2-40B4-BE49-F238E27FC236}">
                  <a16:creationId xmlns:a16="http://schemas.microsoft.com/office/drawing/2014/main" id="{D33AA3E8-EBE8-F0E6-20F0-ABEA34107A76}"/>
                </a:ext>
              </a:extLst>
            </p:cNvPr>
            <p:cNvSpPr txBox="1"/>
            <p:nvPr/>
          </p:nvSpPr>
          <p:spPr>
            <a:xfrm>
              <a:off x="1524000" y="3610347"/>
              <a:ext cx="11658600" cy="1446550"/>
            </a:xfrm>
            <a:prstGeom prst="rect">
              <a:avLst/>
            </a:prstGeom>
            <a:noFill/>
          </p:spPr>
          <p:txBody>
            <a:bodyPr wrap="square">
              <a:spAutoFit/>
            </a:bodyPr>
            <a:lstStyle/>
            <a:p>
              <a:r>
                <a:rPr lang="en-GB" sz="4400" b="1" i="0" dirty="0">
                  <a:solidFill>
                    <a:schemeClr val="accent2"/>
                  </a:solidFill>
                  <a:effectLst/>
                  <a:latin typeface="Cambria" panose="02040503050406030204" pitchFamily="18" charset="0"/>
                  <a:ea typeface="Cambria" panose="02040503050406030204" pitchFamily="18" charset="0"/>
                </a:rPr>
                <a:t>2. </a:t>
              </a:r>
              <a:r>
                <a:rPr lang="vi-VN" sz="4400" b="1" i="0" dirty="0">
                  <a:solidFill>
                    <a:schemeClr val="accent2"/>
                  </a:solidFill>
                  <a:effectLst/>
                  <a:latin typeface="Cambria" panose="02040503050406030204" pitchFamily="18" charset="0"/>
                  <a:ea typeface="Cambria" panose="02040503050406030204" pitchFamily="18" charset="0"/>
                </a:rPr>
                <a:t>Cô giáo đã làm gì để giúp </a:t>
              </a:r>
              <a:r>
                <a:rPr lang="vi-VN" sz="4400" b="1" i="0" dirty="0" err="1">
                  <a:solidFill>
                    <a:schemeClr val="accent2"/>
                  </a:solidFill>
                  <a:effectLst/>
                  <a:latin typeface="Cambria" panose="02040503050406030204" pitchFamily="18" charset="0"/>
                  <a:ea typeface="Cambria" panose="02040503050406030204" pitchFamily="18" charset="0"/>
                </a:rPr>
                <a:t>Pát</a:t>
              </a:r>
              <a:r>
                <a:rPr lang="vi-VN" sz="4400" b="1" i="0" dirty="0">
                  <a:solidFill>
                    <a:schemeClr val="accent2"/>
                  </a:solidFill>
                  <a:effectLst/>
                  <a:latin typeface="Cambria" panose="02040503050406030204" pitchFamily="18" charset="0"/>
                  <a:ea typeface="Cambria" panose="02040503050406030204" pitchFamily="18" charset="0"/>
                </a:rPr>
                <a:t>-ty đạt được ước muốn của mình?</a:t>
              </a:r>
              <a:endParaRPr lang="vi-VN" sz="4400" b="1" dirty="0">
                <a:solidFill>
                  <a:schemeClr val="accent2"/>
                </a:solidFill>
                <a:latin typeface="Cambria" panose="02040503050406030204" pitchFamily="18" charset="0"/>
                <a:ea typeface="Cambria" panose="02040503050406030204" pitchFamily="18" charset="0"/>
              </a:endParaRPr>
            </a:p>
          </p:txBody>
        </p:sp>
      </p:grpSp>
      <p:grpSp>
        <p:nvGrpSpPr>
          <p:cNvPr id="41" name="Group 40">
            <a:extLst>
              <a:ext uri="{FF2B5EF4-FFF2-40B4-BE49-F238E27FC236}">
                <a16:creationId xmlns:a16="http://schemas.microsoft.com/office/drawing/2014/main" id="{6C0ACCE8-A6CB-97B1-7216-F92236E661E3}"/>
              </a:ext>
            </a:extLst>
          </p:cNvPr>
          <p:cNvGrpSpPr/>
          <p:nvPr/>
        </p:nvGrpSpPr>
        <p:grpSpPr>
          <a:xfrm>
            <a:off x="83207" y="5442442"/>
            <a:ext cx="17747593" cy="1872714"/>
            <a:chOff x="188290" y="3432098"/>
            <a:chExt cx="17747593" cy="1872714"/>
          </a:xfrm>
        </p:grpSpPr>
        <p:grpSp>
          <p:nvGrpSpPr>
            <p:cNvPr id="42" name="Group 41">
              <a:extLst>
                <a:ext uri="{FF2B5EF4-FFF2-40B4-BE49-F238E27FC236}">
                  <a16:creationId xmlns:a16="http://schemas.microsoft.com/office/drawing/2014/main" id="{54C7BD62-6380-774C-AD14-FE178FF3A8D2}"/>
                </a:ext>
              </a:extLst>
            </p:cNvPr>
            <p:cNvGrpSpPr/>
            <p:nvPr/>
          </p:nvGrpSpPr>
          <p:grpSpPr>
            <a:xfrm>
              <a:off x="188290" y="3432098"/>
              <a:ext cx="17747593" cy="1872714"/>
              <a:chOff x="4576658" y="1257299"/>
              <a:chExt cx="17747593" cy="1872714"/>
            </a:xfrm>
          </p:grpSpPr>
          <p:sp>
            <p:nvSpPr>
              <p:cNvPr id="44" name="Rectangle: Rounded Corners 43">
                <a:extLst>
                  <a:ext uri="{FF2B5EF4-FFF2-40B4-BE49-F238E27FC236}">
                    <a16:creationId xmlns:a16="http://schemas.microsoft.com/office/drawing/2014/main" id="{136A636F-B594-3173-AC14-AE46520699B5}"/>
                  </a:ext>
                </a:extLst>
              </p:cNvPr>
              <p:cNvSpPr/>
              <p:nvPr/>
            </p:nvSpPr>
            <p:spPr>
              <a:xfrm>
                <a:off x="4985681" y="1257299"/>
                <a:ext cx="17338570" cy="1785831"/>
              </a:xfrm>
              <a:prstGeom prst="roundRect">
                <a:avLst/>
              </a:prstGeom>
              <a:solidFill>
                <a:schemeClr val="bg1"/>
              </a:solidFill>
              <a:ln w="57150">
                <a:solidFill>
                  <a:srgbClr val="F7E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dirty="0">
                  <a:solidFill>
                    <a:schemeClr val="accent2"/>
                  </a:solidFill>
                  <a:latin typeface="Cambria" panose="02040503050406030204" pitchFamily="18" charset="0"/>
                  <a:ea typeface="Cambria" panose="02040503050406030204" pitchFamily="18" charset="0"/>
                </a:endParaRPr>
              </a:p>
            </p:txBody>
          </p:sp>
          <p:pic>
            <p:nvPicPr>
              <p:cNvPr id="45" name="Picture 44">
                <a:extLst>
                  <a:ext uri="{FF2B5EF4-FFF2-40B4-BE49-F238E27FC236}">
                    <a16:creationId xmlns:a16="http://schemas.microsoft.com/office/drawing/2014/main" id="{FCDFCB0B-E0BB-B036-D6EF-21732D7A9B38}"/>
                  </a:ext>
                </a:extLst>
              </p:cNvPr>
              <p:cNvPicPr>
                <a:picLocks noChangeAspect="1"/>
              </p:cNvPicPr>
              <p:nvPr/>
            </p:nvPicPr>
            <p:blipFill>
              <a:blip r:embed="rId9"/>
              <a:stretch>
                <a:fillRect/>
              </a:stretch>
            </p:blipFill>
            <p:spPr>
              <a:xfrm>
                <a:off x="4576658" y="2020445"/>
                <a:ext cx="1109568" cy="1109568"/>
              </a:xfrm>
              <a:prstGeom prst="rect">
                <a:avLst/>
              </a:prstGeom>
            </p:spPr>
          </p:pic>
        </p:grpSp>
        <p:sp>
          <p:nvSpPr>
            <p:cNvPr id="43" name="TextBox 42">
              <a:extLst>
                <a:ext uri="{FF2B5EF4-FFF2-40B4-BE49-F238E27FC236}">
                  <a16:creationId xmlns:a16="http://schemas.microsoft.com/office/drawing/2014/main" id="{87335F0F-E595-6F88-5C68-A69E8CA5A8C4}"/>
                </a:ext>
              </a:extLst>
            </p:cNvPr>
            <p:cNvSpPr txBox="1"/>
            <p:nvPr/>
          </p:nvSpPr>
          <p:spPr>
            <a:xfrm>
              <a:off x="1523999" y="3610347"/>
              <a:ext cx="15726083" cy="1446550"/>
            </a:xfrm>
            <a:prstGeom prst="rect">
              <a:avLst/>
            </a:prstGeom>
            <a:noFill/>
          </p:spPr>
          <p:txBody>
            <a:bodyPr wrap="square">
              <a:spAutoFit/>
            </a:bodyPr>
            <a:lstStyle/>
            <a:p>
              <a:r>
                <a:rPr lang="en-GB" sz="4400" b="1" i="0" dirty="0">
                  <a:solidFill>
                    <a:schemeClr val="accent2"/>
                  </a:solidFill>
                  <a:effectLst/>
                  <a:latin typeface="Cambria" panose="02040503050406030204" pitchFamily="18" charset="0"/>
                  <a:ea typeface="Cambria" panose="02040503050406030204" pitchFamily="18" charset="0"/>
                </a:rPr>
                <a:t>3. </a:t>
              </a:r>
              <a:r>
                <a:rPr lang="vi-VN" sz="4400" b="1" i="0" dirty="0">
                  <a:solidFill>
                    <a:schemeClr val="accent2"/>
                  </a:solidFill>
                  <a:effectLst/>
                  <a:latin typeface="Cambria" panose="02040503050406030204" pitchFamily="18" charset="0"/>
                  <a:ea typeface="Cambria" panose="02040503050406030204" pitchFamily="18" charset="0"/>
                </a:rPr>
                <a:t>Tìm những chi tiết cho thấy tiết mục đọc thơ của </a:t>
              </a:r>
              <a:r>
                <a:rPr lang="vi-VN" sz="4400" b="1" i="0" dirty="0" err="1">
                  <a:solidFill>
                    <a:schemeClr val="accent2"/>
                  </a:solidFill>
                  <a:effectLst/>
                  <a:latin typeface="Cambria" panose="02040503050406030204" pitchFamily="18" charset="0"/>
                  <a:ea typeface="Cambria" panose="02040503050406030204" pitchFamily="18" charset="0"/>
                </a:rPr>
                <a:t>Pát</a:t>
              </a:r>
              <a:r>
                <a:rPr lang="vi-VN" sz="4400" b="1" i="0" dirty="0">
                  <a:solidFill>
                    <a:schemeClr val="accent2"/>
                  </a:solidFill>
                  <a:effectLst/>
                  <a:latin typeface="Cambria" panose="02040503050406030204" pitchFamily="18" charset="0"/>
                  <a:ea typeface="Cambria" panose="02040503050406030204" pitchFamily="18" charset="0"/>
                </a:rPr>
                <a:t>-ty đã gây bất ngờ cho mọi người và rất thành công?</a:t>
              </a:r>
              <a:endParaRPr lang="vi-VN" sz="4400" b="1" dirty="0">
                <a:solidFill>
                  <a:schemeClr val="accent2"/>
                </a:solidFill>
                <a:latin typeface="Cambria" panose="02040503050406030204" pitchFamily="18" charset="0"/>
                <a:ea typeface="Cambria" panose="02040503050406030204" pitchFamily="18" charset="0"/>
              </a:endParaRPr>
            </a:p>
          </p:txBody>
        </p:sp>
      </p:grpSp>
      <p:grpSp>
        <p:nvGrpSpPr>
          <p:cNvPr id="52" name="Group 51">
            <a:extLst>
              <a:ext uri="{FF2B5EF4-FFF2-40B4-BE49-F238E27FC236}">
                <a16:creationId xmlns:a16="http://schemas.microsoft.com/office/drawing/2014/main" id="{2C97D5B4-F021-22F8-6594-3209AC7B171C}"/>
              </a:ext>
            </a:extLst>
          </p:cNvPr>
          <p:cNvGrpSpPr/>
          <p:nvPr/>
        </p:nvGrpSpPr>
        <p:grpSpPr>
          <a:xfrm>
            <a:off x="0" y="7774112"/>
            <a:ext cx="17747593" cy="1872714"/>
            <a:chOff x="188290" y="3432098"/>
            <a:chExt cx="17747593" cy="1872714"/>
          </a:xfrm>
        </p:grpSpPr>
        <p:grpSp>
          <p:nvGrpSpPr>
            <p:cNvPr id="53" name="Group 52">
              <a:extLst>
                <a:ext uri="{FF2B5EF4-FFF2-40B4-BE49-F238E27FC236}">
                  <a16:creationId xmlns:a16="http://schemas.microsoft.com/office/drawing/2014/main" id="{CDDE21E5-3831-1C51-0FEF-D7929F1E330C}"/>
                </a:ext>
              </a:extLst>
            </p:cNvPr>
            <p:cNvGrpSpPr/>
            <p:nvPr/>
          </p:nvGrpSpPr>
          <p:grpSpPr>
            <a:xfrm>
              <a:off x="188290" y="3432098"/>
              <a:ext cx="17747593" cy="1872714"/>
              <a:chOff x="4576658" y="1257299"/>
              <a:chExt cx="17747593" cy="1872714"/>
            </a:xfrm>
          </p:grpSpPr>
          <p:sp>
            <p:nvSpPr>
              <p:cNvPr id="55" name="Rectangle: Rounded Corners 54">
                <a:extLst>
                  <a:ext uri="{FF2B5EF4-FFF2-40B4-BE49-F238E27FC236}">
                    <a16:creationId xmlns:a16="http://schemas.microsoft.com/office/drawing/2014/main" id="{1EB91F9D-328B-CA6E-B220-7AD627EE241C}"/>
                  </a:ext>
                </a:extLst>
              </p:cNvPr>
              <p:cNvSpPr/>
              <p:nvPr/>
            </p:nvSpPr>
            <p:spPr>
              <a:xfrm>
                <a:off x="4985681" y="1257299"/>
                <a:ext cx="17338570" cy="1785831"/>
              </a:xfrm>
              <a:prstGeom prst="roundRect">
                <a:avLst/>
              </a:prstGeom>
              <a:solidFill>
                <a:schemeClr val="bg1"/>
              </a:solidFill>
              <a:ln w="57150">
                <a:solidFill>
                  <a:srgbClr val="F7E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dirty="0">
                  <a:solidFill>
                    <a:schemeClr val="accent2"/>
                  </a:solidFill>
                  <a:latin typeface="Cambria" panose="02040503050406030204" pitchFamily="18" charset="0"/>
                  <a:ea typeface="Cambria" panose="02040503050406030204" pitchFamily="18" charset="0"/>
                </a:endParaRPr>
              </a:p>
            </p:txBody>
          </p:sp>
          <p:pic>
            <p:nvPicPr>
              <p:cNvPr id="56" name="Picture 55">
                <a:extLst>
                  <a:ext uri="{FF2B5EF4-FFF2-40B4-BE49-F238E27FC236}">
                    <a16:creationId xmlns:a16="http://schemas.microsoft.com/office/drawing/2014/main" id="{656E74E3-017E-572E-458E-CCACD72CD900}"/>
                  </a:ext>
                </a:extLst>
              </p:cNvPr>
              <p:cNvPicPr>
                <a:picLocks noChangeAspect="1"/>
              </p:cNvPicPr>
              <p:nvPr/>
            </p:nvPicPr>
            <p:blipFill>
              <a:blip r:embed="rId9"/>
              <a:stretch>
                <a:fillRect/>
              </a:stretch>
            </p:blipFill>
            <p:spPr>
              <a:xfrm>
                <a:off x="4576658" y="2020445"/>
                <a:ext cx="1109568" cy="1109568"/>
              </a:xfrm>
              <a:prstGeom prst="rect">
                <a:avLst/>
              </a:prstGeom>
            </p:spPr>
          </p:pic>
        </p:grpSp>
        <p:sp>
          <p:nvSpPr>
            <p:cNvPr id="54" name="TextBox 53">
              <a:extLst>
                <a:ext uri="{FF2B5EF4-FFF2-40B4-BE49-F238E27FC236}">
                  <a16:creationId xmlns:a16="http://schemas.microsoft.com/office/drawing/2014/main" id="{CAA123CB-168A-819D-3232-00E6C651C5FA}"/>
                </a:ext>
              </a:extLst>
            </p:cNvPr>
            <p:cNvSpPr txBox="1"/>
            <p:nvPr/>
          </p:nvSpPr>
          <p:spPr>
            <a:xfrm>
              <a:off x="1523999" y="3610347"/>
              <a:ext cx="15726083" cy="1446550"/>
            </a:xfrm>
            <a:prstGeom prst="rect">
              <a:avLst/>
            </a:prstGeom>
            <a:noFill/>
          </p:spPr>
          <p:txBody>
            <a:bodyPr wrap="square">
              <a:spAutoFit/>
            </a:bodyPr>
            <a:lstStyle/>
            <a:p>
              <a:r>
                <a:rPr lang="en-GB" sz="4400" b="1" i="0" dirty="0">
                  <a:solidFill>
                    <a:schemeClr val="accent2"/>
                  </a:solidFill>
                  <a:effectLst/>
                  <a:latin typeface="Cambria" panose="02040503050406030204" pitchFamily="18" charset="0"/>
                  <a:ea typeface="Cambria" panose="02040503050406030204" pitchFamily="18" charset="0"/>
                </a:rPr>
                <a:t>4. </a:t>
              </a:r>
              <a:r>
                <a:rPr lang="vi-VN" sz="4400" b="1" i="0" dirty="0">
                  <a:solidFill>
                    <a:schemeClr val="accent2"/>
                  </a:solidFill>
                  <a:effectLst/>
                  <a:latin typeface="Cambria" panose="02040503050406030204" pitchFamily="18" charset="0"/>
                  <a:ea typeface="Cambria" panose="02040503050406030204" pitchFamily="18" charset="0"/>
                </a:rPr>
                <a:t>Qua lời cô giáo ở cuối câu chuyện, em hiểu lý do thành công của </a:t>
              </a:r>
              <a:r>
                <a:rPr lang="vi-VN" sz="4400" b="1" i="0" dirty="0" err="1">
                  <a:solidFill>
                    <a:schemeClr val="accent2"/>
                  </a:solidFill>
                  <a:effectLst/>
                  <a:latin typeface="Cambria" panose="02040503050406030204" pitchFamily="18" charset="0"/>
                  <a:ea typeface="Cambria" panose="02040503050406030204" pitchFamily="18" charset="0"/>
                </a:rPr>
                <a:t>Pát</a:t>
              </a:r>
              <a:r>
                <a:rPr lang="vi-VN" sz="4400" b="1" i="0" dirty="0">
                  <a:solidFill>
                    <a:schemeClr val="accent2"/>
                  </a:solidFill>
                  <a:effectLst/>
                  <a:latin typeface="Cambria" panose="02040503050406030204" pitchFamily="18" charset="0"/>
                  <a:ea typeface="Cambria" panose="02040503050406030204" pitchFamily="18" charset="0"/>
                </a:rPr>
                <a:t>-ty là gì?</a:t>
              </a:r>
              <a:endParaRPr lang="vi-VN" sz="4400" b="1" dirty="0">
                <a:solidFill>
                  <a:schemeClr val="accent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11890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1" name="Group 30">
            <a:extLst>
              <a:ext uri="{FF2B5EF4-FFF2-40B4-BE49-F238E27FC236}">
                <a16:creationId xmlns:a16="http://schemas.microsoft.com/office/drawing/2014/main" id="{9A63FC4D-9617-C915-B535-4A46D1FDDB64}"/>
              </a:ext>
            </a:extLst>
          </p:cNvPr>
          <p:cNvGrpSpPr/>
          <p:nvPr/>
        </p:nvGrpSpPr>
        <p:grpSpPr>
          <a:xfrm>
            <a:off x="228600" y="-114300"/>
            <a:ext cx="4479487" cy="2979747"/>
            <a:chOff x="457199" y="114299"/>
            <a:chExt cx="4479487" cy="2979747"/>
          </a:xfrm>
        </p:grpSpPr>
        <p:pic>
          <p:nvPicPr>
            <p:cNvPr id="4" name="Picture 3">
              <a:extLst>
                <a:ext uri="{FF2B5EF4-FFF2-40B4-BE49-F238E27FC236}">
                  <a16:creationId xmlns:a16="http://schemas.microsoft.com/office/drawing/2014/main" id="{FF2C192B-1875-FB0F-0076-CD5EEFF89A01}"/>
                </a:ext>
              </a:extLst>
            </p:cNvPr>
            <p:cNvPicPr>
              <a:picLocks noChangeAspect="1"/>
            </p:cNvPicPr>
            <p:nvPr/>
          </p:nvPicPr>
          <p:blipFill>
            <a:blip r:embed="rId8"/>
            <a:stretch>
              <a:fillRect/>
            </a:stretch>
          </p:blipFill>
          <p:spPr>
            <a:xfrm>
              <a:off x="457199" y="114299"/>
              <a:ext cx="4479487" cy="2979747"/>
            </a:xfrm>
            <a:prstGeom prst="rect">
              <a:avLst/>
            </a:prstGeom>
          </p:spPr>
        </p:pic>
        <p:sp>
          <p:nvSpPr>
            <p:cNvPr id="20" name="TextBox 19">
              <a:extLst>
                <a:ext uri="{FF2B5EF4-FFF2-40B4-BE49-F238E27FC236}">
                  <a16:creationId xmlns:a16="http://schemas.microsoft.com/office/drawing/2014/main" id="{6F33CF5F-7095-63F5-6FE6-267B533C491A}"/>
                </a:ext>
              </a:extLst>
            </p:cNvPr>
            <p:cNvSpPr txBox="1"/>
            <p:nvPr/>
          </p:nvSpPr>
          <p:spPr>
            <a:xfrm>
              <a:off x="1536396" y="1333500"/>
              <a:ext cx="2400016" cy="1107996"/>
            </a:xfrm>
            <a:prstGeom prst="rect">
              <a:avLst/>
            </a:prstGeom>
            <a:noFill/>
          </p:spPr>
          <p:txBody>
            <a:bodyPr wrap="none" rtlCol="0">
              <a:spAutoFit/>
            </a:bodyPr>
            <a:lstStyle/>
            <a:p>
              <a:r>
                <a:rPr lang="en-GB" sz="6600" b="1" dirty="0" err="1">
                  <a:latin typeface="#9Slide03 Duepuntozero" panose="02000507000000020004" pitchFamily="2" charset="-93"/>
                </a:rPr>
                <a:t>Câu</a:t>
              </a:r>
              <a:r>
                <a:rPr lang="en-GB" sz="6600" b="1" dirty="0">
                  <a:latin typeface="#9Slide03 Duepuntozero" panose="02000507000000020004" pitchFamily="2" charset="-93"/>
                </a:rPr>
                <a:t> </a:t>
              </a:r>
              <a:r>
                <a:rPr lang="en-GB" sz="6600" b="1" dirty="0" err="1">
                  <a:latin typeface="#9Slide03 Duepuntozero" panose="02000507000000020004" pitchFamily="2" charset="-93"/>
                </a:rPr>
                <a:t>hỏi</a:t>
              </a:r>
              <a:endParaRPr lang="vi-VN" sz="6600" b="1" dirty="0">
                <a:latin typeface="#9Slide03 Duepuntozero" panose="02000507000000020004" pitchFamily="2" charset="-93"/>
              </a:endParaRPr>
            </a:p>
          </p:txBody>
        </p:sp>
      </p:grpSp>
      <p:grpSp>
        <p:nvGrpSpPr>
          <p:cNvPr id="34" name="Group 33">
            <a:extLst>
              <a:ext uri="{FF2B5EF4-FFF2-40B4-BE49-F238E27FC236}">
                <a16:creationId xmlns:a16="http://schemas.microsoft.com/office/drawing/2014/main" id="{E44B3338-9FFC-1BA5-38F2-9C9777380ABE}"/>
              </a:ext>
            </a:extLst>
          </p:cNvPr>
          <p:cNvGrpSpPr/>
          <p:nvPr/>
        </p:nvGrpSpPr>
        <p:grpSpPr>
          <a:xfrm>
            <a:off x="4576658" y="1257299"/>
            <a:ext cx="13134423" cy="1872714"/>
            <a:chOff x="4576658" y="1257299"/>
            <a:chExt cx="13134423" cy="1872714"/>
          </a:xfrm>
        </p:grpSpPr>
        <p:sp>
          <p:nvSpPr>
            <p:cNvPr id="32" name="Rectangle: Rounded Corners 31">
              <a:extLst>
                <a:ext uri="{FF2B5EF4-FFF2-40B4-BE49-F238E27FC236}">
                  <a16:creationId xmlns:a16="http://schemas.microsoft.com/office/drawing/2014/main" id="{FF47FE4F-04E7-D866-4E51-6E398AA6FF89}"/>
                </a:ext>
              </a:extLst>
            </p:cNvPr>
            <p:cNvSpPr/>
            <p:nvPr/>
          </p:nvSpPr>
          <p:spPr>
            <a:xfrm>
              <a:off x="4985681" y="1257299"/>
              <a:ext cx="12725400" cy="1785831"/>
            </a:xfrm>
            <a:prstGeom prst="roundRect">
              <a:avLst/>
            </a:prstGeom>
            <a:solidFill>
              <a:schemeClr val="bg1"/>
            </a:solidFill>
            <a:ln w="57150">
              <a:solidFill>
                <a:srgbClr val="F7E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accent2"/>
                  </a:solidFill>
                  <a:latin typeface="Cambria" panose="02040503050406030204" pitchFamily="18" charset="0"/>
                  <a:ea typeface="Cambria" panose="02040503050406030204" pitchFamily="18" charset="0"/>
                </a:rPr>
                <a:t>1. </a:t>
              </a:r>
              <a:r>
                <a:rPr lang="vi-VN" sz="4400" b="1" dirty="0">
                  <a:solidFill>
                    <a:schemeClr val="accent2"/>
                  </a:solidFill>
                  <a:latin typeface="Cambria" panose="02040503050406030204" pitchFamily="18" charset="0"/>
                  <a:ea typeface="Cambria" panose="02040503050406030204" pitchFamily="18" charset="0"/>
                </a:rPr>
                <a:t>Vì sao trước đây </a:t>
              </a:r>
              <a:r>
                <a:rPr lang="vi-VN" sz="4400" b="1" dirty="0" err="1">
                  <a:solidFill>
                    <a:schemeClr val="accent2"/>
                  </a:solidFill>
                  <a:latin typeface="Cambria" panose="02040503050406030204" pitchFamily="18" charset="0"/>
                  <a:ea typeface="Cambria" panose="02040503050406030204" pitchFamily="18" charset="0"/>
                </a:rPr>
                <a:t>Pát</a:t>
              </a:r>
              <a:r>
                <a:rPr lang="vi-VN" sz="4400" b="1" dirty="0">
                  <a:solidFill>
                    <a:schemeClr val="accent2"/>
                  </a:solidFill>
                  <a:latin typeface="Cambria" panose="02040503050406030204" pitchFamily="18" charset="0"/>
                  <a:ea typeface="Cambria" panose="02040503050406030204" pitchFamily="18" charset="0"/>
                </a:rPr>
                <a:t>-ty luôn nhận những vai diễn không phải nói nhiều?</a:t>
              </a:r>
            </a:p>
          </p:txBody>
        </p:sp>
        <p:pic>
          <p:nvPicPr>
            <p:cNvPr id="33" name="Picture 32">
              <a:extLst>
                <a:ext uri="{FF2B5EF4-FFF2-40B4-BE49-F238E27FC236}">
                  <a16:creationId xmlns:a16="http://schemas.microsoft.com/office/drawing/2014/main" id="{090DFBF4-2C46-204B-80C7-0BF546E53E3E}"/>
                </a:ext>
              </a:extLst>
            </p:cNvPr>
            <p:cNvPicPr>
              <a:picLocks noChangeAspect="1"/>
            </p:cNvPicPr>
            <p:nvPr/>
          </p:nvPicPr>
          <p:blipFill>
            <a:blip r:embed="rId9"/>
            <a:stretch>
              <a:fillRect/>
            </a:stretch>
          </p:blipFill>
          <p:spPr>
            <a:xfrm>
              <a:off x="4576658" y="2020445"/>
              <a:ext cx="1109568" cy="1109568"/>
            </a:xfrm>
            <a:prstGeom prst="rect">
              <a:avLst/>
            </a:prstGeom>
          </p:spPr>
        </p:pic>
      </p:grpSp>
      <p:sp>
        <p:nvSpPr>
          <p:cNvPr id="3" name="Rectangle: Rounded Corners 2">
            <a:extLst>
              <a:ext uri="{FF2B5EF4-FFF2-40B4-BE49-F238E27FC236}">
                <a16:creationId xmlns:a16="http://schemas.microsoft.com/office/drawing/2014/main" id="{A4555761-E77D-846C-829B-13F8A27CBB22}"/>
              </a:ext>
            </a:extLst>
          </p:cNvPr>
          <p:cNvSpPr/>
          <p:nvPr/>
        </p:nvSpPr>
        <p:spPr>
          <a:xfrm>
            <a:off x="1447799" y="3695699"/>
            <a:ext cx="16263281" cy="4038601"/>
          </a:xfrm>
          <a:custGeom>
            <a:avLst/>
            <a:gdLst>
              <a:gd name="connsiteX0" fmla="*/ 0 w 16263281"/>
              <a:gd name="connsiteY0" fmla="*/ 673114 h 4038601"/>
              <a:gd name="connsiteX1" fmla="*/ 673114 w 16263281"/>
              <a:gd name="connsiteY1" fmla="*/ 0 h 4038601"/>
              <a:gd name="connsiteX2" fmla="*/ 15590167 w 16263281"/>
              <a:gd name="connsiteY2" fmla="*/ 0 h 4038601"/>
              <a:gd name="connsiteX3" fmla="*/ 16263281 w 16263281"/>
              <a:gd name="connsiteY3" fmla="*/ 673114 h 4038601"/>
              <a:gd name="connsiteX4" fmla="*/ 16263281 w 16263281"/>
              <a:gd name="connsiteY4" fmla="*/ 3365487 h 4038601"/>
              <a:gd name="connsiteX5" fmla="*/ 15590167 w 16263281"/>
              <a:gd name="connsiteY5" fmla="*/ 4038601 h 4038601"/>
              <a:gd name="connsiteX6" fmla="*/ 673114 w 16263281"/>
              <a:gd name="connsiteY6" fmla="*/ 4038601 h 4038601"/>
              <a:gd name="connsiteX7" fmla="*/ 0 w 16263281"/>
              <a:gd name="connsiteY7" fmla="*/ 3365487 h 4038601"/>
              <a:gd name="connsiteX8" fmla="*/ 0 w 16263281"/>
              <a:gd name="connsiteY8" fmla="*/ 673114 h 403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281" h="4038601" fill="none" extrusionOk="0">
                <a:moveTo>
                  <a:pt x="0" y="673114"/>
                </a:moveTo>
                <a:cubicBezTo>
                  <a:pt x="2484" y="368598"/>
                  <a:pt x="334031" y="54827"/>
                  <a:pt x="673114" y="0"/>
                </a:cubicBezTo>
                <a:cubicBezTo>
                  <a:pt x="7459811" y="72427"/>
                  <a:pt x="10890378" y="61419"/>
                  <a:pt x="15590167" y="0"/>
                </a:cubicBezTo>
                <a:cubicBezTo>
                  <a:pt x="15952409" y="-65456"/>
                  <a:pt x="16258899" y="300038"/>
                  <a:pt x="16263281" y="673114"/>
                </a:cubicBezTo>
                <a:cubicBezTo>
                  <a:pt x="16364157" y="1221875"/>
                  <a:pt x="16155968" y="3008410"/>
                  <a:pt x="16263281" y="3365487"/>
                </a:cubicBezTo>
                <a:cubicBezTo>
                  <a:pt x="16267542" y="3715612"/>
                  <a:pt x="15933718" y="4006988"/>
                  <a:pt x="15590167" y="4038601"/>
                </a:cubicBezTo>
                <a:cubicBezTo>
                  <a:pt x="10665270" y="4068428"/>
                  <a:pt x="3968647" y="3959295"/>
                  <a:pt x="673114" y="4038601"/>
                </a:cubicBezTo>
                <a:cubicBezTo>
                  <a:pt x="371715" y="4030648"/>
                  <a:pt x="-58843" y="3748874"/>
                  <a:pt x="0" y="3365487"/>
                </a:cubicBezTo>
                <a:cubicBezTo>
                  <a:pt x="50037" y="2387943"/>
                  <a:pt x="770" y="1188186"/>
                  <a:pt x="0" y="673114"/>
                </a:cubicBezTo>
                <a:close/>
              </a:path>
              <a:path w="16263281" h="4038601" stroke="0" extrusionOk="0">
                <a:moveTo>
                  <a:pt x="0" y="673114"/>
                </a:moveTo>
                <a:cubicBezTo>
                  <a:pt x="70371" y="320545"/>
                  <a:pt x="331165" y="62092"/>
                  <a:pt x="673114" y="0"/>
                </a:cubicBezTo>
                <a:cubicBezTo>
                  <a:pt x="8062423" y="123000"/>
                  <a:pt x="12820750" y="-96860"/>
                  <a:pt x="15590167" y="0"/>
                </a:cubicBezTo>
                <a:cubicBezTo>
                  <a:pt x="15904849" y="-43495"/>
                  <a:pt x="16273488" y="280785"/>
                  <a:pt x="16263281" y="673114"/>
                </a:cubicBezTo>
                <a:cubicBezTo>
                  <a:pt x="16266454" y="957678"/>
                  <a:pt x="16357548" y="2037704"/>
                  <a:pt x="16263281" y="3365487"/>
                </a:cubicBezTo>
                <a:cubicBezTo>
                  <a:pt x="16230247" y="3749206"/>
                  <a:pt x="15953237" y="4037180"/>
                  <a:pt x="15590167" y="4038601"/>
                </a:cubicBezTo>
                <a:cubicBezTo>
                  <a:pt x="12554663" y="3877894"/>
                  <a:pt x="4450166" y="4078268"/>
                  <a:pt x="673114" y="4038601"/>
                </a:cubicBezTo>
                <a:cubicBezTo>
                  <a:pt x="295908" y="4037499"/>
                  <a:pt x="-53749" y="3712888"/>
                  <a:pt x="0" y="3365487"/>
                </a:cubicBezTo>
                <a:cubicBezTo>
                  <a:pt x="32216" y="3008162"/>
                  <a:pt x="57206" y="1248579"/>
                  <a:pt x="0" y="673114"/>
                </a:cubicBezTo>
                <a:close/>
              </a:path>
            </a:pathLst>
          </a:custGeom>
          <a:solidFill>
            <a:schemeClr val="bg1"/>
          </a:solidFill>
          <a:ln w="28575">
            <a:solidFill>
              <a:schemeClr val="accent6"/>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a:solidFill>
                  <a:schemeClr val="accent6">
                    <a:lumMod val="75000"/>
                  </a:schemeClr>
                </a:solidFill>
                <a:latin typeface="Cambria" panose="02040503050406030204" pitchFamily="18" charset="0"/>
                <a:ea typeface="Cambria" panose="02040503050406030204" pitchFamily="18" charset="0"/>
              </a:rPr>
              <a:t>Vì Pát-ty bị khiếm khuyết về phát âm, hay bị nói vấp nên cô giáo hoặc chính Pát-ty không muốn bạn ấy phải nhận vai quá khó thực hiện </a:t>
            </a:r>
          </a:p>
        </p:txBody>
      </p:sp>
    </p:spTree>
    <p:extLst>
      <p:ext uri="{BB962C8B-B14F-4D97-AF65-F5344CB8AC3E}">
        <p14:creationId xmlns:p14="http://schemas.microsoft.com/office/powerpoint/2010/main" val="1488353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1" name="Group 30">
            <a:extLst>
              <a:ext uri="{FF2B5EF4-FFF2-40B4-BE49-F238E27FC236}">
                <a16:creationId xmlns:a16="http://schemas.microsoft.com/office/drawing/2014/main" id="{9A63FC4D-9617-C915-B535-4A46D1FDDB64}"/>
              </a:ext>
            </a:extLst>
          </p:cNvPr>
          <p:cNvGrpSpPr/>
          <p:nvPr/>
        </p:nvGrpSpPr>
        <p:grpSpPr>
          <a:xfrm>
            <a:off x="228600" y="-114300"/>
            <a:ext cx="4479487" cy="2979747"/>
            <a:chOff x="457199" y="114299"/>
            <a:chExt cx="4479487" cy="2979747"/>
          </a:xfrm>
        </p:grpSpPr>
        <p:pic>
          <p:nvPicPr>
            <p:cNvPr id="4" name="Picture 3">
              <a:extLst>
                <a:ext uri="{FF2B5EF4-FFF2-40B4-BE49-F238E27FC236}">
                  <a16:creationId xmlns:a16="http://schemas.microsoft.com/office/drawing/2014/main" id="{FF2C192B-1875-FB0F-0076-CD5EEFF89A01}"/>
                </a:ext>
              </a:extLst>
            </p:cNvPr>
            <p:cNvPicPr>
              <a:picLocks noChangeAspect="1"/>
            </p:cNvPicPr>
            <p:nvPr/>
          </p:nvPicPr>
          <p:blipFill>
            <a:blip r:embed="rId8"/>
            <a:stretch>
              <a:fillRect/>
            </a:stretch>
          </p:blipFill>
          <p:spPr>
            <a:xfrm>
              <a:off x="457199" y="114299"/>
              <a:ext cx="4479487" cy="2979747"/>
            </a:xfrm>
            <a:prstGeom prst="rect">
              <a:avLst/>
            </a:prstGeom>
          </p:spPr>
        </p:pic>
        <p:sp>
          <p:nvSpPr>
            <p:cNvPr id="20" name="TextBox 19">
              <a:extLst>
                <a:ext uri="{FF2B5EF4-FFF2-40B4-BE49-F238E27FC236}">
                  <a16:creationId xmlns:a16="http://schemas.microsoft.com/office/drawing/2014/main" id="{6F33CF5F-7095-63F5-6FE6-267B533C491A}"/>
                </a:ext>
              </a:extLst>
            </p:cNvPr>
            <p:cNvSpPr txBox="1"/>
            <p:nvPr/>
          </p:nvSpPr>
          <p:spPr>
            <a:xfrm>
              <a:off x="1536396" y="1333500"/>
              <a:ext cx="2400016" cy="1107996"/>
            </a:xfrm>
            <a:prstGeom prst="rect">
              <a:avLst/>
            </a:prstGeom>
            <a:noFill/>
          </p:spPr>
          <p:txBody>
            <a:bodyPr wrap="none" rtlCol="0">
              <a:spAutoFit/>
            </a:bodyPr>
            <a:lstStyle/>
            <a:p>
              <a:r>
                <a:rPr lang="en-GB" sz="6600" b="1" dirty="0" err="1">
                  <a:latin typeface="#9Slide03 Duepuntozero" panose="02000507000000020004" pitchFamily="2" charset="-93"/>
                </a:rPr>
                <a:t>Câu</a:t>
              </a:r>
              <a:r>
                <a:rPr lang="en-GB" sz="6600" b="1" dirty="0">
                  <a:latin typeface="#9Slide03 Duepuntozero" panose="02000507000000020004" pitchFamily="2" charset="-93"/>
                </a:rPr>
                <a:t> </a:t>
              </a:r>
              <a:r>
                <a:rPr lang="en-GB" sz="6600" b="1" dirty="0" err="1">
                  <a:latin typeface="#9Slide03 Duepuntozero" panose="02000507000000020004" pitchFamily="2" charset="-93"/>
                </a:rPr>
                <a:t>hỏi</a:t>
              </a:r>
              <a:endParaRPr lang="vi-VN" sz="6600" b="1" dirty="0">
                <a:latin typeface="#9Slide03 Duepuntozero" panose="02000507000000020004" pitchFamily="2" charset="-93"/>
              </a:endParaRPr>
            </a:p>
          </p:txBody>
        </p:sp>
      </p:grpSp>
      <p:sp>
        <p:nvSpPr>
          <p:cNvPr id="3" name="Rectangle: Rounded Corners 2">
            <a:extLst>
              <a:ext uri="{FF2B5EF4-FFF2-40B4-BE49-F238E27FC236}">
                <a16:creationId xmlns:a16="http://schemas.microsoft.com/office/drawing/2014/main" id="{A4555761-E77D-846C-829B-13F8A27CBB22}"/>
              </a:ext>
            </a:extLst>
          </p:cNvPr>
          <p:cNvSpPr/>
          <p:nvPr/>
        </p:nvSpPr>
        <p:spPr>
          <a:xfrm>
            <a:off x="1447799" y="3695699"/>
            <a:ext cx="16263281" cy="4038601"/>
          </a:xfrm>
          <a:custGeom>
            <a:avLst/>
            <a:gdLst>
              <a:gd name="connsiteX0" fmla="*/ 0 w 16263281"/>
              <a:gd name="connsiteY0" fmla="*/ 673114 h 4038601"/>
              <a:gd name="connsiteX1" fmla="*/ 673114 w 16263281"/>
              <a:gd name="connsiteY1" fmla="*/ 0 h 4038601"/>
              <a:gd name="connsiteX2" fmla="*/ 15590167 w 16263281"/>
              <a:gd name="connsiteY2" fmla="*/ 0 h 4038601"/>
              <a:gd name="connsiteX3" fmla="*/ 16263281 w 16263281"/>
              <a:gd name="connsiteY3" fmla="*/ 673114 h 4038601"/>
              <a:gd name="connsiteX4" fmla="*/ 16263281 w 16263281"/>
              <a:gd name="connsiteY4" fmla="*/ 3365487 h 4038601"/>
              <a:gd name="connsiteX5" fmla="*/ 15590167 w 16263281"/>
              <a:gd name="connsiteY5" fmla="*/ 4038601 h 4038601"/>
              <a:gd name="connsiteX6" fmla="*/ 673114 w 16263281"/>
              <a:gd name="connsiteY6" fmla="*/ 4038601 h 4038601"/>
              <a:gd name="connsiteX7" fmla="*/ 0 w 16263281"/>
              <a:gd name="connsiteY7" fmla="*/ 3365487 h 4038601"/>
              <a:gd name="connsiteX8" fmla="*/ 0 w 16263281"/>
              <a:gd name="connsiteY8" fmla="*/ 673114 h 403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281" h="4038601" fill="none" extrusionOk="0">
                <a:moveTo>
                  <a:pt x="0" y="673114"/>
                </a:moveTo>
                <a:cubicBezTo>
                  <a:pt x="2484" y="368598"/>
                  <a:pt x="334031" y="54827"/>
                  <a:pt x="673114" y="0"/>
                </a:cubicBezTo>
                <a:cubicBezTo>
                  <a:pt x="7459811" y="72427"/>
                  <a:pt x="10890378" y="61419"/>
                  <a:pt x="15590167" y="0"/>
                </a:cubicBezTo>
                <a:cubicBezTo>
                  <a:pt x="15952409" y="-65456"/>
                  <a:pt x="16258899" y="300038"/>
                  <a:pt x="16263281" y="673114"/>
                </a:cubicBezTo>
                <a:cubicBezTo>
                  <a:pt x="16364157" y="1221875"/>
                  <a:pt x="16155968" y="3008410"/>
                  <a:pt x="16263281" y="3365487"/>
                </a:cubicBezTo>
                <a:cubicBezTo>
                  <a:pt x="16267542" y="3715612"/>
                  <a:pt x="15933718" y="4006988"/>
                  <a:pt x="15590167" y="4038601"/>
                </a:cubicBezTo>
                <a:cubicBezTo>
                  <a:pt x="10665270" y="4068428"/>
                  <a:pt x="3968647" y="3959295"/>
                  <a:pt x="673114" y="4038601"/>
                </a:cubicBezTo>
                <a:cubicBezTo>
                  <a:pt x="371715" y="4030648"/>
                  <a:pt x="-58843" y="3748874"/>
                  <a:pt x="0" y="3365487"/>
                </a:cubicBezTo>
                <a:cubicBezTo>
                  <a:pt x="50037" y="2387943"/>
                  <a:pt x="770" y="1188186"/>
                  <a:pt x="0" y="673114"/>
                </a:cubicBezTo>
                <a:close/>
              </a:path>
              <a:path w="16263281" h="4038601" stroke="0" extrusionOk="0">
                <a:moveTo>
                  <a:pt x="0" y="673114"/>
                </a:moveTo>
                <a:cubicBezTo>
                  <a:pt x="70371" y="320545"/>
                  <a:pt x="331165" y="62092"/>
                  <a:pt x="673114" y="0"/>
                </a:cubicBezTo>
                <a:cubicBezTo>
                  <a:pt x="8062423" y="123000"/>
                  <a:pt x="12820750" y="-96860"/>
                  <a:pt x="15590167" y="0"/>
                </a:cubicBezTo>
                <a:cubicBezTo>
                  <a:pt x="15904849" y="-43495"/>
                  <a:pt x="16273488" y="280785"/>
                  <a:pt x="16263281" y="673114"/>
                </a:cubicBezTo>
                <a:cubicBezTo>
                  <a:pt x="16266454" y="957678"/>
                  <a:pt x="16357548" y="2037704"/>
                  <a:pt x="16263281" y="3365487"/>
                </a:cubicBezTo>
                <a:cubicBezTo>
                  <a:pt x="16230247" y="3749206"/>
                  <a:pt x="15953237" y="4037180"/>
                  <a:pt x="15590167" y="4038601"/>
                </a:cubicBezTo>
                <a:cubicBezTo>
                  <a:pt x="12554663" y="3877894"/>
                  <a:pt x="4450166" y="4078268"/>
                  <a:pt x="673114" y="4038601"/>
                </a:cubicBezTo>
                <a:cubicBezTo>
                  <a:pt x="295908" y="4037499"/>
                  <a:pt x="-53749" y="3712888"/>
                  <a:pt x="0" y="3365487"/>
                </a:cubicBezTo>
                <a:cubicBezTo>
                  <a:pt x="32216" y="3008162"/>
                  <a:pt x="57206" y="1248579"/>
                  <a:pt x="0" y="673114"/>
                </a:cubicBezTo>
                <a:close/>
              </a:path>
            </a:pathLst>
          </a:custGeom>
          <a:solidFill>
            <a:schemeClr val="bg1"/>
          </a:solidFill>
          <a:ln w="28575">
            <a:solidFill>
              <a:schemeClr val="accent6"/>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a:solidFill>
                  <a:schemeClr val="accent6">
                    <a:lumMod val="75000"/>
                  </a:schemeClr>
                </a:solidFill>
                <a:latin typeface="Cambria" panose="02040503050406030204" pitchFamily="18" charset="0"/>
                <a:ea typeface="Cambria" panose="02040503050406030204" pitchFamily="18" charset="0"/>
              </a:rPr>
              <a:t>Cô giáo quyết định cùng tập với Pát-ty để giúp em khắc phục các lỗi phát âm.</a:t>
            </a:r>
          </a:p>
        </p:txBody>
      </p:sp>
      <p:grpSp>
        <p:nvGrpSpPr>
          <p:cNvPr id="5" name="Group 4">
            <a:extLst>
              <a:ext uri="{FF2B5EF4-FFF2-40B4-BE49-F238E27FC236}">
                <a16:creationId xmlns:a16="http://schemas.microsoft.com/office/drawing/2014/main" id="{DB8C2FF4-B3C3-DFA3-754D-6AD8522C960B}"/>
              </a:ext>
            </a:extLst>
          </p:cNvPr>
          <p:cNvGrpSpPr/>
          <p:nvPr/>
        </p:nvGrpSpPr>
        <p:grpSpPr>
          <a:xfrm>
            <a:off x="4707079" y="1172691"/>
            <a:ext cx="13134423" cy="1872714"/>
            <a:chOff x="188290" y="3432098"/>
            <a:chExt cx="13134423" cy="1872714"/>
          </a:xfrm>
        </p:grpSpPr>
        <p:grpSp>
          <p:nvGrpSpPr>
            <p:cNvPr id="7" name="Group 6">
              <a:extLst>
                <a:ext uri="{FF2B5EF4-FFF2-40B4-BE49-F238E27FC236}">
                  <a16:creationId xmlns:a16="http://schemas.microsoft.com/office/drawing/2014/main" id="{D963D486-21D8-E231-FADC-8A84F698ABA4}"/>
                </a:ext>
              </a:extLst>
            </p:cNvPr>
            <p:cNvGrpSpPr/>
            <p:nvPr/>
          </p:nvGrpSpPr>
          <p:grpSpPr>
            <a:xfrm>
              <a:off x="188290" y="3432098"/>
              <a:ext cx="13134423" cy="1872714"/>
              <a:chOff x="4576658" y="1257299"/>
              <a:chExt cx="13134423" cy="1872714"/>
            </a:xfrm>
          </p:grpSpPr>
          <p:sp>
            <p:nvSpPr>
              <p:cNvPr id="10" name="Rectangle: Rounded Corners 9">
                <a:extLst>
                  <a:ext uri="{FF2B5EF4-FFF2-40B4-BE49-F238E27FC236}">
                    <a16:creationId xmlns:a16="http://schemas.microsoft.com/office/drawing/2014/main" id="{6D5EB037-76CB-4EF5-5DAC-B1DBD228A2EF}"/>
                  </a:ext>
                </a:extLst>
              </p:cNvPr>
              <p:cNvSpPr/>
              <p:nvPr/>
            </p:nvSpPr>
            <p:spPr>
              <a:xfrm>
                <a:off x="4985681" y="1257299"/>
                <a:ext cx="12725400" cy="1785831"/>
              </a:xfrm>
              <a:prstGeom prst="roundRect">
                <a:avLst/>
              </a:prstGeom>
              <a:solidFill>
                <a:schemeClr val="bg1"/>
              </a:solidFill>
              <a:ln w="57150">
                <a:solidFill>
                  <a:srgbClr val="F7E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dirty="0">
                  <a:solidFill>
                    <a:schemeClr val="accent2"/>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D0985568-7668-AD70-C65F-BEADD212A75C}"/>
                  </a:ext>
                </a:extLst>
              </p:cNvPr>
              <p:cNvPicPr>
                <a:picLocks noChangeAspect="1"/>
              </p:cNvPicPr>
              <p:nvPr/>
            </p:nvPicPr>
            <p:blipFill>
              <a:blip r:embed="rId9"/>
              <a:stretch>
                <a:fillRect/>
              </a:stretch>
            </p:blipFill>
            <p:spPr>
              <a:xfrm>
                <a:off x="4576658" y="2020445"/>
                <a:ext cx="1109568" cy="1109568"/>
              </a:xfrm>
              <a:prstGeom prst="rect">
                <a:avLst/>
              </a:prstGeom>
            </p:spPr>
          </p:pic>
        </p:grpSp>
        <p:sp>
          <p:nvSpPr>
            <p:cNvPr id="9" name="TextBox 8">
              <a:extLst>
                <a:ext uri="{FF2B5EF4-FFF2-40B4-BE49-F238E27FC236}">
                  <a16:creationId xmlns:a16="http://schemas.microsoft.com/office/drawing/2014/main" id="{C516D6EF-1D71-A4E3-F1BA-7D65301E0260}"/>
                </a:ext>
              </a:extLst>
            </p:cNvPr>
            <p:cNvSpPr txBox="1"/>
            <p:nvPr/>
          </p:nvSpPr>
          <p:spPr>
            <a:xfrm>
              <a:off x="1524000" y="3610347"/>
              <a:ext cx="11658600" cy="1446550"/>
            </a:xfrm>
            <a:prstGeom prst="rect">
              <a:avLst/>
            </a:prstGeom>
            <a:noFill/>
          </p:spPr>
          <p:txBody>
            <a:bodyPr wrap="square">
              <a:spAutoFit/>
            </a:bodyPr>
            <a:lstStyle/>
            <a:p>
              <a:r>
                <a:rPr lang="en-GB" sz="4400" b="1" i="0" dirty="0">
                  <a:solidFill>
                    <a:schemeClr val="accent2"/>
                  </a:solidFill>
                  <a:effectLst/>
                  <a:latin typeface="Cambria" panose="02040503050406030204" pitchFamily="18" charset="0"/>
                  <a:ea typeface="Cambria" panose="02040503050406030204" pitchFamily="18" charset="0"/>
                </a:rPr>
                <a:t>2. </a:t>
              </a:r>
              <a:r>
                <a:rPr lang="vi-VN" sz="4400" b="1" i="0" dirty="0">
                  <a:solidFill>
                    <a:schemeClr val="accent2"/>
                  </a:solidFill>
                  <a:effectLst/>
                  <a:latin typeface="Cambria" panose="02040503050406030204" pitchFamily="18" charset="0"/>
                  <a:ea typeface="Cambria" panose="02040503050406030204" pitchFamily="18" charset="0"/>
                </a:rPr>
                <a:t>Cô giáo đã làm gì để giúp </a:t>
              </a:r>
              <a:r>
                <a:rPr lang="vi-VN" sz="4400" b="1" i="0" dirty="0" err="1">
                  <a:solidFill>
                    <a:schemeClr val="accent2"/>
                  </a:solidFill>
                  <a:effectLst/>
                  <a:latin typeface="Cambria" panose="02040503050406030204" pitchFamily="18" charset="0"/>
                  <a:ea typeface="Cambria" panose="02040503050406030204" pitchFamily="18" charset="0"/>
                </a:rPr>
                <a:t>Pát</a:t>
              </a:r>
              <a:r>
                <a:rPr lang="vi-VN" sz="4400" b="1" i="0" dirty="0">
                  <a:solidFill>
                    <a:schemeClr val="accent2"/>
                  </a:solidFill>
                  <a:effectLst/>
                  <a:latin typeface="Cambria" panose="02040503050406030204" pitchFamily="18" charset="0"/>
                  <a:ea typeface="Cambria" panose="02040503050406030204" pitchFamily="18" charset="0"/>
                </a:rPr>
                <a:t>-ty đạt được ước muốn của mình?</a:t>
              </a:r>
              <a:endParaRPr lang="vi-VN" sz="4400" b="1" dirty="0">
                <a:solidFill>
                  <a:schemeClr val="accent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672829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A4555761-E77D-846C-829B-13F8A27CBB22}"/>
              </a:ext>
            </a:extLst>
          </p:cNvPr>
          <p:cNvSpPr/>
          <p:nvPr/>
        </p:nvSpPr>
        <p:spPr>
          <a:xfrm>
            <a:off x="775896" y="3313439"/>
            <a:ext cx="16263281" cy="4801861"/>
          </a:xfrm>
          <a:custGeom>
            <a:avLst/>
            <a:gdLst>
              <a:gd name="connsiteX0" fmla="*/ 0 w 16263281"/>
              <a:gd name="connsiteY0" fmla="*/ 800326 h 4801861"/>
              <a:gd name="connsiteX1" fmla="*/ 800326 w 16263281"/>
              <a:gd name="connsiteY1" fmla="*/ 0 h 4801861"/>
              <a:gd name="connsiteX2" fmla="*/ 15462955 w 16263281"/>
              <a:gd name="connsiteY2" fmla="*/ 0 h 4801861"/>
              <a:gd name="connsiteX3" fmla="*/ 16263281 w 16263281"/>
              <a:gd name="connsiteY3" fmla="*/ 800326 h 4801861"/>
              <a:gd name="connsiteX4" fmla="*/ 16263281 w 16263281"/>
              <a:gd name="connsiteY4" fmla="*/ 4001535 h 4801861"/>
              <a:gd name="connsiteX5" fmla="*/ 15462955 w 16263281"/>
              <a:gd name="connsiteY5" fmla="*/ 4801861 h 4801861"/>
              <a:gd name="connsiteX6" fmla="*/ 800326 w 16263281"/>
              <a:gd name="connsiteY6" fmla="*/ 4801861 h 4801861"/>
              <a:gd name="connsiteX7" fmla="*/ 0 w 16263281"/>
              <a:gd name="connsiteY7" fmla="*/ 4001535 h 4801861"/>
              <a:gd name="connsiteX8" fmla="*/ 0 w 16263281"/>
              <a:gd name="connsiteY8" fmla="*/ 800326 h 48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281" h="4801861" fill="none" extrusionOk="0">
                <a:moveTo>
                  <a:pt x="0" y="800326"/>
                </a:moveTo>
                <a:cubicBezTo>
                  <a:pt x="2234" y="418796"/>
                  <a:pt x="380149" y="36639"/>
                  <a:pt x="800326" y="0"/>
                </a:cubicBezTo>
                <a:cubicBezTo>
                  <a:pt x="2955348" y="72427"/>
                  <a:pt x="8432289" y="61419"/>
                  <a:pt x="15462955" y="0"/>
                </a:cubicBezTo>
                <a:cubicBezTo>
                  <a:pt x="15893635" y="-77978"/>
                  <a:pt x="16200259" y="339255"/>
                  <a:pt x="16263281" y="800326"/>
                </a:cubicBezTo>
                <a:cubicBezTo>
                  <a:pt x="16364157" y="1293597"/>
                  <a:pt x="16155968" y="2437083"/>
                  <a:pt x="16263281" y="4001535"/>
                </a:cubicBezTo>
                <a:cubicBezTo>
                  <a:pt x="16264736" y="4436157"/>
                  <a:pt x="15886527" y="4781194"/>
                  <a:pt x="15462955" y="4801861"/>
                </a:cubicBezTo>
                <a:cubicBezTo>
                  <a:pt x="9234148" y="4831688"/>
                  <a:pt x="7316060" y="4722555"/>
                  <a:pt x="800326" y="4801861"/>
                </a:cubicBezTo>
                <a:cubicBezTo>
                  <a:pt x="393109" y="4797928"/>
                  <a:pt x="-86699" y="4460687"/>
                  <a:pt x="0" y="4001535"/>
                </a:cubicBezTo>
                <a:cubicBezTo>
                  <a:pt x="50037" y="2524405"/>
                  <a:pt x="770" y="1796432"/>
                  <a:pt x="0" y="800326"/>
                </a:cubicBezTo>
                <a:close/>
              </a:path>
              <a:path w="16263281" h="4801861" stroke="0" extrusionOk="0">
                <a:moveTo>
                  <a:pt x="0" y="800326"/>
                </a:moveTo>
                <a:cubicBezTo>
                  <a:pt x="17125" y="362986"/>
                  <a:pt x="370805" y="26016"/>
                  <a:pt x="800326" y="0"/>
                </a:cubicBezTo>
                <a:cubicBezTo>
                  <a:pt x="2807988" y="123000"/>
                  <a:pt x="12178897" y="-96860"/>
                  <a:pt x="15462955" y="0"/>
                </a:cubicBezTo>
                <a:cubicBezTo>
                  <a:pt x="15867353" y="-28664"/>
                  <a:pt x="16294836" y="294703"/>
                  <a:pt x="16263281" y="800326"/>
                </a:cubicBezTo>
                <a:cubicBezTo>
                  <a:pt x="16266454" y="2042945"/>
                  <a:pt x="16357548" y="3398922"/>
                  <a:pt x="16263281" y="4001535"/>
                </a:cubicBezTo>
                <a:cubicBezTo>
                  <a:pt x="16200748" y="4466198"/>
                  <a:pt x="15857096" y="4794027"/>
                  <a:pt x="15462955" y="4801861"/>
                </a:cubicBezTo>
                <a:cubicBezTo>
                  <a:pt x="8231773" y="4641154"/>
                  <a:pt x="3330700" y="4841528"/>
                  <a:pt x="800326" y="4801861"/>
                </a:cubicBezTo>
                <a:cubicBezTo>
                  <a:pt x="338457" y="4797850"/>
                  <a:pt x="-41539" y="4424725"/>
                  <a:pt x="0" y="4001535"/>
                </a:cubicBezTo>
                <a:cubicBezTo>
                  <a:pt x="32216" y="3381914"/>
                  <a:pt x="57206" y="1216394"/>
                  <a:pt x="0" y="800326"/>
                </a:cubicBezTo>
                <a:close/>
              </a:path>
            </a:pathLst>
          </a:custGeom>
          <a:solidFill>
            <a:schemeClr val="bg1"/>
          </a:solidFill>
          <a:ln w="28575">
            <a:solidFill>
              <a:schemeClr val="accent6"/>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b="1" i="1" dirty="0">
                <a:solidFill>
                  <a:schemeClr val="accent6">
                    <a:lumMod val="75000"/>
                  </a:schemeClr>
                </a:solidFill>
                <a:latin typeface="Cambria" panose="02040503050406030204" pitchFamily="18" charset="0"/>
                <a:ea typeface="Cambria" panose="02040503050406030204" pitchFamily="18" charset="0"/>
              </a:rPr>
              <a:t>+ Tiết mục đọc thơ của </a:t>
            </a:r>
            <a:r>
              <a:rPr lang="vi-VN" sz="5400" b="1" i="1" dirty="0" err="1">
                <a:solidFill>
                  <a:schemeClr val="accent6">
                    <a:lumMod val="75000"/>
                  </a:schemeClr>
                </a:solidFill>
                <a:latin typeface="Cambria" panose="02040503050406030204" pitchFamily="18" charset="0"/>
                <a:ea typeface="Cambria" panose="02040503050406030204" pitchFamily="18" charset="0"/>
              </a:rPr>
              <a:t>Pát</a:t>
            </a:r>
            <a:r>
              <a:rPr lang="vi-VN" sz="5400" b="1" i="1" dirty="0">
                <a:solidFill>
                  <a:schemeClr val="accent6">
                    <a:lumMod val="75000"/>
                  </a:schemeClr>
                </a:solidFill>
                <a:latin typeface="Cambria" panose="02040503050406030204" pitchFamily="18" charset="0"/>
                <a:ea typeface="Cambria" panose="02040503050406030204" pitchFamily="18" charset="0"/>
              </a:rPr>
              <a:t>-ty đã gây bất ngờ cho mọi người: </a:t>
            </a:r>
            <a:r>
              <a:rPr lang="vi-VN" sz="5400" dirty="0">
                <a:solidFill>
                  <a:schemeClr val="accent6">
                    <a:lumMod val="75000"/>
                  </a:schemeClr>
                </a:solidFill>
                <a:latin typeface="Cambria" panose="02040503050406030204" pitchFamily="18" charset="0"/>
                <a:ea typeface="Cambria" panose="02040503050406030204" pitchFamily="18" charset="0"/>
              </a:rPr>
              <a:t>Khi người dẫn chương trình giới thiệu tiết mục đọc thơ do </a:t>
            </a:r>
            <a:r>
              <a:rPr lang="vi-VN" sz="5400" dirty="0" err="1">
                <a:solidFill>
                  <a:schemeClr val="accent6">
                    <a:lumMod val="75000"/>
                  </a:schemeClr>
                </a:solidFill>
                <a:latin typeface="Cambria" panose="02040503050406030204" pitchFamily="18" charset="0"/>
                <a:ea typeface="Cambria" panose="02040503050406030204" pitchFamily="18" charset="0"/>
              </a:rPr>
              <a:t>Pát</a:t>
            </a:r>
            <a:r>
              <a:rPr lang="vi-VN" sz="5400" dirty="0">
                <a:solidFill>
                  <a:schemeClr val="accent6">
                    <a:lumMod val="75000"/>
                  </a:schemeClr>
                </a:solidFill>
                <a:latin typeface="Cambria" panose="02040503050406030204" pitchFamily="18" charset="0"/>
                <a:ea typeface="Cambria" panose="02040503050406030204" pitchFamily="18" charset="0"/>
              </a:rPr>
              <a:t>-ty biểu diễn, tất cả mọi người đều vô cùng bất ngờ (vì cô bé có khiếm khuyết phát âm và chưa bao giờ nhận vai phải nói nhiều).</a:t>
            </a:r>
          </a:p>
        </p:txBody>
      </p:sp>
      <p:grpSp>
        <p:nvGrpSpPr>
          <p:cNvPr id="12" name="Group 11">
            <a:extLst>
              <a:ext uri="{FF2B5EF4-FFF2-40B4-BE49-F238E27FC236}">
                <a16:creationId xmlns:a16="http://schemas.microsoft.com/office/drawing/2014/main" id="{401D75A7-4B67-727A-B890-3F511E5E5075}"/>
              </a:ext>
            </a:extLst>
          </p:cNvPr>
          <p:cNvGrpSpPr/>
          <p:nvPr/>
        </p:nvGrpSpPr>
        <p:grpSpPr>
          <a:xfrm>
            <a:off x="346401" y="646634"/>
            <a:ext cx="17747593" cy="1872714"/>
            <a:chOff x="188290" y="3432098"/>
            <a:chExt cx="17747593" cy="1872714"/>
          </a:xfrm>
        </p:grpSpPr>
        <p:grpSp>
          <p:nvGrpSpPr>
            <p:cNvPr id="13" name="Group 12">
              <a:extLst>
                <a:ext uri="{FF2B5EF4-FFF2-40B4-BE49-F238E27FC236}">
                  <a16:creationId xmlns:a16="http://schemas.microsoft.com/office/drawing/2014/main" id="{394E7100-98D3-5DC3-0C60-0BD43BFD2B76}"/>
                </a:ext>
              </a:extLst>
            </p:cNvPr>
            <p:cNvGrpSpPr/>
            <p:nvPr/>
          </p:nvGrpSpPr>
          <p:grpSpPr>
            <a:xfrm>
              <a:off x="188290" y="3432098"/>
              <a:ext cx="17747593" cy="1872714"/>
              <a:chOff x="4576658" y="1257299"/>
              <a:chExt cx="17747593" cy="1872714"/>
            </a:xfrm>
          </p:grpSpPr>
          <p:sp>
            <p:nvSpPr>
              <p:cNvPr id="15" name="Rectangle: Rounded Corners 14">
                <a:extLst>
                  <a:ext uri="{FF2B5EF4-FFF2-40B4-BE49-F238E27FC236}">
                    <a16:creationId xmlns:a16="http://schemas.microsoft.com/office/drawing/2014/main" id="{80CB3302-557A-A78B-028E-C2E7C4905E50}"/>
                  </a:ext>
                </a:extLst>
              </p:cNvPr>
              <p:cNvSpPr/>
              <p:nvPr/>
            </p:nvSpPr>
            <p:spPr>
              <a:xfrm>
                <a:off x="4985681" y="1257299"/>
                <a:ext cx="17338570" cy="1785831"/>
              </a:xfrm>
              <a:prstGeom prst="roundRect">
                <a:avLst/>
              </a:prstGeom>
              <a:solidFill>
                <a:schemeClr val="bg1"/>
              </a:solidFill>
              <a:ln w="57150">
                <a:solidFill>
                  <a:srgbClr val="F7E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dirty="0">
                  <a:solidFill>
                    <a:schemeClr val="accent2"/>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3ABE62E8-8D00-63F8-1890-9BFDF57CE0E5}"/>
                  </a:ext>
                </a:extLst>
              </p:cNvPr>
              <p:cNvPicPr>
                <a:picLocks noChangeAspect="1"/>
              </p:cNvPicPr>
              <p:nvPr/>
            </p:nvPicPr>
            <p:blipFill>
              <a:blip r:embed="rId8"/>
              <a:stretch>
                <a:fillRect/>
              </a:stretch>
            </p:blipFill>
            <p:spPr>
              <a:xfrm>
                <a:off x="4576658" y="2020445"/>
                <a:ext cx="1109568" cy="1109568"/>
              </a:xfrm>
              <a:prstGeom prst="rect">
                <a:avLst/>
              </a:prstGeom>
            </p:spPr>
          </p:pic>
        </p:grpSp>
        <p:sp>
          <p:nvSpPr>
            <p:cNvPr id="14" name="TextBox 13">
              <a:extLst>
                <a:ext uri="{FF2B5EF4-FFF2-40B4-BE49-F238E27FC236}">
                  <a16:creationId xmlns:a16="http://schemas.microsoft.com/office/drawing/2014/main" id="{CD585ACB-7E95-8C04-AF93-B747EFB82A1C}"/>
                </a:ext>
              </a:extLst>
            </p:cNvPr>
            <p:cNvSpPr txBox="1"/>
            <p:nvPr/>
          </p:nvSpPr>
          <p:spPr>
            <a:xfrm>
              <a:off x="1523999" y="3610347"/>
              <a:ext cx="15726083" cy="1446550"/>
            </a:xfrm>
            <a:prstGeom prst="rect">
              <a:avLst/>
            </a:prstGeom>
            <a:noFill/>
          </p:spPr>
          <p:txBody>
            <a:bodyPr wrap="square">
              <a:spAutoFit/>
            </a:bodyPr>
            <a:lstStyle/>
            <a:p>
              <a:r>
                <a:rPr lang="en-GB" sz="4400" b="1" i="0" dirty="0">
                  <a:solidFill>
                    <a:schemeClr val="accent2"/>
                  </a:solidFill>
                  <a:effectLst/>
                  <a:latin typeface="Cambria" panose="02040503050406030204" pitchFamily="18" charset="0"/>
                  <a:ea typeface="Cambria" panose="02040503050406030204" pitchFamily="18" charset="0"/>
                </a:rPr>
                <a:t>3. </a:t>
              </a:r>
              <a:r>
                <a:rPr lang="vi-VN" sz="4400" b="1" i="0" dirty="0">
                  <a:solidFill>
                    <a:schemeClr val="accent2"/>
                  </a:solidFill>
                  <a:effectLst/>
                  <a:latin typeface="Cambria" panose="02040503050406030204" pitchFamily="18" charset="0"/>
                  <a:ea typeface="Cambria" panose="02040503050406030204" pitchFamily="18" charset="0"/>
                </a:rPr>
                <a:t>Tìm những chi tiết cho thấy tiết mục đọc thơ của </a:t>
              </a:r>
              <a:r>
                <a:rPr lang="vi-VN" sz="4400" b="1" i="0" dirty="0" err="1">
                  <a:solidFill>
                    <a:schemeClr val="accent2"/>
                  </a:solidFill>
                  <a:effectLst/>
                  <a:latin typeface="Cambria" panose="02040503050406030204" pitchFamily="18" charset="0"/>
                  <a:ea typeface="Cambria" panose="02040503050406030204" pitchFamily="18" charset="0"/>
                </a:rPr>
                <a:t>Pát</a:t>
              </a:r>
              <a:r>
                <a:rPr lang="vi-VN" sz="4400" b="1" i="0" dirty="0">
                  <a:solidFill>
                    <a:schemeClr val="accent2"/>
                  </a:solidFill>
                  <a:effectLst/>
                  <a:latin typeface="Cambria" panose="02040503050406030204" pitchFamily="18" charset="0"/>
                  <a:ea typeface="Cambria" panose="02040503050406030204" pitchFamily="18" charset="0"/>
                </a:rPr>
                <a:t>-ty đã gây bất ngờ cho mọi người và rất thành công?</a:t>
              </a:r>
              <a:endParaRPr lang="vi-VN" sz="4400" b="1" dirty="0">
                <a:solidFill>
                  <a:schemeClr val="accent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88433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A4555761-E77D-846C-829B-13F8A27CBB22}"/>
              </a:ext>
            </a:extLst>
          </p:cNvPr>
          <p:cNvSpPr/>
          <p:nvPr/>
        </p:nvSpPr>
        <p:spPr>
          <a:xfrm>
            <a:off x="775896" y="3313439"/>
            <a:ext cx="16263281" cy="4801861"/>
          </a:xfrm>
          <a:custGeom>
            <a:avLst/>
            <a:gdLst>
              <a:gd name="connsiteX0" fmla="*/ 0 w 16263281"/>
              <a:gd name="connsiteY0" fmla="*/ 800326 h 4801861"/>
              <a:gd name="connsiteX1" fmla="*/ 800326 w 16263281"/>
              <a:gd name="connsiteY1" fmla="*/ 0 h 4801861"/>
              <a:gd name="connsiteX2" fmla="*/ 15462955 w 16263281"/>
              <a:gd name="connsiteY2" fmla="*/ 0 h 4801861"/>
              <a:gd name="connsiteX3" fmla="*/ 16263281 w 16263281"/>
              <a:gd name="connsiteY3" fmla="*/ 800326 h 4801861"/>
              <a:gd name="connsiteX4" fmla="*/ 16263281 w 16263281"/>
              <a:gd name="connsiteY4" fmla="*/ 4001535 h 4801861"/>
              <a:gd name="connsiteX5" fmla="*/ 15462955 w 16263281"/>
              <a:gd name="connsiteY5" fmla="*/ 4801861 h 4801861"/>
              <a:gd name="connsiteX6" fmla="*/ 800326 w 16263281"/>
              <a:gd name="connsiteY6" fmla="*/ 4801861 h 4801861"/>
              <a:gd name="connsiteX7" fmla="*/ 0 w 16263281"/>
              <a:gd name="connsiteY7" fmla="*/ 4001535 h 4801861"/>
              <a:gd name="connsiteX8" fmla="*/ 0 w 16263281"/>
              <a:gd name="connsiteY8" fmla="*/ 800326 h 48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281" h="4801861" fill="none" extrusionOk="0">
                <a:moveTo>
                  <a:pt x="0" y="800326"/>
                </a:moveTo>
                <a:cubicBezTo>
                  <a:pt x="2234" y="418796"/>
                  <a:pt x="380149" y="36639"/>
                  <a:pt x="800326" y="0"/>
                </a:cubicBezTo>
                <a:cubicBezTo>
                  <a:pt x="2955348" y="72427"/>
                  <a:pt x="8432289" y="61419"/>
                  <a:pt x="15462955" y="0"/>
                </a:cubicBezTo>
                <a:cubicBezTo>
                  <a:pt x="15893635" y="-77978"/>
                  <a:pt x="16200259" y="339255"/>
                  <a:pt x="16263281" y="800326"/>
                </a:cubicBezTo>
                <a:cubicBezTo>
                  <a:pt x="16364157" y="1293597"/>
                  <a:pt x="16155968" y="2437083"/>
                  <a:pt x="16263281" y="4001535"/>
                </a:cubicBezTo>
                <a:cubicBezTo>
                  <a:pt x="16264736" y="4436157"/>
                  <a:pt x="15886527" y="4781194"/>
                  <a:pt x="15462955" y="4801861"/>
                </a:cubicBezTo>
                <a:cubicBezTo>
                  <a:pt x="9234148" y="4831688"/>
                  <a:pt x="7316060" y="4722555"/>
                  <a:pt x="800326" y="4801861"/>
                </a:cubicBezTo>
                <a:cubicBezTo>
                  <a:pt x="393109" y="4797928"/>
                  <a:pt x="-86699" y="4460687"/>
                  <a:pt x="0" y="4001535"/>
                </a:cubicBezTo>
                <a:cubicBezTo>
                  <a:pt x="50037" y="2524405"/>
                  <a:pt x="770" y="1796432"/>
                  <a:pt x="0" y="800326"/>
                </a:cubicBezTo>
                <a:close/>
              </a:path>
              <a:path w="16263281" h="4801861" stroke="0" extrusionOk="0">
                <a:moveTo>
                  <a:pt x="0" y="800326"/>
                </a:moveTo>
                <a:cubicBezTo>
                  <a:pt x="17125" y="362986"/>
                  <a:pt x="370805" y="26016"/>
                  <a:pt x="800326" y="0"/>
                </a:cubicBezTo>
                <a:cubicBezTo>
                  <a:pt x="2807988" y="123000"/>
                  <a:pt x="12178897" y="-96860"/>
                  <a:pt x="15462955" y="0"/>
                </a:cubicBezTo>
                <a:cubicBezTo>
                  <a:pt x="15867353" y="-28664"/>
                  <a:pt x="16294836" y="294703"/>
                  <a:pt x="16263281" y="800326"/>
                </a:cubicBezTo>
                <a:cubicBezTo>
                  <a:pt x="16266454" y="2042945"/>
                  <a:pt x="16357548" y="3398922"/>
                  <a:pt x="16263281" y="4001535"/>
                </a:cubicBezTo>
                <a:cubicBezTo>
                  <a:pt x="16200748" y="4466198"/>
                  <a:pt x="15857096" y="4794027"/>
                  <a:pt x="15462955" y="4801861"/>
                </a:cubicBezTo>
                <a:cubicBezTo>
                  <a:pt x="8231773" y="4641154"/>
                  <a:pt x="3330700" y="4841528"/>
                  <a:pt x="800326" y="4801861"/>
                </a:cubicBezTo>
                <a:cubicBezTo>
                  <a:pt x="338457" y="4797850"/>
                  <a:pt x="-41539" y="4424725"/>
                  <a:pt x="0" y="4001535"/>
                </a:cubicBezTo>
                <a:cubicBezTo>
                  <a:pt x="32216" y="3381914"/>
                  <a:pt x="57206" y="1216394"/>
                  <a:pt x="0" y="800326"/>
                </a:cubicBezTo>
                <a:close/>
              </a:path>
            </a:pathLst>
          </a:custGeom>
          <a:solidFill>
            <a:schemeClr val="bg1"/>
          </a:solidFill>
          <a:ln w="28575">
            <a:solidFill>
              <a:schemeClr val="accent6"/>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b="1" i="1" dirty="0">
                <a:solidFill>
                  <a:schemeClr val="accent6">
                    <a:lumMod val="75000"/>
                  </a:schemeClr>
                </a:solidFill>
                <a:latin typeface="Cambria" panose="02040503050406030204" pitchFamily="18" charset="0"/>
                <a:ea typeface="Cambria" panose="02040503050406030204" pitchFamily="18" charset="0"/>
              </a:rPr>
              <a:t>Tiết mục đọc thơ của </a:t>
            </a:r>
            <a:r>
              <a:rPr lang="vi-VN" sz="5400" b="1" i="1" dirty="0" err="1">
                <a:solidFill>
                  <a:schemeClr val="accent6">
                    <a:lumMod val="75000"/>
                  </a:schemeClr>
                </a:solidFill>
                <a:latin typeface="Cambria" panose="02040503050406030204" pitchFamily="18" charset="0"/>
                <a:ea typeface="Cambria" panose="02040503050406030204" pitchFamily="18" charset="0"/>
              </a:rPr>
              <a:t>Pát</a:t>
            </a:r>
            <a:r>
              <a:rPr lang="vi-VN" sz="5400" b="1" i="1" dirty="0">
                <a:solidFill>
                  <a:schemeClr val="accent6">
                    <a:lumMod val="75000"/>
                  </a:schemeClr>
                </a:solidFill>
                <a:latin typeface="Cambria" panose="02040503050406030204" pitchFamily="18" charset="0"/>
                <a:ea typeface="Cambria" panose="02040503050406030204" pitchFamily="18" charset="0"/>
              </a:rPr>
              <a:t>-ty rất thành công: </a:t>
            </a:r>
            <a:r>
              <a:rPr lang="vi-VN" sz="5400" dirty="0" err="1">
                <a:solidFill>
                  <a:schemeClr val="accent6">
                    <a:lumMod val="75000"/>
                  </a:schemeClr>
                </a:solidFill>
                <a:latin typeface="Cambria" panose="02040503050406030204" pitchFamily="18" charset="0"/>
                <a:ea typeface="Cambria" panose="02040503050406030204" pitchFamily="18" charset="0"/>
              </a:rPr>
              <a:t>Pát</a:t>
            </a:r>
            <a:r>
              <a:rPr lang="vi-VN" sz="5400" dirty="0">
                <a:solidFill>
                  <a:schemeClr val="accent6">
                    <a:lumMod val="75000"/>
                  </a:schemeClr>
                </a:solidFill>
                <a:latin typeface="Cambria" panose="02040503050406030204" pitchFamily="18" charset="0"/>
                <a:ea typeface="Cambria" panose="02040503050406030204" pitchFamily="18" charset="0"/>
              </a:rPr>
              <a:t>-ty đọc bài thơ, từng từ, từng câu rõ ràng, rành mạch khiến mọi người reo hò cổ vũ, khen ngợi; những tràng pháo tay rộ lên, vang mãi không ngớt.</a:t>
            </a:r>
          </a:p>
        </p:txBody>
      </p:sp>
      <p:grpSp>
        <p:nvGrpSpPr>
          <p:cNvPr id="12" name="Group 11">
            <a:extLst>
              <a:ext uri="{FF2B5EF4-FFF2-40B4-BE49-F238E27FC236}">
                <a16:creationId xmlns:a16="http://schemas.microsoft.com/office/drawing/2014/main" id="{401D75A7-4B67-727A-B890-3F511E5E5075}"/>
              </a:ext>
            </a:extLst>
          </p:cNvPr>
          <p:cNvGrpSpPr/>
          <p:nvPr/>
        </p:nvGrpSpPr>
        <p:grpSpPr>
          <a:xfrm>
            <a:off x="346401" y="646634"/>
            <a:ext cx="17747593" cy="1872714"/>
            <a:chOff x="188290" y="3432098"/>
            <a:chExt cx="17747593" cy="1872714"/>
          </a:xfrm>
        </p:grpSpPr>
        <p:grpSp>
          <p:nvGrpSpPr>
            <p:cNvPr id="13" name="Group 12">
              <a:extLst>
                <a:ext uri="{FF2B5EF4-FFF2-40B4-BE49-F238E27FC236}">
                  <a16:creationId xmlns:a16="http://schemas.microsoft.com/office/drawing/2014/main" id="{394E7100-98D3-5DC3-0C60-0BD43BFD2B76}"/>
                </a:ext>
              </a:extLst>
            </p:cNvPr>
            <p:cNvGrpSpPr/>
            <p:nvPr/>
          </p:nvGrpSpPr>
          <p:grpSpPr>
            <a:xfrm>
              <a:off x="188290" y="3432098"/>
              <a:ext cx="17747593" cy="1872714"/>
              <a:chOff x="4576658" y="1257299"/>
              <a:chExt cx="17747593" cy="1872714"/>
            </a:xfrm>
          </p:grpSpPr>
          <p:sp>
            <p:nvSpPr>
              <p:cNvPr id="15" name="Rectangle: Rounded Corners 14">
                <a:extLst>
                  <a:ext uri="{FF2B5EF4-FFF2-40B4-BE49-F238E27FC236}">
                    <a16:creationId xmlns:a16="http://schemas.microsoft.com/office/drawing/2014/main" id="{80CB3302-557A-A78B-028E-C2E7C4905E50}"/>
                  </a:ext>
                </a:extLst>
              </p:cNvPr>
              <p:cNvSpPr/>
              <p:nvPr/>
            </p:nvSpPr>
            <p:spPr>
              <a:xfrm>
                <a:off x="4985681" y="1257299"/>
                <a:ext cx="17338570" cy="1785831"/>
              </a:xfrm>
              <a:prstGeom prst="roundRect">
                <a:avLst/>
              </a:prstGeom>
              <a:solidFill>
                <a:schemeClr val="bg1"/>
              </a:solidFill>
              <a:ln w="57150">
                <a:solidFill>
                  <a:srgbClr val="F7E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dirty="0">
                  <a:solidFill>
                    <a:schemeClr val="accent2"/>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3ABE62E8-8D00-63F8-1890-9BFDF57CE0E5}"/>
                  </a:ext>
                </a:extLst>
              </p:cNvPr>
              <p:cNvPicPr>
                <a:picLocks noChangeAspect="1"/>
              </p:cNvPicPr>
              <p:nvPr/>
            </p:nvPicPr>
            <p:blipFill>
              <a:blip r:embed="rId8"/>
              <a:stretch>
                <a:fillRect/>
              </a:stretch>
            </p:blipFill>
            <p:spPr>
              <a:xfrm>
                <a:off x="4576658" y="2020445"/>
                <a:ext cx="1109568" cy="1109568"/>
              </a:xfrm>
              <a:prstGeom prst="rect">
                <a:avLst/>
              </a:prstGeom>
            </p:spPr>
          </p:pic>
        </p:grpSp>
        <p:sp>
          <p:nvSpPr>
            <p:cNvPr id="14" name="TextBox 13">
              <a:extLst>
                <a:ext uri="{FF2B5EF4-FFF2-40B4-BE49-F238E27FC236}">
                  <a16:creationId xmlns:a16="http://schemas.microsoft.com/office/drawing/2014/main" id="{CD585ACB-7E95-8C04-AF93-B747EFB82A1C}"/>
                </a:ext>
              </a:extLst>
            </p:cNvPr>
            <p:cNvSpPr txBox="1"/>
            <p:nvPr/>
          </p:nvSpPr>
          <p:spPr>
            <a:xfrm>
              <a:off x="1523999" y="3610347"/>
              <a:ext cx="15726083" cy="1446550"/>
            </a:xfrm>
            <a:prstGeom prst="rect">
              <a:avLst/>
            </a:prstGeom>
            <a:noFill/>
          </p:spPr>
          <p:txBody>
            <a:bodyPr wrap="square">
              <a:spAutoFit/>
            </a:bodyPr>
            <a:lstStyle/>
            <a:p>
              <a:r>
                <a:rPr lang="en-GB" sz="4400" b="1" i="0" dirty="0">
                  <a:solidFill>
                    <a:schemeClr val="accent2"/>
                  </a:solidFill>
                  <a:effectLst/>
                  <a:latin typeface="Cambria" panose="02040503050406030204" pitchFamily="18" charset="0"/>
                  <a:ea typeface="Cambria" panose="02040503050406030204" pitchFamily="18" charset="0"/>
                </a:rPr>
                <a:t>3. </a:t>
              </a:r>
              <a:r>
                <a:rPr lang="vi-VN" sz="4400" b="1" i="0" dirty="0">
                  <a:solidFill>
                    <a:schemeClr val="accent2"/>
                  </a:solidFill>
                  <a:effectLst/>
                  <a:latin typeface="Cambria" panose="02040503050406030204" pitchFamily="18" charset="0"/>
                  <a:ea typeface="Cambria" panose="02040503050406030204" pitchFamily="18" charset="0"/>
                </a:rPr>
                <a:t>Tìm những chi tiết cho thấy tiết mục đọc thơ của </a:t>
              </a:r>
              <a:r>
                <a:rPr lang="vi-VN" sz="4400" b="1" i="0" dirty="0" err="1">
                  <a:solidFill>
                    <a:schemeClr val="accent2"/>
                  </a:solidFill>
                  <a:effectLst/>
                  <a:latin typeface="Cambria" panose="02040503050406030204" pitchFamily="18" charset="0"/>
                  <a:ea typeface="Cambria" panose="02040503050406030204" pitchFamily="18" charset="0"/>
                </a:rPr>
                <a:t>Pát</a:t>
              </a:r>
              <a:r>
                <a:rPr lang="vi-VN" sz="4400" b="1" i="0" dirty="0">
                  <a:solidFill>
                    <a:schemeClr val="accent2"/>
                  </a:solidFill>
                  <a:effectLst/>
                  <a:latin typeface="Cambria" panose="02040503050406030204" pitchFamily="18" charset="0"/>
                  <a:ea typeface="Cambria" panose="02040503050406030204" pitchFamily="18" charset="0"/>
                </a:rPr>
                <a:t>-ty đã gây bất ngờ cho mọi người và rất thành công?</a:t>
              </a:r>
              <a:endParaRPr lang="vi-VN" sz="4400" b="1" dirty="0">
                <a:solidFill>
                  <a:schemeClr val="accent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27875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A4555761-E77D-846C-829B-13F8A27CBB22}"/>
              </a:ext>
            </a:extLst>
          </p:cNvPr>
          <p:cNvSpPr/>
          <p:nvPr/>
        </p:nvSpPr>
        <p:spPr>
          <a:xfrm>
            <a:off x="775896" y="3313439"/>
            <a:ext cx="16263281" cy="4801861"/>
          </a:xfrm>
          <a:custGeom>
            <a:avLst/>
            <a:gdLst>
              <a:gd name="connsiteX0" fmla="*/ 0 w 16263281"/>
              <a:gd name="connsiteY0" fmla="*/ 800326 h 4801861"/>
              <a:gd name="connsiteX1" fmla="*/ 800326 w 16263281"/>
              <a:gd name="connsiteY1" fmla="*/ 0 h 4801861"/>
              <a:gd name="connsiteX2" fmla="*/ 15462955 w 16263281"/>
              <a:gd name="connsiteY2" fmla="*/ 0 h 4801861"/>
              <a:gd name="connsiteX3" fmla="*/ 16263281 w 16263281"/>
              <a:gd name="connsiteY3" fmla="*/ 800326 h 4801861"/>
              <a:gd name="connsiteX4" fmla="*/ 16263281 w 16263281"/>
              <a:gd name="connsiteY4" fmla="*/ 4001535 h 4801861"/>
              <a:gd name="connsiteX5" fmla="*/ 15462955 w 16263281"/>
              <a:gd name="connsiteY5" fmla="*/ 4801861 h 4801861"/>
              <a:gd name="connsiteX6" fmla="*/ 800326 w 16263281"/>
              <a:gd name="connsiteY6" fmla="*/ 4801861 h 4801861"/>
              <a:gd name="connsiteX7" fmla="*/ 0 w 16263281"/>
              <a:gd name="connsiteY7" fmla="*/ 4001535 h 4801861"/>
              <a:gd name="connsiteX8" fmla="*/ 0 w 16263281"/>
              <a:gd name="connsiteY8" fmla="*/ 800326 h 48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281" h="4801861" fill="none" extrusionOk="0">
                <a:moveTo>
                  <a:pt x="0" y="800326"/>
                </a:moveTo>
                <a:cubicBezTo>
                  <a:pt x="2234" y="418796"/>
                  <a:pt x="380149" y="36639"/>
                  <a:pt x="800326" y="0"/>
                </a:cubicBezTo>
                <a:cubicBezTo>
                  <a:pt x="2955348" y="72427"/>
                  <a:pt x="8432289" y="61419"/>
                  <a:pt x="15462955" y="0"/>
                </a:cubicBezTo>
                <a:cubicBezTo>
                  <a:pt x="15893635" y="-77978"/>
                  <a:pt x="16200259" y="339255"/>
                  <a:pt x="16263281" y="800326"/>
                </a:cubicBezTo>
                <a:cubicBezTo>
                  <a:pt x="16364157" y="1293597"/>
                  <a:pt x="16155968" y="2437083"/>
                  <a:pt x="16263281" y="4001535"/>
                </a:cubicBezTo>
                <a:cubicBezTo>
                  <a:pt x="16264736" y="4436157"/>
                  <a:pt x="15886527" y="4781194"/>
                  <a:pt x="15462955" y="4801861"/>
                </a:cubicBezTo>
                <a:cubicBezTo>
                  <a:pt x="9234148" y="4831688"/>
                  <a:pt x="7316060" y="4722555"/>
                  <a:pt x="800326" y="4801861"/>
                </a:cubicBezTo>
                <a:cubicBezTo>
                  <a:pt x="393109" y="4797928"/>
                  <a:pt x="-86699" y="4460687"/>
                  <a:pt x="0" y="4001535"/>
                </a:cubicBezTo>
                <a:cubicBezTo>
                  <a:pt x="50037" y="2524405"/>
                  <a:pt x="770" y="1796432"/>
                  <a:pt x="0" y="800326"/>
                </a:cubicBezTo>
                <a:close/>
              </a:path>
              <a:path w="16263281" h="4801861" stroke="0" extrusionOk="0">
                <a:moveTo>
                  <a:pt x="0" y="800326"/>
                </a:moveTo>
                <a:cubicBezTo>
                  <a:pt x="17125" y="362986"/>
                  <a:pt x="370805" y="26016"/>
                  <a:pt x="800326" y="0"/>
                </a:cubicBezTo>
                <a:cubicBezTo>
                  <a:pt x="2807988" y="123000"/>
                  <a:pt x="12178897" y="-96860"/>
                  <a:pt x="15462955" y="0"/>
                </a:cubicBezTo>
                <a:cubicBezTo>
                  <a:pt x="15867353" y="-28664"/>
                  <a:pt x="16294836" y="294703"/>
                  <a:pt x="16263281" y="800326"/>
                </a:cubicBezTo>
                <a:cubicBezTo>
                  <a:pt x="16266454" y="2042945"/>
                  <a:pt x="16357548" y="3398922"/>
                  <a:pt x="16263281" y="4001535"/>
                </a:cubicBezTo>
                <a:cubicBezTo>
                  <a:pt x="16200748" y="4466198"/>
                  <a:pt x="15857096" y="4794027"/>
                  <a:pt x="15462955" y="4801861"/>
                </a:cubicBezTo>
                <a:cubicBezTo>
                  <a:pt x="8231773" y="4641154"/>
                  <a:pt x="3330700" y="4841528"/>
                  <a:pt x="800326" y="4801861"/>
                </a:cubicBezTo>
                <a:cubicBezTo>
                  <a:pt x="338457" y="4797850"/>
                  <a:pt x="-41539" y="4424725"/>
                  <a:pt x="0" y="4001535"/>
                </a:cubicBezTo>
                <a:cubicBezTo>
                  <a:pt x="32216" y="3381914"/>
                  <a:pt x="57206" y="1216394"/>
                  <a:pt x="0" y="800326"/>
                </a:cubicBezTo>
                <a:close/>
              </a:path>
            </a:pathLst>
          </a:custGeom>
          <a:solidFill>
            <a:schemeClr val="bg1"/>
          </a:solidFill>
          <a:ln w="28575">
            <a:solidFill>
              <a:schemeClr val="accent6"/>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b="1" i="1">
                <a:solidFill>
                  <a:schemeClr val="accent6">
                    <a:lumMod val="75000"/>
                  </a:schemeClr>
                </a:solidFill>
                <a:latin typeface="Cambria" panose="02040503050406030204" pitchFamily="18" charset="0"/>
                <a:ea typeface="Cambria" panose="02040503050406030204" pitchFamily="18" charset="0"/>
              </a:rPr>
              <a:t>Lời của cô giáo cho thấy Pát-ty có được thành công chính là nhờ em đã cố gắng vượt qua những khó khăn của bản thân, miệt mài tập luyện với tất cả niềm đam mê và quyết tâm của mình.</a:t>
            </a:r>
            <a:endParaRPr lang="vi-VN" sz="5400" dirty="0">
              <a:solidFill>
                <a:schemeClr val="accent6">
                  <a:lumMod val="75000"/>
                </a:schemeClr>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0D7FEEB9-C55B-0AEA-526E-66E67530D9EE}"/>
              </a:ext>
            </a:extLst>
          </p:cNvPr>
          <p:cNvGrpSpPr/>
          <p:nvPr/>
        </p:nvGrpSpPr>
        <p:grpSpPr>
          <a:xfrm>
            <a:off x="152400" y="909217"/>
            <a:ext cx="17747593" cy="1872714"/>
            <a:chOff x="188290" y="3432098"/>
            <a:chExt cx="17747593" cy="1872714"/>
          </a:xfrm>
        </p:grpSpPr>
        <p:grpSp>
          <p:nvGrpSpPr>
            <p:cNvPr id="5" name="Group 4">
              <a:extLst>
                <a:ext uri="{FF2B5EF4-FFF2-40B4-BE49-F238E27FC236}">
                  <a16:creationId xmlns:a16="http://schemas.microsoft.com/office/drawing/2014/main" id="{DD7A7829-BBB0-8087-F82F-05482AEACBA7}"/>
                </a:ext>
              </a:extLst>
            </p:cNvPr>
            <p:cNvGrpSpPr/>
            <p:nvPr/>
          </p:nvGrpSpPr>
          <p:grpSpPr>
            <a:xfrm>
              <a:off x="188290" y="3432098"/>
              <a:ext cx="17747593" cy="1872714"/>
              <a:chOff x="4576658" y="1257299"/>
              <a:chExt cx="17747593" cy="1872714"/>
            </a:xfrm>
          </p:grpSpPr>
          <p:sp>
            <p:nvSpPr>
              <p:cNvPr id="9" name="Rectangle: Rounded Corners 8">
                <a:extLst>
                  <a:ext uri="{FF2B5EF4-FFF2-40B4-BE49-F238E27FC236}">
                    <a16:creationId xmlns:a16="http://schemas.microsoft.com/office/drawing/2014/main" id="{74A3DBD7-7FBC-FA45-38D6-359A84791D82}"/>
                  </a:ext>
                </a:extLst>
              </p:cNvPr>
              <p:cNvSpPr/>
              <p:nvPr/>
            </p:nvSpPr>
            <p:spPr>
              <a:xfrm>
                <a:off x="4985681" y="1257299"/>
                <a:ext cx="17338570" cy="1785831"/>
              </a:xfrm>
              <a:prstGeom prst="roundRect">
                <a:avLst/>
              </a:prstGeom>
              <a:solidFill>
                <a:schemeClr val="bg1"/>
              </a:solidFill>
              <a:ln w="57150">
                <a:solidFill>
                  <a:srgbClr val="F7E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dirty="0">
                  <a:solidFill>
                    <a:schemeClr val="accent2"/>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3DDBA660-5033-61A6-3AC8-48C563B20CFE}"/>
                  </a:ext>
                </a:extLst>
              </p:cNvPr>
              <p:cNvPicPr>
                <a:picLocks noChangeAspect="1"/>
              </p:cNvPicPr>
              <p:nvPr/>
            </p:nvPicPr>
            <p:blipFill>
              <a:blip r:embed="rId8"/>
              <a:stretch>
                <a:fillRect/>
              </a:stretch>
            </p:blipFill>
            <p:spPr>
              <a:xfrm>
                <a:off x="4576658" y="2020445"/>
                <a:ext cx="1109568" cy="1109568"/>
              </a:xfrm>
              <a:prstGeom prst="rect">
                <a:avLst/>
              </a:prstGeom>
            </p:spPr>
          </p:pic>
        </p:grpSp>
        <p:sp>
          <p:nvSpPr>
            <p:cNvPr id="7" name="TextBox 6">
              <a:extLst>
                <a:ext uri="{FF2B5EF4-FFF2-40B4-BE49-F238E27FC236}">
                  <a16:creationId xmlns:a16="http://schemas.microsoft.com/office/drawing/2014/main" id="{4019AEC6-259F-D889-198A-48655610A668}"/>
                </a:ext>
              </a:extLst>
            </p:cNvPr>
            <p:cNvSpPr txBox="1"/>
            <p:nvPr/>
          </p:nvSpPr>
          <p:spPr>
            <a:xfrm>
              <a:off x="1523999" y="3610347"/>
              <a:ext cx="15726083" cy="1446550"/>
            </a:xfrm>
            <a:prstGeom prst="rect">
              <a:avLst/>
            </a:prstGeom>
            <a:noFill/>
          </p:spPr>
          <p:txBody>
            <a:bodyPr wrap="square">
              <a:spAutoFit/>
            </a:bodyPr>
            <a:lstStyle/>
            <a:p>
              <a:r>
                <a:rPr lang="en-GB" sz="4400" b="1" i="0" dirty="0">
                  <a:solidFill>
                    <a:schemeClr val="accent2"/>
                  </a:solidFill>
                  <a:effectLst/>
                  <a:latin typeface="Cambria" panose="02040503050406030204" pitchFamily="18" charset="0"/>
                  <a:ea typeface="Cambria" panose="02040503050406030204" pitchFamily="18" charset="0"/>
                </a:rPr>
                <a:t>4. </a:t>
              </a:r>
              <a:r>
                <a:rPr lang="vi-VN" sz="4400" b="1" i="0" dirty="0">
                  <a:solidFill>
                    <a:schemeClr val="accent2"/>
                  </a:solidFill>
                  <a:effectLst/>
                  <a:latin typeface="Cambria" panose="02040503050406030204" pitchFamily="18" charset="0"/>
                  <a:ea typeface="Cambria" panose="02040503050406030204" pitchFamily="18" charset="0"/>
                </a:rPr>
                <a:t>Qua lời cô giáo ở cuối câu chuyện, em hiểu lý do thành công của </a:t>
              </a:r>
              <a:r>
                <a:rPr lang="vi-VN" sz="4400" b="1" i="0" dirty="0" err="1">
                  <a:solidFill>
                    <a:schemeClr val="accent2"/>
                  </a:solidFill>
                  <a:effectLst/>
                  <a:latin typeface="Cambria" panose="02040503050406030204" pitchFamily="18" charset="0"/>
                  <a:ea typeface="Cambria" panose="02040503050406030204" pitchFamily="18" charset="0"/>
                </a:rPr>
                <a:t>Pát</a:t>
              </a:r>
              <a:r>
                <a:rPr lang="vi-VN" sz="4400" b="1" i="0" dirty="0">
                  <a:solidFill>
                    <a:schemeClr val="accent2"/>
                  </a:solidFill>
                  <a:effectLst/>
                  <a:latin typeface="Cambria" panose="02040503050406030204" pitchFamily="18" charset="0"/>
                  <a:ea typeface="Cambria" panose="02040503050406030204" pitchFamily="18" charset="0"/>
                </a:rPr>
                <a:t>-ty là gì?</a:t>
              </a:r>
              <a:endParaRPr lang="vi-VN" sz="4400" b="1" dirty="0">
                <a:solidFill>
                  <a:schemeClr val="accent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78304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2439397" y="7526036"/>
            <a:ext cx="13038590" cy="3422630"/>
          </a:xfrm>
          <a:custGeom>
            <a:avLst/>
            <a:gdLst/>
            <a:ahLst/>
            <a:cxnLst/>
            <a:rect l="l" t="t" r="r" b="b"/>
            <a:pathLst>
              <a:path w="13038590" h="3422630">
                <a:moveTo>
                  <a:pt x="0" y="0"/>
                </a:moveTo>
                <a:lnTo>
                  <a:pt x="13038590" y="0"/>
                </a:lnTo>
                <a:lnTo>
                  <a:pt x="13038590" y="3422629"/>
                </a:lnTo>
                <a:lnTo>
                  <a:pt x="0" y="3422629"/>
                </a:lnTo>
                <a:lnTo>
                  <a:pt x="0" y="0"/>
                </a:lnTo>
                <a:close/>
              </a:path>
            </a:pathLst>
          </a:custGeom>
          <a:blipFill>
            <a:blip r:embed="rId4">
              <a:alphaModFix amt="62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4324" y="2117726"/>
            <a:ext cx="14099353" cy="7419785"/>
          </a:xfrm>
          <a:custGeom>
            <a:avLst/>
            <a:gdLst/>
            <a:ahLst/>
            <a:cxnLst/>
            <a:rect l="l" t="t" r="r" b="b"/>
            <a:pathLst>
              <a:path w="14099353" h="7419785">
                <a:moveTo>
                  <a:pt x="0" y="0"/>
                </a:moveTo>
                <a:lnTo>
                  <a:pt x="14099352" y="0"/>
                </a:lnTo>
                <a:lnTo>
                  <a:pt x="14099352" y="7419784"/>
                </a:lnTo>
                <a:lnTo>
                  <a:pt x="0" y="741978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676527">
            <a:off x="14989365" y="6843082"/>
            <a:ext cx="2941273" cy="3945736"/>
          </a:xfrm>
          <a:custGeom>
            <a:avLst/>
            <a:gdLst/>
            <a:ahLst/>
            <a:cxnLst/>
            <a:rect l="l" t="t" r="r" b="b"/>
            <a:pathLst>
              <a:path w="2941273" h="3945736">
                <a:moveTo>
                  <a:pt x="0" y="0"/>
                </a:moveTo>
                <a:lnTo>
                  <a:pt x="2941273" y="0"/>
                </a:lnTo>
                <a:lnTo>
                  <a:pt x="2941273" y="3945735"/>
                </a:lnTo>
                <a:lnTo>
                  <a:pt x="0" y="3945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227071" y="16912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27250" y="7526036"/>
            <a:ext cx="3739006" cy="2447637"/>
          </a:xfrm>
          <a:custGeom>
            <a:avLst/>
            <a:gdLst/>
            <a:ahLst/>
            <a:cxnLst/>
            <a:rect l="l" t="t" r="r" b="b"/>
            <a:pathLst>
              <a:path w="3739006" h="2447637">
                <a:moveTo>
                  <a:pt x="0" y="0"/>
                </a:moveTo>
                <a:lnTo>
                  <a:pt x="3739006" y="0"/>
                </a:lnTo>
                <a:lnTo>
                  <a:pt x="3739006" y="2447636"/>
                </a:lnTo>
                <a:lnTo>
                  <a:pt x="0" y="2447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3">
            <a:extLst>
              <a:ext uri="{FF2B5EF4-FFF2-40B4-BE49-F238E27FC236}">
                <a16:creationId xmlns:a16="http://schemas.microsoft.com/office/drawing/2014/main" id="{36E4A91F-C41E-CEDB-6B05-33AF7D9E8B34}"/>
              </a:ext>
            </a:extLst>
          </p:cNvPr>
          <p:cNvSpPr/>
          <p:nvPr/>
        </p:nvSpPr>
        <p:spPr>
          <a:xfrm>
            <a:off x="12420600" y="4076700"/>
            <a:ext cx="6557297" cy="6653528"/>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48F2A00-32F0-C6A4-36AD-99024BD140DB}"/>
              </a:ext>
            </a:extLst>
          </p:cNvPr>
          <p:cNvSpPr txBox="1"/>
          <p:nvPr/>
        </p:nvSpPr>
        <p:spPr>
          <a:xfrm>
            <a:off x="3200400" y="2575152"/>
            <a:ext cx="4130746" cy="1200329"/>
          </a:xfrm>
          <a:prstGeom prst="rect">
            <a:avLst/>
          </a:prstGeom>
          <a:noFill/>
        </p:spPr>
        <p:txBody>
          <a:bodyPr wrap="none" rtlCol="0">
            <a:spAutoFit/>
          </a:bodyPr>
          <a:lstStyle/>
          <a:p>
            <a:r>
              <a:rPr lang="en-GB" sz="7200" b="1" dirty="0" err="1">
                <a:solidFill>
                  <a:schemeClr val="bg1"/>
                </a:solidFill>
                <a:latin typeface="#9Slide03 Duepuntozero" panose="02000507000000020004" pitchFamily="2" charset="-93"/>
              </a:rPr>
              <a:t>Nội</a:t>
            </a:r>
            <a:r>
              <a:rPr lang="en-GB" sz="7200" b="1" dirty="0">
                <a:solidFill>
                  <a:schemeClr val="bg1"/>
                </a:solidFill>
                <a:latin typeface="#9Slide03 Duepuntozero" panose="02000507000000020004" pitchFamily="2" charset="-93"/>
              </a:rPr>
              <a:t> dung </a:t>
            </a:r>
            <a:r>
              <a:rPr lang="en-GB" sz="7200" b="1" dirty="0" err="1">
                <a:solidFill>
                  <a:schemeClr val="bg1"/>
                </a:solidFill>
                <a:latin typeface="#9Slide03 Duepuntozero" panose="02000507000000020004" pitchFamily="2" charset="-93"/>
              </a:rPr>
              <a:t>bài</a:t>
            </a:r>
            <a:endParaRPr lang="vi-VN" sz="7200" b="1" dirty="0">
              <a:solidFill>
                <a:schemeClr val="bg1"/>
              </a:solidFill>
              <a:latin typeface="#9Slide03 Duepuntozero" panose="02000507000000020004" pitchFamily="2" charset="-93"/>
            </a:endParaRPr>
          </a:p>
        </p:txBody>
      </p:sp>
      <p:sp>
        <p:nvSpPr>
          <p:cNvPr id="18" name="TextBox 17">
            <a:extLst>
              <a:ext uri="{FF2B5EF4-FFF2-40B4-BE49-F238E27FC236}">
                <a16:creationId xmlns:a16="http://schemas.microsoft.com/office/drawing/2014/main" id="{646E1BAA-4A83-D515-17EA-B19371188195}"/>
              </a:ext>
            </a:extLst>
          </p:cNvPr>
          <p:cNvSpPr txBox="1"/>
          <p:nvPr/>
        </p:nvSpPr>
        <p:spPr>
          <a:xfrm>
            <a:off x="3200400" y="3858262"/>
            <a:ext cx="10863618" cy="3477875"/>
          </a:xfrm>
          <a:prstGeom prst="rect">
            <a:avLst/>
          </a:prstGeom>
          <a:noFill/>
        </p:spPr>
        <p:txBody>
          <a:bodyPr wrap="square">
            <a:spAutoFit/>
          </a:bodyPr>
          <a:lstStyle/>
          <a:p>
            <a:r>
              <a:rPr lang="vi-VN" sz="4400" i="1"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Bài đọc đề cao sức mạnh của lòng quyết tâm: Bằng nỗ lực của bản thân, với sự giúp đỡ tận tình của cô giáo, </a:t>
            </a:r>
            <a:r>
              <a:rPr lang="vi-VN" sz="4400" i="1" kern="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Pát</a:t>
            </a:r>
            <a:r>
              <a:rPr lang="vi-VN" sz="4400" i="1"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-ty đã thành công ngoài mong đợi của bản thân, khiến mọi người vô cùng bất ngờ và tán thưởng.</a:t>
            </a:r>
            <a:endParaRPr lang="vi-VN" sz="4400" i="1" dirty="0">
              <a:solidFill>
                <a:schemeClr val="bg1"/>
              </a:solidFill>
            </a:endParaRPr>
          </a:p>
        </p:txBody>
      </p:sp>
    </p:spTree>
    <p:extLst>
      <p:ext uri="{BB962C8B-B14F-4D97-AF65-F5344CB8AC3E}">
        <p14:creationId xmlns:p14="http://schemas.microsoft.com/office/powerpoint/2010/main" val="865189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74980" y="-4312998"/>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flipH="1">
            <a:off x="-270953" y="-608023"/>
            <a:ext cx="3124314" cy="3965285"/>
          </a:xfrm>
          <a:custGeom>
            <a:avLst/>
            <a:gdLst/>
            <a:ahLst/>
            <a:cxnLst/>
            <a:rect l="l" t="t" r="r" b="b"/>
            <a:pathLst>
              <a:path w="3124314" h="3965285">
                <a:moveTo>
                  <a:pt x="3124314" y="0"/>
                </a:moveTo>
                <a:lnTo>
                  <a:pt x="0" y="0"/>
                </a:lnTo>
                <a:lnTo>
                  <a:pt x="0" y="3965285"/>
                </a:lnTo>
                <a:lnTo>
                  <a:pt x="3124314" y="3965285"/>
                </a:lnTo>
                <a:lnTo>
                  <a:pt x="3124314" y="0"/>
                </a:lnTo>
                <a:close/>
              </a:path>
            </a:pathLst>
          </a:custGeom>
          <a:blipFill>
            <a:blip r:embed="rId4"/>
            <a:stretch>
              <a:fillRect/>
            </a:stretch>
          </a:blipFill>
        </p:spPr>
        <p:txBody>
          <a:bodyPr/>
          <a:lstStyle/>
          <a:p>
            <a:endParaRPr lang="vi-VN"/>
          </a:p>
        </p:txBody>
      </p:sp>
      <p:sp>
        <p:nvSpPr>
          <p:cNvPr id="4" name="Freeform 4"/>
          <p:cNvSpPr/>
          <p:nvPr/>
        </p:nvSpPr>
        <p:spPr>
          <a:xfrm rot="251401">
            <a:off x="774389" y="8132091"/>
            <a:ext cx="5268672" cy="3139139"/>
          </a:xfrm>
          <a:custGeom>
            <a:avLst/>
            <a:gdLst/>
            <a:ahLst/>
            <a:cxnLst/>
            <a:rect l="l" t="t" r="r" b="b"/>
            <a:pathLst>
              <a:path w="5268672" h="3139139">
                <a:moveTo>
                  <a:pt x="0" y="0"/>
                </a:moveTo>
                <a:lnTo>
                  <a:pt x="5268672" y="0"/>
                </a:lnTo>
                <a:lnTo>
                  <a:pt x="5268672" y="3139140"/>
                </a:lnTo>
                <a:lnTo>
                  <a:pt x="0" y="3139140"/>
                </a:lnTo>
                <a:lnTo>
                  <a:pt x="0" y="0"/>
                </a:lnTo>
                <a:close/>
              </a:path>
            </a:pathLst>
          </a:custGeom>
          <a:blipFill>
            <a:blip r:embed="rId5"/>
            <a:stretch>
              <a:fillRect/>
            </a:stretch>
          </a:blipFill>
        </p:spPr>
        <p:txBody>
          <a:bodyPr/>
          <a:lstStyle/>
          <a:p>
            <a:endParaRPr lang="vi-VN"/>
          </a:p>
        </p:txBody>
      </p:sp>
      <p:sp>
        <p:nvSpPr>
          <p:cNvPr id="5" name="Freeform 5"/>
          <p:cNvSpPr/>
          <p:nvPr/>
        </p:nvSpPr>
        <p:spPr>
          <a:xfrm>
            <a:off x="15267541" y="7943810"/>
            <a:ext cx="3739006" cy="2447637"/>
          </a:xfrm>
          <a:custGeom>
            <a:avLst/>
            <a:gdLst/>
            <a:ahLst/>
            <a:cxnLst/>
            <a:rect l="l" t="t" r="r" b="b"/>
            <a:pathLst>
              <a:path w="3739006" h="2447637">
                <a:moveTo>
                  <a:pt x="0" y="0"/>
                </a:moveTo>
                <a:lnTo>
                  <a:pt x="3739005" y="0"/>
                </a:lnTo>
                <a:lnTo>
                  <a:pt x="3739005" y="2447637"/>
                </a:lnTo>
                <a:lnTo>
                  <a:pt x="0" y="24476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8332682" y="8477843"/>
            <a:ext cx="3739006" cy="2447637"/>
          </a:xfrm>
          <a:custGeom>
            <a:avLst/>
            <a:gdLst/>
            <a:ahLst/>
            <a:cxnLst/>
            <a:rect l="l" t="t" r="r" b="b"/>
            <a:pathLst>
              <a:path w="3739006" h="2447637">
                <a:moveTo>
                  <a:pt x="0" y="0"/>
                </a:moveTo>
                <a:lnTo>
                  <a:pt x="3739006" y="0"/>
                </a:lnTo>
                <a:lnTo>
                  <a:pt x="3739006" y="2447637"/>
                </a:lnTo>
                <a:lnTo>
                  <a:pt x="0" y="24476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pic>
        <p:nvPicPr>
          <p:cNvPr id="8" name="Picture 7" descr="A person hugging a child&#10;&#10;Description automatically generated">
            <a:extLst>
              <a:ext uri="{FF2B5EF4-FFF2-40B4-BE49-F238E27FC236}">
                <a16:creationId xmlns:a16="http://schemas.microsoft.com/office/drawing/2014/main" id="{02DD27D3-4602-5DC3-E45A-BA437073CAB5}"/>
              </a:ext>
            </a:extLst>
          </p:cNvPr>
          <p:cNvPicPr>
            <a:picLocks noChangeAspect="1"/>
          </p:cNvPicPr>
          <p:nvPr/>
        </p:nvPicPr>
        <p:blipFill>
          <a:blip r:embed="rId8">
            <a:extLst>
              <a:ext uri="{28A0092B-C50C-407E-A947-70E740481C1C}">
                <a14:useLocalDpi xmlns:a14="http://schemas.microsoft.com/office/drawing/2010/main" val="0"/>
              </a:ext>
            </a:extLst>
          </a:blip>
          <a:srcRect l="12612" t="17888" r="11479" b="55445"/>
          <a:stretch/>
        </p:blipFill>
        <p:spPr>
          <a:xfrm>
            <a:off x="1066800" y="2111819"/>
            <a:ext cx="10744200" cy="5773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peech Bubble: Oval 8">
            <a:extLst>
              <a:ext uri="{FF2B5EF4-FFF2-40B4-BE49-F238E27FC236}">
                <a16:creationId xmlns:a16="http://schemas.microsoft.com/office/drawing/2014/main" id="{2B38C69F-5DA9-759A-D27A-6AA8C858F9DC}"/>
              </a:ext>
            </a:extLst>
          </p:cNvPr>
          <p:cNvSpPr/>
          <p:nvPr/>
        </p:nvSpPr>
        <p:spPr>
          <a:xfrm>
            <a:off x="11323094" y="1759251"/>
            <a:ext cx="7093696" cy="4727448"/>
          </a:xfrm>
          <a:prstGeom prst="wedgeEllipseCallout">
            <a:avLst>
              <a:gd name="adj1" fmla="val -48345"/>
              <a:gd name="adj2" fmla="val 49509"/>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accent2"/>
                </a:solidFill>
              </a:rPr>
              <a:t>Quan </a:t>
            </a:r>
            <a:r>
              <a:rPr lang="en-GB" sz="6600" dirty="0" err="1">
                <a:solidFill>
                  <a:schemeClr val="accent2"/>
                </a:solidFill>
              </a:rPr>
              <a:t>sát</a:t>
            </a:r>
            <a:r>
              <a:rPr lang="en-GB" sz="6600" dirty="0">
                <a:solidFill>
                  <a:schemeClr val="accent2"/>
                </a:solidFill>
              </a:rPr>
              <a:t> </a:t>
            </a:r>
            <a:r>
              <a:rPr lang="en-GB" sz="6600" dirty="0" err="1">
                <a:solidFill>
                  <a:schemeClr val="accent2"/>
                </a:solidFill>
              </a:rPr>
              <a:t>tranh</a:t>
            </a:r>
            <a:r>
              <a:rPr lang="en-GB" sz="6600" dirty="0">
                <a:solidFill>
                  <a:schemeClr val="accent2"/>
                </a:solidFill>
              </a:rPr>
              <a:t> </a:t>
            </a:r>
            <a:r>
              <a:rPr lang="en-GB" sz="6600" dirty="0" err="1">
                <a:solidFill>
                  <a:schemeClr val="accent2"/>
                </a:solidFill>
              </a:rPr>
              <a:t>và</a:t>
            </a:r>
            <a:r>
              <a:rPr lang="en-GB" sz="6600" dirty="0">
                <a:solidFill>
                  <a:schemeClr val="accent2"/>
                </a:solidFill>
              </a:rPr>
              <a:t> </a:t>
            </a:r>
            <a:r>
              <a:rPr lang="en-GB" sz="6600" dirty="0" err="1">
                <a:solidFill>
                  <a:schemeClr val="accent2"/>
                </a:solidFill>
              </a:rPr>
              <a:t>dự</a:t>
            </a:r>
            <a:r>
              <a:rPr lang="en-GB" sz="6600" dirty="0">
                <a:solidFill>
                  <a:schemeClr val="accent2"/>
                </a:solidFill>
              </a:rPr>
              <a:t> </a:t>
            </a:r>
            <a:r>
              <a:rPr lang="en-GB" sz="6600" dirty="0" err="1">
                <a:solidFill>
                  <a:schemeClr val="accent2"/>
                </a:solidFill>
              </a:rPr>
              <a:t>đoán</a:t>
            </a:r>
            <a:r>
              <a:rPr lang="en-GB" sz="6600" dirty="0">
                <a:solidFill>
                  <a:schemeClr val="accent2"/>
                </a:solidFill>
              </a:rPr>
              <a:t> </a:t>
            </a:r>
            <a:r>
              <a:rPr lang="en-GB" sz="6600" dirty="0" err="1">
                <a:solidFill>
                  <a:schemeClr val="accent2"/>
                </a:solidFill>
              </a:rPr>
              <a:t>nội</a:t>
            </a:r>
            <a:r>
              <a:rPr lang="en-GB" sz="6600" dirty="0">
                <a:solidFill>
                  <a:schemeClr val="accent2"/>
                </a:solidFill>
              </a:rPr>
              <a:t> dung </a:t>
            </a:r>
            <a:r>
              <a:rPr lang="en-GB" sz="6600" dirty="0" err="1">
                <a:solidFill>
                  <a:schemeClr val="accent2"/>
                </a:solidFill>
              </a:rPr>
              <a:t>bài</a:t>
            </a:r>
            <a:endParaRPr lang="vi-VN" sz="6600" dirty="0">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2439397" y="7526036"/>
            <a:ext cx="13038590" cy="3422630"/>
          </a:xfrm>
          <a:custGeom>
            <a:avLst/>
            <a:gdLst/>
            <a:ahLst/>
            <a:cxnLst/>
            <a:rect l="l" t="t" r="r" b="b"/>
            <a:pathLst>
              <a:path w="13038590" h="3422630">
                <a:moveTo>
                  <a:pt x="0" y="0"/>
                </a:moveTo>
                <a:lnTo>
                  <a:pt x="13038590" y="0"/>
                </a:lnTo>
                <a:lnTo>
                  <a:pt x="13038590" y="3422629"/>
                </a:lnTo>
                <a:lnTo>
                  <a:pt x="0" y="3422629"/>
                </a:lnTo>
                <a:lnTo>
                  <a:pt x="0" y="0"/>
                </a:lnTo>
                <a:close/>
              </a:path>
            </a:pathLst>
          </a:custGeom>
          <a:blipFill>
            <a:blip r:embed="rId4">
              <a:alphaModFix amt="62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4324" y="2117726"/>
            <a:ext cx="14099353" cy="7419785"/>
          </a:xfrm>
          <a:custGeom>
            <a:avLst/>
            <a:gdLst/>
            <a:ahLst/>
            <a:cxnLst/>
            <a:rect l="l" t="t" r="r" b="b"/>
            <a:pathLst>
              <a:path w="14099353" h="7419785">
                <a:moveTo>
                  <a:pt x="0" y="0"/>
                </a:moveTo>
                <a:lnTo>
                  <a:pt x="14099352" y="0"/>
                </a:lnTo>
                <a:lnTo>
                  <a:pt x="14099352" y="7419784"/>
                </a:lnTo>
                <a:lnTo>
                  <a:pt x="0" y="741978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676527">
            <a:off x="14989365" y="6843082"/>
            <a:ext cx="2941273" cy="3945736"/>
          </a:xfrm>
          <a:custGeom>
            <a:avLst/>
            <a:gdLst/>
            <a:ahLst/>
            <a:cxnLst/>
            <a:rect l="l" t="t" r="r" b="b"/>
            <a:pathLst>
              <a:path w="2941273" h="3945736">
                <a:moveTo>
                  <a:pt x="0" y="0"/>
                </a:moveTo>
                <a:lnTo>
                  <a:pt x="2941273" y="0"/>
                </a:lnTo>
                <a:lnTo>
                  <a:pt x="2941273" y="3945735"/>
                </a:lnTo>
                <a:lnTo>
                  <a:pt x="0" y="3945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227071" y="16912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27250" y="7526036"/>
            <a:ext cx="3739006" cy="2447637"/>
          </a:xfrm>
          <a:custGeom>
            <a:avLst/>
            <a:gdLst/>
            <a:ahLst/>
            <a:cxnLst/>
            <a:rect l="l" t="t" r="r" b="b"/>
            <a:pathLst>
              <a:path w="3739006" h="2447637">
                <a:moveTo>
                  <a:pt x="0" y="0"/>
                </a:moveTo>
                <a:lnTo>
                  <a:pt x="3739006" y="0"/>
                </a:lnTo>
                <a:lnTo>
                  <a:pt x="3739006" y="2447636"/>
                </a:lnTo>
                <a:lnTo>
                  <a:pt x="0" y="2447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3">
            <a:extLst>
              <a:ext uri="{FF2B5EF4-FFF2-40B4-BE49-F238E27FC236}">
                <a16:creationId xmlns:a16="http://schemas.microsoft.com/office/drawing/2014/main" id="{36E4A91F-C41E-CEDB-6B05-33AF7D9E8B34}"/>
              </a:ext>
            </a:extLst>
          </p:cNvPr>
          <p:cNvSpPr/>
          <p:nvPr/>
        </p:nvSpPr>
        <p:spPr>
          <a:xfrm>
            <a:off x="12420600" y="4076700"/>
            <a:ext cx="6557297" cy="6653528"/>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9" name="Group 18">
            <a:extLst>
              <a:ext uri="{FF2B5EF4-FFF2-40B4-BE49-F238E27FC236}">
                <a16:creationId xmlns:a16="http://schemas.microsoft.com/office/drawing/2014/main" id="{DEBEED14-9263-F31B-E576-7EA8F139919F}"/>
              </a:ext>
            </a:extLst>
          </p:cNvPr>
          <p:cNvGrpSpPr/>
          <p:nvPr/>
        </p:nvGrpSpPr>
        <p:grpSpPr>
          <a:xfrm>
            <a:off x="4390019" y="2942743"/>
            <a:ext cx="3251018" cy="1108820"/>
            <a:chOff x="4639487" y="939795"/>
            <a:chExt cx="3251018" cy="1108820"/>
          </a:xfrm>
        </p:grpSpPr>
        <p:sp>
          <p:nvSpPr>
            <p:cNvPr id="20" name="TextBox 19">
              <a:extLst>
                <a:ext uri="{FF2B5EF4-FFF2-40B4-BE49-F238E27FC236}">
                  <a16:creationId xmlns:a16="http://schemas.microsoft.com/office/drawing/2014/main" id="{CED02A86-3F90-713C-6494-5052D1D7BE9D}"/>
                </a:ext>
              </a:extLst>
            </p:cNvPr>
            <p:cNvSpPr txBox="1"/>
            <p:nvPr/>
          </p:nvSpPr>
          <p:spPr>
            <a:xfrm>
              <a:off x="4639487" y="939795"/>
              <a:ext cx="3251018"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rPr>
                <a:t>Hoạt</a:t>
              </a:r>
              <a:r>
                <a:rPr kumimoji="0" lang="en-GB" sz="66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rPr>
                <a:t> </a:t>
              </a:r>
              <a:r>
                <a:rPr kumimoji="0" lang="en-GB" sz="66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rPr>
                <a:t>động</a:t>
              </a:r>
              <a:endParaRPr kumimoji="0" lang="vi-VN" sz="66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endParaRPr>
            </a:p>
          </p:txBody>
        </p:sp>
        <p:sp>
          <p:nvSpPr>
            <p:cNvPr id="21" name="TextBox 20">
              <a:extLst>
                <a:ext uri="{FF2B5EF4-FFF2-40B4-BE49-F238E27FC236}">
                  <a16:creationId xmlns:a16="http://schemas.microsoft.com/office/drawing/2014/main" id="{315E4500-9C18-B3B4-F4B0-23B9FAB5360F}"/>
                </a:ext>
              </a:extLst>
            </p:cNvPr>
            <p:cNvSpPr txBox="1"/>
            <p:nvPr/>
          </p:nvSpPr>
          <p:spPr>
            <a:xfrm>
              <a:off x="4639487" y="940619"/>
              <a:ext cx="3251018"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err="1">
                  <a:ln>
                    <a:noFill/>
                  </a:ln>
                  <a:solidFill>
                    <a:srgbClr val="005CAD"/>
                  </a:solidFill>
                  <a:effectLst/>
                  <a:uLnTx/>
                  <a:uFillTx/>
                  <a:latin typeface="SVN-DK Clochard" panose="02000000000000000000" pitchFamily="50" charset="0"/>
                </a:rPr>
                <a:t>Hoạt</a:t>
              </a:r>
              <a:r>
                <a:rPr kumimoji="0" lang="en-GB" sz="6600" b="0" i="0" u="none" strike="noStrike" kern="0" cap="none" spc="0" normalizeH="0" baseline="0" noProof="0" dirty="0">
                  <a:ln>
                    <a:noFill/>
                  </a:ln>
                  <a:solidFill>
                    <a:srgbClr val="005CAD"/>
                  </a:solidFill>
                  <a:effectLst/>
                  <a:uLnTx/>
                  <a:uFillTx/>
                  <a:latin typeface="SVN-DK Clochard" panose="02000000000000000000" pitchFamily="50" charset="0"/>
                </a:rPr>
                <a:t> </a:t>
              </a:r>
              <a:r>
                <a:rPr kumimoji="0" lang="en-GB" sz="6600" b="0" i="0" u="none" strike="noStrike" kern="0" cap="none" spc="0" normalizeH="0" baseline="0" noProof="0" dirty="0" err="1">
                  <a:ln>
                    <a:noFill/>
                  </a:ln>
                  <a:solidFill>
                    <a:srgbClr val="005CAD"/>
                  </a:solidFill>
                  <a:effectLst/>
                  <a:uLnTx/>
                  <a:uFillTx/>
                  <a:latin typeface="SVN-DK Clochard" panose="02000000000000000000" pitchFamily="50" charset="0"/>
                </a:rPr>
                <a:t>động</a:t>
              </a:r>
              <a:endParaRPr kumimoji="0" lang="vi-VN" sz="6600" b="0" i="0" u="none" strike="noStrike" kern="0" cap="none" spc="0" normalizeH="0" baseline="0" noProof="0" dirty="0">
                <a:ln>
                  <a:noFill/>
                </a:ln>
                <a:solidFill>
                  <a:srgbClr val="005CAD"/>
                </a:solidFill>
                <a:effectLst/>
                <a:uLnTx/>
                <a:uFillTx/>
              </a:endParaRPr>
            </a:p>
          </p:txBody>
        </p:sp>
      </p:grpSp>
      <p:pic>
        <p:nvPicPr>
          <p:cNvPr id="22" name="Picture 21">
            <a:extLst>
              <a:ext uri="{FF2B5EF4-FFF2-40B4-BE49-F238E27FC236}">
                <a16:creationId xmlns:a16="http://schemas.microsoft.com/office/drawing/2014/main" id="{67DE7485-1768-281C-65DB-63BBCE645BC9}"/>
              </a:ext>
            </a:extLst>
          </p:cNvPr>
          <p:cNvPicPr>
            <a:picLocks noChangeAspect="1"/>
          </p:cNvPicPr>
          <p:nvPr/>
        </p:nvPicPr>
        <p:blipFill>
          <a:blip r:embed="rId15"/>
          <a:stretch>
            <a:fillRect/>
          </a:stretch>
        </p:blipFill>
        <p:spPr>
          <a:xfrm>
            <a:off x="2915615" y="4273996"/>
            <a:ext cx="11526119" cy="3027642"/>
          </a:xfrm>
          <a:prstGeom prst="rect">
            <a:avLst/>
          </a:prstGeom>
        </p:spPr>
      </p:pic>
    </p:spTree>
    <p:extLst>
      <p:ext uri="{BB962C8B-B14F-4D97-AF65-F5344CB8AC3E}">
        <p14:creationId xmlns:p14="http://schemas.microsoft.com/office/powerpoint/2010/main" val="261464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FD62B4FE-7E4B-D809-E36F-DD19C3AD8832}"/>
              </a:ext>
            </a:extLst>
          </p:cNvPr>
          <p:cNvSpPr/>
          <p:nvPr/>
        </p:nvSpPr>
        <p:spPr>
          <a:xfrm>
            <a:off x="381000" y="314324"/>
            <a:ext cx="17678400" cy="970597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6" name="Group 35">
            <a:extLst>
              <a:ext uri="{FF2B5EF4-FFF2-40B4-BE49-F238E27FC236}">
                <a16:creationId xmlns:a16="http://schemas.microsoft.com/office/drawing/2014/main" id="{A2BA76B3-6A43-FF8E-8976-FF8522826D48}"/>
              </a:ext>
            </a:extLst>
          </p:cNvPr>
          <p:cNvGrpSpPr/>
          <p:nvPr/>
        </p:nvGrpSpPr>
        <p:grpSpPr>
          <a:xfrm>
            <a:off x="380067" y="-182406"/>
            <a:ext cx="5632927" cy="5571422"/>
            <a:chOff x="380067" y="-182406"/>
            <a:chExt cx="5632927" cy="5571422"/>
          </a:xfrm>
        </p:grpSpPr>
        <p:sp>
          <p:nvSpPr>
            <p:cNvPr id="3" name="Freeform 13">
              <a:extLst>
                <a:ext uri="{FF2B5EF4-FFF2-40B4-BE49-F238E27FC236}">
                  <a16:creationId xmlns:a16="http://schemas.microsoft.com/office/drawing/2014/main" id="{702991DF-8473-2A09-1B5B-B0A76F9E4942}"/>
                </a:ext>
              </a:extLst>
            </p:cNvPr>
            <p:cNvSpPr/>
            <p:nvPr/>
          </p:nvSpPr>
          <p:spPr>
            <a:xfrm>
              <a:off x="380067" y="-182406"/>
              <a:ext cx="5632927" cy="5571422"/>
            </a:xfrm>
            <a:custGeom>
              <a:avLst/>
              <a:gdLst/>
              <a:ahLst/>
              <a:cxnLst/>
              <a:rect l="l" t="t" r="r" b="b"/>
              <a:pathLst>
                <a:path w="2040305" h="2294822">
                  <a:moveTo>
                    <a:pt x="0" y="0"/>
                  </a:moveTo>
                  <a:lnTo>
                    <a:pt x="2040306" y="0"/>
                  </a:lnTo>
                  <a:lnTo>
                    <a:pt x="2040306" y="2294822"/>
                  </a:lnTo>
                  <a:lnTo>
                    <a:pt x="0" y="22948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7" name="Google Shape;4212;p71">
              <a:extLst>
                <a:ext uri="{FF2B5EF4-FFF2-40B4-BE49-F238E27FC236}">
                  <a16:creationId xmlns:a16="http://schemas.microsoft.com/office/drawing/2014/main" id="{08F791EF-85F7-EB66-DE9B-90FDBBBB4EFD}"/>
                </a:ext>
              </a:extLst>
            </p:cNvPr>
            <p:cNvGrpSpPr/>
            <p:nvPr/>
          </p:nvGrpSpPr>
          <p:grpSpPr>
            <a:xfrm>
              <a:off x="1733527" y="647700"/>
              <a:ext cx="1219200" cy="1323975"/>
              <a:chOff x="2451188" y="1296875"/>
              <a:chExt cx="377475" cy="423625"/>
            </a:xfrm>
          </p:grpSpPr>
          <p:sp>
            <p:nvSpPr>
              <p:cNvPr id="10" name="Google Shape;4213;p71">
                <a:extLst>
                  <a:ext uri="{FF2B5EF4-FFF2-40B4-BE49-F238E27FC236}">
                    <a16:creationId xmlns:a16="http://schemas.microsoft.com/office/drawing/2014/main" id="{68047D2D-0CDD-45B2-71FD-EAEFFEB71289}"/>
                  </a:ext>
                </a:extLst>
              </p:cNvPr>
              <p:cNvSpPr/>
              <p:nvPr/>
            </p:nvSpPr>
            <p:spPr>
              <a:xfrm>
                <a:off x="2499413" y="1296875"/>
                <a:ext cx="281025" cy="226950"/>
              </a:xfrm>
              <a:custGeom>
                <a:avLst/>
                <a:gdLst/>
                <a:ahLst/>
                <a:cxnLst/>
                <a:rect l="l" t="t" r="r" b="b"/>
                <a:pathLst>
                  <a:path w="11241" h="9078" extrusionOk="0">
                    <a:moveTo>
                      <a:pt x="5621" y="0"/>
                    </a:moveTo>
                    <a:cubicBezTo>
                      <a:pt x="2517" y="0"/>
                      <a:pt x="1" y="2551"/>
                      <a:pt x="1" y="5696"/>
                    </a:cubicBezTo>
                    <a:cubicBezTo>
                      <a:pt x="1" y="8841"/>
                      <a:pt x="2517" y="9078"/>
                      <a:pt x="5621" y="9078"/>
                    </a:cubicBezTo>
                    <a:cubicBezTo>
                      <a:pt x="8724" y="9078"/>
                      <a:pt x="11240" y="8841"/>
                      <a:pt x="11240" y="5696"/>
                    </a:cubicBezTo>
                    <a:cubicBezTo>
                      <a:pt x="11240" y="2551"/>
                      <a:pt x="8726" y="0"/>
                      <a:pt x="5621"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214;p71">
                <a:extLst>
                  <a:ext uri="{FF2B5EF4-FFF2-40B4-BE49-F238E27FC236}">
                    <a16:creationId xmlns:a16="http://schemas.microsoft.com/office/drawing/2014/main" id="{C35F3CC4-1625-5EAC-8B6A-237E845883B6}"/>
                  </a:ext>
                </a:extLst>
              </p:cNvPr>
              <p:cNvSpPr/>
              <p:nvPr/>
            </p:nvSpPr>
            <p:spPr>
              <a:xfrm>
                <a:off x="2499413" y="1296875"/>
                <a:ext cx="140525" cy="226950"/>
              </a:xfrm>
              <a:custGeom>
                <a:avLst/>
                <a:gdLst/>
                <a:ahLst/>
                <a:cxnLst/>
                <a:rect l="l" t="t" r="r" b="b"/>
                <a:pathLst>
                  <a:path w="5621" h="9078" extrusionOk="0">
                    <a:moveTo>
                      <a:pt x="5621" y="0"/>
                    </a:moveTo>
                    <a:cubicBezTo>
                      <a:pt x="2517" y="0"/>
                      <a:pt x="1" y="2551"/>
                      <a:pt x="1" y="5696"/>
                    </a:cubicBezTo>
                    <a:cubicBezTo>
                      <a:pt x="1" y="8816"/>
                      <a:pt x="2477" y="9074"/>
                      <a:pt x="5546" y="9078"/>
                    </a:cubicBezTo>
                    <a:cubicBezTo>
                      <a:pt x="4001" y="9071"/>
                      <a:pt x="2761" y="8792"/>
                      <a:pt x="2761" y="5696"/>
                    </a:cubicBezTo>
                    <a:cubicBezTo>
                      <a:pt x="2761" y="2551"/>
                      <a:pt x="4041" y="0"/>
                      <a:pt x="5621" y="0"/>
                    </a:cubicBezTo>
                    <a:close/>
                  </a:path>
                </a:pathLst>
              </a:custGeom>
              <a:solidFill>
                <a:srgbClr val="454045"/>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215;p71">
                <a:extLst>
                  <a:ext uri="{FF2B5EF4-FFF2-40B4-BE49-F238E27FC236}">
                    <a16:creationId xmlns:a16="http://schemas.microsoft.com/office/drawing/2014/main" id="{5DC38BE9-8CC5-2AD3-DFEB-7AAC7D4E3ADE}"/>
                  </a:ext>
                </a:extLst>
              </p:cNvPr>
              <p:cNvSpPr/>
              <p:nvPr/>
            </p:nvSpPr>
            <p:spPr>
              <a:xfrm>
                <a:off x="2538288" y="1333050"/>
                <a:ext cx="203950" cy="212950"/>
              </a:xfrm>
              <a:custGeom>
                <a:avLst/>
                <a:gdLst/>
                <a:ahLst/>
                <a:cxnLst/>
                <a:rect l="l" t="t" r="r" b="b"/>
                <a:pathLst>
                  <a:path w="8158" h="8518" extrusionOk="0">
                    <a:moveTo>
                      <a:pt x="4095" y="1"/>
                    </a:moveTo>
                    <a:cubicBezTo>
                      <a:pt x="4088" y="1"/>
                      <a:pt x="4081" y="1"/>
                      <a:pt x="4075" y="1"/>
                    </a:cubicBezTo>
                    <a:cubicBezTo>
                      <a:pt x="3858" y="1"/>
                      <a:pt x="3643" y="14"/>
                      <a:pt x="3427" y="39"/>
                    </a:cubicBezTo>
                    <a:cubicBezTo>
                      <a:pt x="2967" y="91"/>
                      <a:pt x="2515" y="205"/>
                      <a:pt x="2086" y="379"/>
                    </a:cubicBezTo>
                    <a:cubicBezTo>
                      <a:pt x="2055" y="391"/>
                      <a:pt x="2025" y="404"/>
                      <a:pt x="1996" y="417"/>
                    </a:cubicBezTo>
                    <a:cubicBezTo>
                      <a:pt x="989" y="856"/>
                      <a:pt x="268" y="2100"/>
                      <a:pt x="83" y="2976"/>
                    </a:cubicBezTo>
                    <a:cubicBezTo>
                      <a:pt x="64" y="3242"/>
                      <a:pt x="49" y="3508"/>
                      <a:pt x="38" y="3773"/>
                    </a:cubicBezTo>
                    <a:cubicBezTo>
                      <a:pt x="0" y="4627"/>
                      <a:pt x="4" y="5480"/>
                      <a:pt x="47" y="6333"/>
                    </a:cubicBezTo>
                    <a:cubicBezTo>
                      <a:pt x="107" y="7493"/>
                      <a:pt x="1038" y="8419"/>
                      <a:pt x="2200" y="8473"/>
                    </a:cubicBezTo>
                    <a:cubicBezTo>
                      <a:pt x="2451" y="8486"/>
                      <a:pt x="2704" y="8495"/>
                      <a:pt x="2957" y="8502"/>
                    </a:cubicBezTo>
                    <a:lnTo>
                      <a:pt x="2959" y="8502"/>
                    </a:lnTo>
                    <a:cubicBezTo>
                      <a:pt x="3328" y="8513"/>
                      <a:pt x="3697" y="8518"/>
                      <a:pt x="4066" y="8518"/>
                    </a:cubicBezTo>
                    <a:cubicBezTo>
                      <a:pt x="4694" y="8518"/>
                      <a:pt x="5322" y="8503"/>
                      <a:pt x="5951" y="8473"/>
                    </a:cubicBezTo>
                    <a:cubicBezTo>
                      <a:pt x="7111" y="8419"/>
                      <a:pt x="8042" y="7493"/>
                      <a:pt x="8102" y="6333"/>
                    </a:cubicBezTo>
                    <a:lnTo>
                      <a:pt x="8102" y="6331"/>
                    </a:lnTo>
                    <a:cubicBezTo>
                      <a:pt x="8158" y="5214"/>
                      <a:pt x="8147" y="4095"/>
                      <a:pt x="8066" y="2978"/>
                    </a:cubicBezTo>
                    <a:cubicBezTo>
                      <a:pt x="7843" y="1915"/>
                      <a:pt x="6828" y="541"/>
                      <a:pt x="5468" y="180"/>
                    </a:cubicBezTo>
                    <a:cubicBezTo>
                      <a:pt x="5019" y="62"/>
                      <a:pt x="4558" y="1"/>
                      <a:pt x="4095" y="1"/>
                    </a:cubicBezTo>
                    <a:close/>
                  </a:path>
                </a:pathLst>
              </a:custGeom>
              <a:solidFill>
                <a:srgbClr val="F1D0A5"/>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216;p71">
                <a:extLst>
                  <a:ext uri="{FF2B5EF4-FFF2-40B4-BE49-F238E27FC236}">
                    <a16:creationId xmlns:a16="http://schemas.microsoft.com/office/drawing/2014/main" id="{4CE2B5CD-95B0-4722-9DC4-D3B8E5EB57DB}"/>
                  </a:ext>
                </a:extLst>
              </p:cNvPr>
              <p:cNvSpPr/>
              <p:nvPr/>
            </p:nvSpPr>
            <p:spPr>
              <a:xfrm>
                <a:off x="2538063" y="1354925"/>
                <a:ext cx="74225" cy="190700"/>
              </a:xfrm>
              <a:custGeom>
                <a:avLst/>
                <a:gdLst/>
                <a:ahLst/>
                <a:cxnLst/>
                <a:rect l="l" t="t" r="r" b="b"/>
                <a:pathLst>
                  <a:path w="2969" h="7628" extrusionOk="0">
                    <a:moveTo>
                      <a:pt x="2095" y="1"/>
                    </a:moveTo>
                    <a:cubicBezTo>
                      <a:pt x="2064" y="13"/>
                      <a:pt x="2036" y="26"/>
                      <a:pt x="2005" y="39"/>
                    </a:cubicBezTo>
                    <a:cubicBezTo>
                      <a:pt x="998" y="476"/>
                      <a:pt x="277" y="1225"/>
                      <a:pt x="92" y="2101"/>
                    </a:cubicBezTo>
                    <a:cubicBezTo>
                      <a:pt x="11" y="3218"/>
                      <a:pt x="0" y="4339"/>
                      <a:pt x="56" y="5458"/>
                    </a:cubicBezTo>
                    <a:cubicBezTo>
                      <a:pt x="116" y="6618"/>
                      <a:pt x="1047" y="7544"/>
                      <a:pt x="2209" y="7598"/>
                    </a:cubicBezTo>
                    <a:cubicBezTo>
                      <a:pt x="2460" y="7611"/>
                      <a:pt x="2713" y="7620"/>
                      <a:pt x="2966" y="7627"/>
                    </a:cubicBezTo>
                    <a:lnTo>
                      <a:pt x="2968" y="7627"/>
                    </a:lnTo>
                    <a:cubicBezTo>
                      <a:pt x="2460" y="7430"/>
                      <a:pt x="2072" y="6564"/>
                      <a:pt x="2045" y="5505"/>
                    </a:cubicBezTo>
                    <a:cubicBezTo>
                      <a:pt x="2010" y="4126"/>
                      <a:pt x="2027" y="1685"/>
                      <a:pt x="2095" y="1"/>
                    </a:cubicBezTo>
                    <a:close/>
                  </a:path>
                </a:pathLst>
              </a:custGeom>
              <a:solidFill>
                <a:srgbClr val="F1B98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217;p71">
                <a:extLst>
                  <a:ext uri="{FF2B5EF4-FFF2-40B4-BE49-F238E27FC236}">
                    <a16:creationId xmlns:a16="http://schemas.microsoft.com/office/drawing/2014/main" id="{2A329BA2-A638-E987-E9A6-6411B3532BFE}"/>
                  </a:ext>
                </a:extLst>
              </p:cNvPr>
              <p:cNvSpPr/>
              <p:nvPr/>
            </p:nvSpPr>
            <p:spPr>
              <a:xfrm>
                <a:off x="2539188" y="1345450"/>
                <a:ext cx="135825" cy="85700"/>
              </a:xfrm>
              <a:custGeom>
                <a:avLst/>
                <a:gdLst/>
                <a:ahLst/>
                <a:cxnLst/>
                <a:rect l="l" t="t" r="r" b="b"/>
                <a:pathLst>
                  <a:path w="5433" h="3428" extrusionOk="0">
                    <a:moveTo>
                      <a:pt x="4039" y="0"/>
                    </a:moveTo>
                    <a:cubicBezTo>
                      <a:pt x="3822" y="0"/>
                      <a:pt x="3605" y="13"/>
                      <a:pt x="3390" y="40"/>
                    </a:cubicBezTo>
                    <a:cubicBezTo>
                      <a:pt x="2929" y="92"/>
                      <a:pt x="2479" y="206"/>
                      <a:pt x="2048" y="380"/>
                    </a:cubicBezTo>
                    <a:cubicBezTo>
                      <a:pt x="2018" y="392"/>
                      <a:pt x="1989" y="405"/>
                      <a:pt x="1958" y="418"/>
                    </a:cubicBezTo>
                    <a:cubicBezTo>
                      <a:pt x="951" y="857"/>
                      <a:pt x="230" y="1605"/>
                      <a:pt x="46" y="2480"/>
                    </a:cubicBezTo>
                    <a:cubicBezTo>
                      <a:pt x="26" y="2746"/>
                      <a:pt x="11" y="3012"/>
                      <a:pt x="0" y="3277"/>
                    </a:cubicBezTo>
                    <a:cubicBezTo>
                      <a:pt x="167" y="3383"/>
                      <a:pt x="336" y="3428"/>
                      <a:pt x="503" y="3428"/>
                    </a:cubicBezTo>
                    <a:cubicBezTo>
                      <a:pt x="837" y="3428"/>
                      <a:pt x="1163" y="3247"/>
                      <a:pt x="1448" y="3006"/>
                    </a:cubicBezTo>
                    <a:cubicBezTo>
                      <a:pt x="2014" y="2529"/>
                      <a:pt x="2426" y="1815"/>
                      <a:pt x="2446" y="1781"/>
                    </a:cubicBezTo>
                    <a:lnTo>
                      <a:pt x="2446" y="1781"/>
                    </a:lnTo>
                    <a:cubicBezTo>
                      <a:pt x="2314" y="2073"/>
                      <a:pt x="2283" y="2346"/>
                      <a:pt x="2517" y="2478"/>
                    </a:cubicBezTo>
                    <a:cubicBezTo>
                      <a:pt x="2582" y="2515"/>
                      <a:pt x="2658" y="2532"/>
                      <a:pt x="2742" y="2532"/>
                    </a:cubicBezTo>
                    <a:cubicBezTo>
                      <a:pt x="3476" y="2532"/>
                      <a:pt x="4832" y="1211"/>
                      <a:pt x="5432" y="181"/>
                    </a:cubicBezTo>
                    <a:cubicBezTo>
                      <a:pt x="4977" y="60"/>
                      <a:pt x="4509" y="0"/>
                      <a:pt x="4039"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218;p71">
                <a:extLst>
                  <a:ext uri="{FF2B5EF4-FFF2-40B4-BE49-F238E27FC236}">
                    <a16:creationId xmlns:a16="http://schemas.microsoft.com/office/drawing/2014/main" id="{43CEE7F0-1A9A-CE53-7E90-0D40399ECE03}"/>
                  </a:ext>
                </a:extLst>
              </p:cNvPr>
              <p:cNvSpPr/>
              <p:nvPr/>
            </p:nvSpPr>
            <p:spPr>
              <a:xfrm>
                <a:off x="2532638" y="1345450"/>
                <a:ext cx="107525" cy="85700"/>
              </a:xfrm>
              <a:custGeom>
                <a:avLst/>
                <a:gdLst/>
                <a:ahLst/>
                <a:cxnLst/>
                <a:rect l="l" t="t" r="r" b="b"/>
                <a:pathLst>
                  <a:path w="4301" h="3428" extrusionOk="0">
                    <a:moveTo>
                      <a:pt x="4301" y="0"/>
                    </a:moveTo>
                    <a:cubicBezTo>
                      <a:pt x="4084" y="0"/>
                      <a:pt x="3867" y="13"/>
                      <a:pt x="3652" y="38"/>
                    </a:cubicBezTo>
                    <a:cubicBezTo>
                      <a:pt x="3193" y="91"/>
                      <a:pt x="2741" y="204"/>
                      <a:pt x="2312" y="380"/>
                    </a:cubicBezTo>
                    <a:cubicBezTo>
                      <a:pt x="2281" y="391"/>
                      <a:pt x="2251" y="405"/>
                      <a:pt x="2222" y="418"/>
                    </a:cubicBezTo>
                    <a:cubicBezTo>
                      <a:pt x="1213" y="855"/>
                      <a:pt x="492" y="1604"/>
                      <a:pt x="308" y="2480"/>
                    </a:cubicBezTo>
                    <a:cubicBezTo>
                      <a:pt x="290" y="2746"/>
                      <a:pt x="275" y="3012"/>
                      <a:pt x="262" y="3277"/>
                    </a:cubicBezTo>
                    <a:cubicBezTo>
                      <a:pt x="430" y="3383"/>
                      <a:pt x="599" y="3428"/>
                      <a:pt x="766" y="3428"/>
                    </a:cubicBezTo>
                    <a:cubicBezTo>
                      <a:pt x="1100" y="3428"/>
                      <a:pt x="1425" y="3247"/>
                      <a:pt x="1712" y="3006"/>
                    </a:cubicBezTo>
                    <a:cubicBezTo>
                      <a:pt x="0" y="3006"/>
                      <a:pt x="2898" y="490"/>
                      <a:pt x="4301" y="0"/>
                    </a:cubicBezTo>
                    <a:close/>
                  </a:path>
                </a:pathLst>
              </a:custGeom>
              <a:solidFill>
                <a:srgbClr val="454045"/>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219;p71">
                <a:extLst>
                  <a:ext uri="{FF2B5EF4-FFF2-40B4-BE49-F238E27FC236}">
                    <a16:creationId xmlns:a16="http://schemas.microsoft.com/office/drawing/2014/main" id="{DC716A5E-3287-58DF-029B-8D90F582FCA4}"/>
                  </a:ext>
                </a:extLst>
              </p:cNvPr>
              <p:cNvSpPr/>
              <p:nvPr/>
            </p:nvSpPr>
            <p:spPr>
              <a:xfrm>
                <a:off x="2612213" y="1487100"/>
                <a:ext cx="55800" cy="25850"/>
              </a:xfrm>
              <a:custGeom>
                <a:avLst/>
                <a:gdLst/>
                <a:ahLst/>
                <a:cxnLst/>
                <a:rect l="l" t="t" r="r" b="b"/>
                <a:pathLst>
                  <a:path w="2232" h="1034" extrusionOk="0">
                    <a:moveTo>
                      <a:pt x="291" y="0"/>
                    </a:moveTo>
                    <a:cubicBezTo>
                      <a:pt x="255" y="0"/>
                      <a:pt x="218" y="8"/>
                      <a:pt x="183" y="24"/>
                    </a:cubicBezTo>
                    <a:cubicBezTo>
                      <a:pt x="55" y="84"/>
                      <a:pt x="0" y="238"/>
                      <a:pt x="60" y="366"/>
                    </a:cubicBezTo>
                    <a:cubicBezTo>
                      <a:pt x="255" y="773"/>
                      <a:pt x="666" y="1033"/>
                      <a:pt x="1118" y="1033"/>
                    </a:cubicBezTo>
                    <a:cubicBezTo>
                      <a:pt x="1569" y="1033"/>
                      <a:pt x="1980" y="773"/>
                      <a:pt x="2175" y="366"/>
                    </a:cubicBezTo>
                    <a:cubicBezTo>
                      <a:pt x="2231" y="238"/>
                      <a:pt x="2175" y="90"/>
                      <a:pt x="2050" y="30"/>
                    </a:cubicBezTo>
                    <a:cubicBezTo>
                      <a:pt x="2015" y="13"/>
                      <a:pt x="1978" y="5"/>
                      <a:pt x="1942" y="5"/>
                    </a:cubicBezTo>
                    <a:cubicBezTo>
                      <a:pt x="1848" y="5"/>
                      <a:pt x="1758" y="57"/>
                      <a:pt x="1712" y="146"/>
                    </a:cubicBezTo>
                    <a:cubicBezTo>
                      <a:pt x="1593" y="397"/>
                      <a:pt x="1355" y="522"/>
                      <a:pt x="1118" y="522"/>
                    </a:cubicBezTo>
                    <a:cubicBezTo>
                      <a:pt x="880" y="522"/>
                      <a:pt x="642" y="397"/>
                      <a:pt x="523" y="146"/>
                    </a:cubicBezTo>
                    <a:cubicBezTo>
                      <a:pt x="480" y="54"/>
                      <a:pt x="387" y="0"/>
                      <a:pt x="291" y="0"/>
                    </a:cubicBezTo>
                    <a:close/>
                  </a:path>
                </a:pathLst>
              </a:custGeom>
              <a:solidFill>
                <a:srgbClr val="F85A45"/>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220;p71">
                <a:extLst>
                  <a:ext uri="{FF2B5EF4-FFF2-40B4-BE49-F238E27FC236}">
                    <a16:creationId xmlns:a16="http://schemas.microsoft.com/office/drawing/2014/main" id="{86226C59-3B08-B569-A7AE-10EB08D77982}"/>
                  </a:ext>
                </a:extLst>
              </p:cNvPr>
              <p:cNvSpPr/>
              <p:nvPr/>
            </p:nvSpPr>
            <p:spPr>
              <a:xfrm>
                <a:off x="2583963" y="1442700"/>
                <a:ext cx="18425" cy="27350"/>
              </a:xfrm>
              <a:custGeom>
                <a:avLst/>
                <a:gdLst/>
                <a:ahLst/>
                <a:cxnLst/>
                <a:rect l="l" t="t" r="r" b="b"/>
                <a:pathLst>
                  <a:path w="737" h="1094" extrusionOk="0">
                    <a:moveTo>
                      <a:pt x="368" y="0"/>
                    </a:moveTo>
                    <a:cubicBezTo>
                      <a:pt x="165" y="0"/>
                      <a:pt x="1" y="244"/>
                      <a:pt x="1" y="546"/>
                    </a:cubicBezTo>
                    <a:cubicBezTo>
                      <a:pt x="1" y="848"/>
                      <a:pt x="165" y="1094"/>
                      <a:pt x="368" y="1094"/>
                    </a:cubicBezTo>
                    <a:cubicBezTo>
                      <a:pt x="572" y="1094"/>
                      <a:pt x="736" y="848"/>
                      <a:pt x="736" y="546"/>
                    </a:cubicBezTo>
                    <a:cubicBezTo>
                      <a:pt x="736" y="244"/>
                      <a:pt x="572" y="0"/>
                      <a:pt x="368"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221;p71">
                <a:extLst>
                  <a:ext uri="{FF2B5EF4-FFF2-40B4-BE49-F238E27FC236}">
                    <a16:creationId xmlns:a16="http://schemas.microsoft.com/office/drawing/2014/main" id="{CBF42784-D9B1-F58D-CEEC-4BF9F3F28964}"/>
                  </a:ext>
                </a:extLst>
              </p:cNvPr>
              <p:cNvSpPr/>
              <p:nvPr/>
            </p:nvSpPr>
            <p:spPr>
              <a:xfrm>
                <a:off x="2677913" y="1442700"/>
                <a:ext cx="18425" cy="27350"/>
              </a:xfrm>
              <a:custGeom>
                <a:avLst/>
                <a:gdLst/>
                <a:ahLst/>
                <a:cxnLst/>
                <a:rect l="l" t="t" r="r" b="b"/>
                <a:pathLst>
                  <a:path w="737" h="1094" extrusionOk="0">
                    <a:moveTo>
                      <a:pt x="368" y="0"/>
                    </a:moveTo>
                    <a:cubicBezTo>
                      <a:pt x="165" y="0"/>
                      <a:pt x="1" y="244"/>
                      <a:pt x="1" y="546"/>
                    </a:cubicBezTo>
                    <a:cubicBezTo>
                      <a:pt x="1" y="848"/>
                      <a:pt x="165" y="1094"/>
                      <a:pt x="368" y="1094"/>
                    </a:cubicBezTo>
                    <a:cubicBezTo>
                      <a:pt x="572" y="1094"/>
                      <a:pt x="736" y="848"/>
                      <a:pt x="736" y="546"/>
                    </a:cubicBezTo>
                    <a:cubicBezTo>
                      <a:pt x="736" y="244"/>
                      <a:pt x="572" y="0"/>
                      <a:pt x="368"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222;p71">
                <a:extLst>
                  <a:ext uri="{FF2B5EF4-FFF2-40B4-BE49-F238E27FC236}">
                    <a16:creationId xmlns:a16="http://schemas.microsoft.com/office/drawing/2014/main" id="{13A4F833-6644-65B3-DFC2-2BAC136C58AD}"/>
                  </a:ext>
                </a:extLst>
              </p:cNvPr>
              <p:cNvSpPr/>
              <p:nvPr/>
            </p:nvSpPr>
            <p:spPr>
              <a:xfrm>
                <a:off x="2560063" y="1478425"/>
                <a:ext cx="34425" cy="21825"/>
              </a:xfrm>
              <a:custGeom>
                <a:avLst/>
                <a:gdLst/>
                <a:ahLst/>
                <a:cxnLst/>
                <a:rect l="l" t="t" r="r" b="b"/>
                <a:pathLst>
                  <a:path w="1377" h="873" extrusionOk="0">
                    <a:moveTo>
                      <a:pt x="689" y="1"/>
                    </a:moveTo>
                    <a:cubicBezTo>
                      <a:pt x="310" y="1"/>
                      <a:pt x="1" y="196"/>
                      <a:pt x="1" y="437"/>
                    </a:cubicBezTo>
                    <a:cubicBezTo>
                      <a:pt x="1" y="677"/>
                      <a:pt x="310" y="872"/>
                      <a:pt x="689" y="872"/>
                    </a:cubicBezTo>
                    <a:cubicBezTo>
                      <a:pt x="1069" y="872"/>
                      <a:pt x="1376" y="677"/>
                      <a:pt x="1376" y="437"/>
                    </a:cubicBezTo>
                    <a:cubicBezTo>
                      <a:pt x="1376" y="196"/>
                      <a:pt x="1069" y="1"/>
                      <a:pt x="689" y="1"/>
                    </a:cubicBezTo>
                    <a:close/>
                  </a:path>
                </a:pathLst>
              </a:custGeom>
              <a:solidFill>
                <a:srgbClr val="DF9380"/>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223;p71">
                <a:extLst>
                  <a:ext uri="{FF2B5EF4-FFF2-40B4-BE49-F238E27FC236}">
                    <a16:creationId xmlns:a16="http://schemas.microsoft.com/office/drawing/2014/main" id="{6027A4F7-AE91-17FA-5B7B-048BD3F12570}"/>
                  </a:ext>
                </a:extLst>
              </p:cNvPr>
              <p:cNvSpPr/>
              <p:nvPr/>
            </p:nvSpPr>
            <p:spPr>
              <a:xfrm>
                <a:off x="2685838" y="1478425"/>
                <a:ext cx="34400" cy="21825"/>
              </a:xfrm>
              <a:custGeom>
                <a:avLst/>
                <a:gdLst/>
                <a:ahLst/>
                <a:cxnLst/>
                <a:rect l="l" t="t" r="r" b="b"/>
                <a:pathLst>
                  <a:path w="1376" h="873" extrusionOk="0">
                    <a:moveTo>
                      <a:pt x="687" y="1"/>
                    </a:moveTo>
                    <a:cubicBezTo>
                      <a:pt x="307" y="1"/>
                      <a:pt x="0" y="196"/>
                      <a:pt x="0" y="437"/>
                    </a:cubicBezTo>
                    <a:cubicBezTo>
                      <a:pt x="0" y="677"/>
                      <a:pt x="307" y="872"/>
                      <a:pt x="687" y="872"/>
                    </a:cubicBezTo>
                    <a:cubicBezTo>
                      <a:pt x="1067" y="872"/>
                      <a:pt x="1376" y="677"/>
                      <a:pt x="1376" y="437"/>
                    </a:cubicBezTo>
                    <a:cubicBezTo>
                      <a:pt x="1376" y="196"/>
                      <a:pt x="1067" y="1"/>
                      <a:pt x="687" y="1"/>
                    </a:cubicBezTo>
                    <a:close/>
                  </a:path>
                </a:pathLst>
              </a:custGeom>
              <a:solidFill>
                <a:srgbClr val="F9A58E"/>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224;p71">
                <a:extLst>
                  <a:ext uri="{FF2B5EF4-FFF2-40B4-BE49-F238E27FC236}">
                    <a16:creationId xmlns:a16="http://schemas.microsoft.com/office/drawing/2014/main" id="{930CEF91-C86D-BB07-6D4B-E3F22B744A41}"/>
                  </a:ext>
                </a:extLst>
              </p:cNvPr>
              <p:cNvSpPr/>
              <p:nvPr/>
            </p:nvSpPr>
            <p:spPr>
              <a:xfrm>
                <a:off x="2539188" y="1325100"/>
                <a:ext cx="201925" cy="83275"/>
              </a:xfrm>
              <a:custGeom>
                <a:avLst/>
                <a:gdLst/>
                <a:ahLst/>
                <a:cxnLst/>
                <a:rect l="l" t="t" r="r" b="b"/>
                <a:pathLst>
                  <a:path w="8077" h="3331" extrusionOk="0">
                    <a:moveTo>
                      <a:pt x="4039" y="1"/>
                    </a:moveTo>
                    <a:cubicBezTo>
                      <a:pt x="3822" y="1"/>
                      <a:pt x="3607" y="13"/>
                      <a:pt x="3391" y="39"/>
                    </a:cubicBezTo>
                    <a:cubicBezTo>
                      <a:pt x="3032" y="78"/>
                      <a:pt x="2679" y="158"/>
                      <a:pt x="2338" y="272"/>
                    </a:cubicBezTo>
                    <a:cubicBezTo>
                      <a:pt x="2207" y="315"/>
                      <a:pt x="2083" y="364"/>
                      <a:pt x="1960" y="416"/>
                    </a:cubicBezTo>
                    <a:cubicBezTo>
                      <a:pt x="787" y="928"/>
                      <a:pt x="2" y="1859"/>
                      <a:pt x="2" y="2922"/>
                    </a:cubicBezTo>
                    <a:cubicBezTo>
                      <a:pt x="0" y="3057"/>
                      <a:pt x="15" y="3195"/>
                      <a:pt x="40" y="3329"/>
                    </a:cubicBezTo>
                    <a:cubicBezTo>
                      <a:pt x="212" y="2437"/>
                      <a:pt x="939" y="1675"/>
                      <a:pt x="1960" y="1230"/>
                    </a:cubicBezTo>
                    <a:cubicBezTo>
                      <a:pt x="2016" y="1206"/>
                      <a:pt x="2072" y="1183"/>
                      <a:pt x="2130" y="1161"/>
                    </a:cubicBezTo>
                    <a:cubicBezTo>
                      <a:pt x="2535" y="1004"/>
                      <a:pt x="2959" y="901"/>
                      <a:pt x="3391" y="852"/>
                    </a:cubicBezTo>
                    <a:cubicBezTo>
                      <a:pt x="3607" y="827"/>
                      <a:pt x="3822" y="814"/>
                      <a:pt x="4039" y="814"/>
                    </a:cubicBezTo>
                    <a:cubicBezTo>
                      <a:pt x="6078" y="814"/>
                      <a:pt x="7764" y="1910"/>
                      <a:pt x="8037" y="3330"/>
                    </a:cubicBezTo>
                    <a:cubicBezTo>
                      <a:pt x="8062" y="3197"/>
                      <a:pt x="8077" y="3059"/>
                      <a:pt x="8077" y="2922"/>
                    </a:cubicBezTo>
                    <a:cubicBezTo>
                      <a:pt x="8077" y="1309"/>
                      <a:pt x="6269" y="1"/>
                      <a:pt x="4039" y="1"/>
                    </a:cubicBezTo>
                    <a:close/>
                  </a:path>
                </a:pathLst>
              </a:custGeom>
              <a:solidFill>
                <a:srgbClr val="F85A45"/>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225;p71">
                <a:extLst>
                  <a:ext uri="{FF2B5EF4-FFF2-40B4-BE49-F238E27FC236}">
                    <a16:creationId xmlns:a16="http://schemas.microsoft.com/office/drawing/2014/main" id="{6EC693E8-5EAA-BD6D-C8F0-FB7BBF3754D2}"/>
                  </a:ext>
                </a:extLst>
              </p:cNvPr>
              <p:cNvSpPr/>
              <p:nvPr/>
            </p:nvSpPr>
            <p:spPr>
              <a:xfrm>
                <a:off x="2539188" y="1331875"/>
                <a:ext cx="58400" cy="76450"/>
              </a:xfrm>
              <a:custGeom>
                <a:avLst/>
                <a:gdLst/>
                <a:ahLst/>
                <a:cxnLst/>
                <a:rect l="l" t="t" r="r" b="b"/>
                <a:pathLst>
                  <a:path w="2336" h="3058" extrusionOk="0">
                    <a:moveTo>
                      <a:pt x="2336" y="1"/>
                    </a:moveTo>
                    <a:lnTo>
                      <a:pt x="2336" y="1"/>
                    </a:lnTo>
                    <a:cubicBezTo>
                      <a:pt x="2207" y="44"/>
                      <a:pt x="2081" y="93"/>
                      <a:pt x="1960" y="145"/>
                    </a:cubicBezTo>
                    <a:cubicBezTo>
                      <a:pt x="787" y="657"/>
                      <a:pt x="0" y="1588"/>
                      <a:pt x="0" y="2651"/>
                    </a:cubicBezTo>
                    <a:cubicBezTo>
                      <a:pt x="0" y="2786"/>
                      <a:pt x="13" y="2924"/>
                      <a:pt x="40" y="3058"/>
                    </a:cubicBezTo>
                    <a:cubicBezTo>
                      <a:pt x="212" y="2166"/>
                      <a:pt x="939" y="1404"/>
                      <a:pt x="1960" y="959"/>
                    </a:cubicBezTo>
                    <a:cubicBezTo>
                      <a:pt x="2016" y="935"/>
                      <a:pt x="2072" y="914"/>
                      <a:pt x="2128" y="890"/>
                    </a:cubicBezTo>
                    <a:lnTo>
                      <a:pt x="2336" y="1"/>
                    </a:lnTo>
                    <a:close/>
                  </a:path>
                </a:pathLst>
              </a:custGeom>
              <a:solidFill>
                <a:srgbClr val="C32430"/>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226;p71">
                <a:extLst>
                  <a:ext uri="{FF2B5EF4-FFF2-40B4-BE49-F238E27FC236}">
                    <a16:creationId xmlns:a16="http://schemas.microsoft.com/office/drawing/2014/main" id="{BCC2B066-227C-4E89-0BF7-5C1EB54DF6F9}"/>
                  </a:ext>
                </a:extLst>
              </p:cNvPr>
              <p:cNvSpPr/>
              <p:nvPr/>
            </p:nvSpPr>
            <p:spPr>
              <a:xfrm>
                <a:off x="2491288" y="1498125"/>
                <a:ext cx="297275" cy="194950"/>
              </a:xfrm>
              <a:custGeom>
                <a:avLst/>
                <a:gdLst/>
                <a:ahLst/>
                <a:cxnLst/>
                <a:rect l="l" t="t" r="r" b="b"/>
                <a:pathLst>
                  <a:path w="11891" h="7798" extrusionOk="0">
                    <a:moveTo>
                      <a:pt x="726" y="1"/>
                    </a:moveTo>
                    <a:cubicBezTo>
                      <a:pt x="335" y="1"/>
                      <a:pt x="0" y="317"/>
                      <a:pt x="0" y="726"/>
                    </a:cubicBezTo>
                    <a:lnTo>
                      <a:pt x="0" y="6062"/>
                    </a:lnTo>
                    <a:cubicBezTo>
                      <a:pt x="0" y="6404"/>
                      <a:pt x="239" y="6698"/>
                      <a:pt x="573" y="6771"/>
                    </a:cubicBezTo>
                    <a:lnTo>
                      <a:pt x="5311" y="7797"/>
                    </a:lnTo>
                    <a:lnTo>
                      <a:pt x="6580" y="7797"/>
                    </a:lnTo>
                    <a:lnTo>
                      <a:pt x="11320" y="6771"/>
                    </a:lnTo>
                    <a:cubicBezTo>
                      <a:pt x="11652" y="6698"/>
                      <a:pt x="11891" y="6404"/>
                      <a:pt x="11891" y="6062"/>
                    </a:cubicBezTo>
                    <a:lnTo>
                      <a:pt x="11891" y="726"/>
                    </a:lnTo>
                    <a:cubicBezTo>
                      <a:pt x="11891" y="317"/>
                      <a:pt x="11557" y="1"/>
                      <a:pt x="11167" y="1"/>
                    </a:cubicBezTo>
                    <a:cubicBezTo>
                      <a:pt x="11116" y="1"/>
                      <a:pt x="11064" y="6"/>
                      <a:pt x="11012" y="17"/>
                    </a:cubicBezTo>
                    <a:lnTo>
                      <a:pt x="6580" y="977"/>
                    </a:lnTo>
                    <a:lnTo>
                      <a:pt x="5311" y="977"/>
                    </a:lnTo>
                    <a:lnTo>
                      <a:pt x="881" y="17"/>
                    </a:lnTo>
                    <a:cubicBezTo>
                      <a:pt x="828" y="6"/>
                      <a:pt x="777" y="1"/>
                      <a:pt x="726" y="1"/>
                    </a:cubicBezTo>
                    <a:close/>
                  </a:path>
                </a:pathLst>
              </a:custGeom>
              <a:solidFill>
                <a:srgbClr val="675CAC"/>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227;p71">
                <a:extLst>
                  <a:ext uri="{FF2B5EF4-FFF2-40B4-BE49-F238E27FC236}">
                    <a16:creationId xmlns:a16="http://schemas.microsoft.com/office/drawing/2014/main" id="{FCAD542B-4DE8-9AD1-CB33-3B45C50A59E9}"/>
                  </a:ext>
                </a:extLst>
              </p:cNvPr>
              <p:cNvSpPr/>
              <p:nvPr/>
            </p:nvSpPr>
            <p:spPr>
              <a:xfrm>
                <a:off x="2640538" y="1509950"/>
                <a:ext cx="159950" cy="210550"/>
              </a:xfrm>
              <a:custGeom>
                <a:avLst/>
                <a:gdLst/>
                <a:ahLst/>
                <a:cxnLst/>
                <a:rect l="l" t="t" r="r" b="b"/>
                <a:pathLst>
                  <a:path w="6398" h="8422" extrusionOk="0">
                    <a:moveTo>
                      <a:pt x="5615" y="0"/>
                    </a:moveTo>
                    <a:cubicBezTo>
                      <a:pt x="5561" y="0"/>
                      <a:pt x="5505" y="6"/>
                      <a:pt x="5449" y="18"/>
                    </a:cubicBezTo>
                    <a:lnTo>
                      <a:pt x="661" y="1054"/>
                    </a:lnTo>
                    <a:lnTo>
                      <a:pt x="1" y="1220"/>
                    </a:lnTo>
                    <a:lnTo>
                      <a:pt x="1" y="8255"/>
                    </a:lnTo>
                    <a:lnTo>
                      <a:pt x="661" y="8421"/>
                    </a:lnTo>
                    <a:lnTo>
                      <a:pt x="5780" y="7312"/>
                    </a:lnTo>
                    <a:cubicBezTo>
                      <a:pt x="6141" y="7234"/>
                      <a:pt x="6398" y="6916"/>
                      <a:pt x="6398" y="6545"/>
                    </a:cubicBezTo>
                    <a:lnTo>
                      <a:pt x="6398" y="784"/>
                    </a:lnTo>
                    <a:cubicBezTo>
                      <a:pt x="6396" y="341"/>
                      <a:pt x="6035" y="0"/>
                      <a:pt x="5615" y="0"/>
                    </a:cubicBezTo>
                    <a:close/>
                  </a:path>
                </a:pathLst>
              </a:custGeom>
              <a:solidFill>
                <a:srgbClr val="51BEA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228;p71">
                <a:extLst>
                  <a:ext uri="{FF2B5EF4-FFF2-40B4-BE49-F238E27FC236}">
                    <a16:creationId xmlns:a16="http://schemas.microsoft.com/office/drawing/2014/main" id="{C3A04DCE-6CDA-8667-7CF5-63B8B68FA87F}"/>
                  </a:ext>
                </a:extLst>
              </p:cNvPr>
              <p:cNvSpPr/>
              <p:nvPr/>
            </p:nvSpPr>
            <p:spPr>
              <a:xfrm>
                <a:off x="2479363" y="1509925"/>
                <a:ext cx="161200" cy="210575"/>
              </a:xfrm>
              <a:custGeom>
                <a:avLst/>
                <a:gdLst/>
                <a:ahLst/>
                <a:cxnLst/>
                <a:rect l="l" t="t" r="r" b="b"/>
                <a:pathLst>
                  <a:path w="6448" h="8423" extrusionOk="0">
                    <a:moveTo>
                      <a:pt x="781" y="1"/>
                    </a:moveTo>
                    <a:cubicBezTo>
                      <a:pt x="360" y="1"/>
                      <a:pt x="0" y="343"/>
                      <a:pt x="0" y="784"/>
                    </a:cubicBezTo>
                    <a:lnTo>
                      <a:pt x="0" y="6546"/>
                    </a:lnTo>
                    <a:cubicBezTo>
                      <a:pt x="0" y="6917"/>
                      <a:pt x="257" y="7235"/>
                      <a:pt x="618" y="7313"/>
                    </a:cubicBezTo>
                    <a:lnTo>
                      <a:pt x="5737" y="8422"/>
                    </a:lnTo>
                    <a:lnTo>
                      <a:pt x="6448" y="8258"/>
                    </a:lnTo>
                    <a:lnTo>
                      <a:pt x="6448" y="1221"/>
                    </a:lnTo>
                    <a:lnTo>
                      <a:pt x="5737" y="1055"/>
                    </a:lnTo>
                    <a:lnTo>
                      <a:pt x="949" y="19"/>
                    </a:lnTo>
                    <a:cubicBezTo>
                      <a:pt x="892" y="7"/>
                      <a:pt x="836" y="1"/>
                      <a:pt x="781" y="1"/>
                    </a:cubicBezTo>
                    <a:close/>
                  </a:path>
                </a:pathLst>
              </a:custGeom>
              <a:solidFill>
                <a:srgbClr val="2D8799"/>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229;p71">
                <a:extLst>
                  <a:ext uri="{FF2B5EF4-FFF2-40B4-BE49-F238E27FC236}">
                    <a16:creationId xmlns:a16="http://schemas.microsoft.com/office/drawing/2014/main" id="{355B3C31-1BB9-2B41-B177-ECACD40C238B}"/>
                  </a:ext>
                </a:extLst>
              </p:cNvPr>
              <p:cNvSpPr/>
              <p:nvPr/>
            </p:nvSpPr>
            <p:spPr>
              <a:xfrm>
                <a:off x="2622788" y="1536275"/>
                <a:ext cx="34275" cy="184225"/>
              </a:xfrm>
              <a:custGeom>
                <a:avLst/>
                <a:gdLst/>
                <a:ahLst/>
                <a:cxnLst/>
                <a:rect l="l" t="t" r="r" b="b"/>
                <a:pathLst>
                  <a:path w="1371" h="7369" extrusionOk="0">
                    <a:moveTo>
                      <a:pt x="0" y="1"/>
                    </a:moveTo>
                    <a:lnTo>
                      <a:pt x="0" y="7368"/>
                    </a:lnTo>
                    <a:lnTo>
                      <a:pt x="1371" y="7368"/>
                    </a:lnTo>
                    <a:lnTo>
                      <a:pt x="1371" y="1"/>
                    </a:lnTo>
                    <a:close/>
                  </a:path>
                </a:pathLst>
              </a:custGeom>
              <a:solidFill>
                <a:srgbClr val="675CAC"/>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230;p71">
                <a:extLst>
                  <a:ext uri="{FF2B5EF4-FFF2-40B4-BE49-F238E27FC236}">
                    <a16:creationId xmlns:a16="http://schemas.microsoft.com/office/drawing/2014/main" id="{52A57683-C5CA-DFA1-4E0C-C695F2135870}"/>
                  </a:ext>
                </a:extLst>
              </p:cNvPr>
              <p:cNvSpPr/>
              <p:nvPr/>
            </p:nvSpPr>
            <p:spPr>
              <a:xfrm>
                <a:off x="2693563" y="1556900"/>
                <a:ext cx="84350" cy="28175"/>
              </a:xfrm>
              <a:custGeom>
                <a:avLst/>
                <a:gdLst/>
                <a:ahLst/>
                <a:cxnLst/>
                <a:rect l="l" t="t" r="r" b="b"/>
                <a:pathLst>
                  <a:path w="3374" h="1127" extrusionOk="0">
                    <a:moveTo>
                      <a:pt x="3093" y="1"/>
                    </a:moveTo>
                    <a:cubicBezTo>
                      <a:pt x="3078" y="1"/>
                      <a:pt x="3062" y="2"/>
                      <a:pt x="3046" y="5"/>
                    </a:cubicBezTo>
                    <a:lnTo>
                      <a:pt x="215" y="620"/>
                    </a:lnTo>
                    <a:cubicBezTo>
                      <a:pt x="87" y="647"/>
                      <a:pt x="0" y="766"/>
                      <a:pt x="15" y="896"/>
                    </a:cubicBezTo>
                    <a:cubicBezTo>
                      <a:pt x="29" y="1027"/>
                      <a:pt x="138" y="1124"/>
                      <a:pt x="268" y="1126"/>
                    </a:cubicBezTo>
                    <a:cubicBezTo>
                      <a:pt x="286" y="1126"/>
                      <a:pt x="306" y="1124"/>
                      <a:pt x="322" y="1119"/>
                    </a:cubicBezTo>
                    <a:lnTo>
                      <a:pt x="3154" y="506"/>
                    </a:lnTo>
                    <a:cubicBezTo>
                      <a:pt x="3288" y="474"/>
                      <a:pt x="3373" y="338"/>
                      <a:pt x="3344" y="202"/>
                    </a:cubicBezTo>
                    <a:cubicBezTo>
                      <a:pt x="3317" y="83"/>
                      <a:pt x="3211" y="1"/>
                      <a:pt x="3093" y="1"/>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231;p71">
                <a:extLst>
                  <a:ext uri="{FF2B5EF4-FFF2-40B4-BE49-F238E27FC236}">
                    <a16:creationId xmlns:a16="http://schemas.microsoft.com/office/drawing/2014/main" id="{3FC1AD21-DE75-28FA-5AEA-D787383897A9}"/>
                  </a:ext>
                </a:extLst>
              </p:cNvPr>
              <p:cNvSpPr/>
              <p:nvPr/>
            </p:nvSpPr>
            <p:spPr>
              <a:xfrm>
                <a:off x="2693563" y="1580675"/>
                <a:ext cx="84300" cy="28125"/>
              </a:xfrm>
              <a:custGeom>
                <a:avLst/>
                <a:gdLst/>
                <a:ahLst/>
                <a:cxnLst/>
                <a:rect l="l" t="t" r="r" b="b"/>
                <a:pathLst>
                  <a:path w="3372" h="1125" extrusionOk="0">
                    <a:moveTo>
                      <a:pt x="3093" y="1"/>
                    </a:moveTo>
                    <a:cubicBezTo>
                      <a:pt x="3078" y="1"/>
                      <a:pt x="3062" y="2"/>
                      <a:pt x="3046" y="5"/>
                    </a:cubicBezTo>
                    <a:lnTo>
                      <a:pt x="213" y="618"/>
                    </a:lnTo>
                    <a:cubicBezTo>
                      <a:pt x="85" y="647"/>
                      <a:pt x="0" y="766"/>
                      <a:pt x="13" y="896"/>
                    </a:cubicBezTo>
                    <a:cubicBezTo>
                      <a:pt x="27" y="1026"/>
                      <a:pt x="138" y="1124"/>
                      <a:pt x="268" y="1124"/>
                    </a:cubicBezTo>
                    <a:cubicBezTo>
                      <a:pt x="286" y="1124"/>
                      <a:pt x="304" y="1122"/>
                      <a:pt x="322" y="1119"/>
                    </a:cubicBezTo>
                    <a:lnTo>
                      <a:pt x="3153" y="504"/>
                    </a:lnTo>
                    <a:cubicBezTo>
                      <a:pt x="3288" y="472"/>
                      <a:pt x="3371" y="338"/>
                      <a:pt x="3342" y="202"/>
                    </a:cubicBezTo>
                    <a:cubicBezTo>
                      <a:pt x="3317" y="82"/>
                      <a:pt x="3211" y="1"/>
                      <a:pt x="3093" y="1"/>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232;p71">
                <a:extLst>
                  <a:ext uri="{FF2B5EF4-FFF2-40B4-BE49-F238E27FC236}">
                    <a16:creationId xmlns:a16="http://schemas.microsoft.com/office/drawing/2014/main" id="{A8FA7048-7007-11B8-63D9-653E8FB97DF5}"/>
                  </a:ext>
                </a:extLst>
              </p:cNvPr>
              <p:cNvSpPr/>
              <p:nvPr/>
            </p:nvSpPr>
            <p:spPr>
              <a:xfrm>
                <a:off x="2451188" y="1547225"/>
                <a:ext cx="42600" cy="51950"/>
              </a:xfrm>
              <a:custGeom>
                <a:avLst/>
                <a:gdLst/>
                <a:ahLst/>
                <a:cxnLst/>
                <a:rect l="l" t="t" r="r" b="b"/>
                <a:pathLst>
                  <a:path w="1704" h="2078" extrusionOk="0">
                    <a:moveTo>
                      <a:pt x="715" y="0"/>
                    </a:moveTo>
                    <a:cubicBezTo>
                      <a:pt x="321" y="0"/>
                      <a:pt x="1" y="321"/>
                      <a:pt x="3" y="716"/>
                    </a:cubicBezTo>
                    <a:lnTo>
                      <a:pt x="3" y="1359"/>
                    </a:lnTo>
                    <a:cubicBezTo>
                      <a:pt x="1" y="1755"/>
                      <a:pt x="323" y="2077"/>
                      <a:pt x="719" y="2077"/>
                    </a:cubicBezTo>
                    <a:lnTo>
                      <a:pt x="986" y="2077"/>
                    </a:lnTo>
                    <a:cubicBezTo>
                      <a:pt x="1382" y="2077"/>
                      <a:pt x="1704" y="1755"/>
                      <a:pt x="1704" y="1359"/>
                    </a:cubicBezTo>
                    <a:lnTo>
                      <a:pt x="1704" y="716"/>
                    </a:lnTo>
                    <a:cubicBezTo>
                      <a:pt x="1704" y="320"/>
                      <a:pt x="1382" y="0"/>
                      <a:pt x="986" y="0"/>
                    </a:cubicBezTo>
                    <a:lnTo>
                      <a:pt x="719" y="0"/>
                    </a:lnTo>
                    <a:cubicBezTo>
                      <a:pt x="717" y="0"/>
                      <a:pt x="716" y="0"/>
                      <a:pt x="715" y="0"/>
                    </a:cubicBezTo>
                    <a:close/>
                  </a:path>
                </a:pathLst>
              </a:custGeom>
              <a:solidFill>
                <a:srgbClr val="F1D0A5"/>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233;p71">
                <a:extLst>
                  <a:ext uri="{FF2B5EF4-FFF2-40B4-BE49-F238E27FC236}">
                    <a16:creationId xmlns:a16="http://schemas.microsoft.com/office/drawing/2014/main" id="{2F3AE537-F330-94A5-B2C8-24F6D95804C2}"/>
                  </a:ext>
                </a:extLst>
              </p:cNvPr>
              <p:cNvSpPr/>
              <p:nvPr/>
            </p:nvSpPr>
            <p:spPr>
              <a:xfrm>
                <a:off x="2451188" y="1547200"/>
                <a:ext cx="28150" cy="51975"/>
              </a:xfrm>
              <a:custGeom>
                <a:avLst/>
                <a:gdLst/>
                <a:ahLst/>
                <a:cxnLst/>
                <a:rect l="l" t="t" r="r" b="b"/>
                <a:pathLst>
                  <a:path w="1126" h="2079" extrusionOk="0">
                    <a:moveTo>
                      <a:pt x="1004" y="1"/>
                    </a:moveTo>
                    <a:cubicBezTo>
                      <a:pt x="998" y="1"/>
                      <a:pt x="992" y="1"/>
                      <a:pt x="986" y="1"/>
                    </a:cubicBezTo>
                    <a:lnTo>
                      <a:pt x="719" y="1"/>
                    </a:lnTo>
                    <a:cubicBezTo>
                      <a:pt x="717" y="1"/>
                      <a:pt x="716" y="1"/>
                      <a:pt x="715" y="1"/>
                    </a:cubicBezTo>
                    <a:cubicBezTo>
                      <a:pt x="321" y="1"/>
                      <a:pt x="1" y="322"/>
                      <a:pt x="3" y="717"/>
                    </a:cubicBezTo>
                    <a:lnTo>
                      <a:pt x="3" y="1360"/>
                    </a:lnTo>
                    <a:cubicBezTo>
                      <a:pt x="1" y="1756"/>
                      <a:pt x="323" y="2078"/>
                      <a:pt x="719" y="2078"/>
                    </a:cubicBezTo>
                    <a:lnTo>
                      <a:pt x="986" y="2078"/>
                    </a:lnTo>
                    <a:cubicBezTo>
                      <a:pt x="1033" y="2078"/>
                      <a:pt x="1080" y="2073"/>
                      <a:pt x="1125" y="2064"/>
                    </a:cubicBezTo>
                    <a:cubicBezTo>
                      <a:pt x="789" y="1998"/>
                      <a:pt x="545" y="1704"/>
                      <a:pt x="547" y="1360"/>
                    </a:cubicBezTo>
                    <a:lnTo>
                      <a:pt x="547" y="717"/>
                    </a:lnTo>
                    <a:cubicBezTo>
                      <a:pt x="545" y="375"/>
                      <a:pt x="789" y="81"/>
                      <a:pt x="1125" y="14"/>
                    </a:cubicBezTo>
                    <a:cubicBezTo>
                      <a:pt x="1086" y="6"/>
                      <a:pt x="1045" y="1"/>
                      <a:pt x="1004" y="1"/>
                    </a:cubicBezTo>
                    <a:close/>
                  </a:path>
                </a:pathLst>
              </a:custGeom>
              <a:solidFill>
                <a:srgbClr val="F1B98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4234;p71">
                <a:extLst>
                  <a:ext uri="{FF2B5EF4-FFF2-40B4-BE49-F238E27FC236}">
                    <a16:creationId xmlns:a16="http://schemas.microsoft.com/office/drawing/2014/main" id="{F7B7CCFA-8F32-2CEE-D06C-4B1B36BEA9D4}"/>
                  </a:ext>
                </a:extLst>
              </p:cNvPr>
              <p:cNvSpPr/>
              <p:nvPr/>
            </p:nvSpPr>
            <p:spPr>
              <a:xfrm>
                <a:off x="2786063" y="1547225"/>
                <a:ext cx="42600" cy="51950"/>
              </a:xfrm>
              <a:custGeom>
                <a:avLst/>
                <a:gdLst/>
                <a:ahLst/>
                <a:cxnLst/>
                <a:rect l="l" t="t" r="r" b="b"/>
                <a:pathLst>
                  <a:path w="1704" h="2078" extrusionOk="0">
                    <a:moveTo>
                      <a:pt x="718" y="0"/>
                    </a:moveTo>
                    <a:cubicBezTo>
                      <a:pt x="322" y="0"/>
                      <a:pt x="0" y="320"/>
                      <a:pt x="0" y="716"/>
                    </a:cubicBezTo>
                    <a:lnTo>
                      <a:pt x="0" y="1359"/>
                    </a:lnTo>
                    <a:cubicBezTo>
                      <a:pt x="0" y="1755"/>
                      <a:pt x="322" y="2077"/>
                      <a:pt x="718" y="2077"/>
                    </a:cubicBezTo>
                    <a:lnTo>
                      <a:pt x="985" y="2077"/>
                    </a:lnTo>
                    <a:cubicBezTo>
                      <a:pt x="1381" y="2077"/>
                      <a:pt x="1703" y="1755"/>
                      <a:pt x="1703" y="1359"/>
                    </a:cubicBezTo>
                    <a:lnTo>
                      <a:pt x="1703" y="716"/>
                    </a:lnTo>
                    <a:cubicBezTo>
                      <a:pt x="1703" y="320"/>
                      <a:pt x="1381" y="0"/>
                      <a:pt x="985" y="0"/>
                    </a:cubicBezTo>
                    <a:close/>
                  </a:path>
                </a:pathLst>
              </a:custGeom>
              <a:solidFill>
                <a:srgbClr val="F1D0A5"/>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235;p71">
                <a:extLst>
                  <a:ext uri="{FF2B5EF4-FFF2-40B4-BE49-F238E27FC236}">
                    <a16:creationId xmlns:a16="http://schemas.microsoft.com/office/drawing/2014/main" id="{871C6A40-FC98-5D2F-AFBD-9A36BFA8FAD4}"/>
                  </a:ext>
                </a:extLst>
              </p:cNvPr>
              <p:cNvSpPr/>
              <p:nvPr/>
            </p:nvSpPr>
            <p:spPr>
              <a:xfrm>
                <a:off x="2786063" y="1547200"/>
                <a:ext cx="28075" cy="51975"/>
              </a:xfrm>
              <a:custGeom>
                <a:avLst/>
                <a:gdLst/>
                <a:ahLst/>
                <a:cxnLst/>
                <a:rect l="l" t="t" r="r" b="b"/>
                <a:pathLst>
                  <a:path w="1123" h="2079" extrusionOk="0">
                    <a:moveTo>
                      <a:pt x="1003" y="1"/>
                    </a:moveTo>
                    <a:cubicBezTo>
                      <a:pt x="997" y="1"/>
                      <a:pt x="991" y="1"/>
                      <a:pt x="985" y="1"/>
                    </a:cubicBezTo>
                    <a:lnTo>
                      <a:pt x="716" y="1"/>
                    </a:lnTo>
                    <a:cubicBezTo>
                      <a:pt x="715" y="1"/>
                      <a:pt x="714" y="1"/>
                      <a:pt x="713" y="1"/>
                    </a:cubicBezTo>
                    <a:cubicBezTo>
                      <a:pt x="319" y="1"/>
                      <a:pt x="0" y="322"/>
                      <a:pt x="0" y="717"/>
                    </a:cubicBezTo>
                    <a:lnTo>
                      <a:pt x="0" y="1360"/>
                    </a:lnTo>
                    <a:cubicBezTo>
                      <a:pt x="0" y="1756"/>
                      <a:pt x="320" y="2078"/>
                      <a:pt x="716" y="2078"/>
                    </a:cubicBezTo>
                    <a:lnTo>
                      <a:pt x="985" y="2078"/>
                    </a:lnTo>
                    <a:cubicBezTo>
                      <a:pt x="1031" y="2078"/>
                      <a:pt x="1078" y="2073"/>
                      <a:pt x="1123" y="2064"/>
                    </a:cubicBezTo>
                    <a:cubicBezTo>
                      <a:pt x="787" y="1998"/>
                      <a:pt x="544" y="1704"/>
                      <a:pt x="544" y="1360"/>
                    </a:cubicBezTo>
                    <a:lnTo>
                      <a:pt x="544" y="717"/>
                    </a:lnTo>
                    <a:cubicBezTo>
                      <a:pt x="544" y="375"/>
                      <a:pt x="787" y="81"/>
                      <a:pt x="1123" y="14"/>
                    </a:cubicBezTo>
                    <a:cubicBezTo>
                      <a:pt x="1084" y="6"/>
                      <a:pt x="1043" y="1"/>
                      <a:pt x="1003" y="1"/>
                    </a:cubicBezTo>
                    <a:close/>
                  </a:path>
                </a:pathLst>
              </a:custGeom>
              <a:solidFill>
                <a:srgbClr val="F1B986"/>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 name="TextBox 34">
              <a:extLst>
                <a:ext uri="{FF2B5EF4-FFF2-40B4-BE49-F238E27FC236}">
                  <a16:creationId xmlns:a16="http://schemas.microsoft.com/office/drawing/2014/main" id="{E064A494-823A-345B-9047-8B19530E839C}"/>
                </a:ext>
              </a:extLst>
            </p:cNvPr>
            <p:cNvSpPr txBox="1"/>
            <p:nvPr/>
          </p:nvSpPr>
          <p:spPr>
            <a:xfrm>
              <a:off x="1371600" y="1878739"/>
              <a:ext cx="4023231"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err="1">
                  <a:ln>
                    <a:noFill/>
                  </a:ln>
                  <a:solidFill>
                    <a:prstClr val="black"/>
                  </a:solidFill>
                  <a:effectLst/>
                  <a:uLnTx/>
                  <a:uFillTx/>
                  <a:latin typeface="#9Slide03 Duepuntozero" panose="02000507000000020004" pitchFamily="2" charset="-93"/>
                  <a:ea typeface="+mn-ea"/>
                  <a:cs typeface="+mn-cs"/>
                </a:rPr>
                <a:t>Luyện</a:t>
              </a:r>
              <a:r>
                <a:rPr kumimoji="0" lang="en-GB" sz="6600" b="1" i="0" u="none" strike="noStrike" kern="1200" cap="none" spc="0" normalizeH="0" baseline="0" noProof="0" dirty="0">
                  <a:ln>
                    <a:noFill/>
                  </a:ln>
                  <a:solidFill>
                    <a:prstClr val="black"/>
                  </a:solidFill>
                  <a:effectLst/>
                  <a:uLnTx/>
                  <a:uFillTx/>
                  <a:latin typeface="#9Slide03 Duepuntozero" panose="02000507000000020004" pitchFamily="2" charset="-93"/>
                  <a:ea typeface="+mn-ea"/>
                  <a:cs typeface="+mn-cs"/>
                </a:rPr>
                <a:t> </a:t>
              </a:r>
              <a:r>
                <a:rPr kumimoji="0" lang="en-GB" sz="6600" b="1" i="0" u="none" strike="noStrike" kern="1200" cap="none" spc="0" normalizeH="0" baseline="0" noProof="0" dirty="0" err="1">
                  <a:ln>
                    <a:noFill/>
                  </a:ln>
                  <a:solidFill>
                    <a:prstClr val="black"/>
                  </a:solidFill>
                  <a:effectLst/>
                  <a:uLnTx/>
                  <a:uFillTx/>
                  <a:latin typeface="#9Slide03 Duepuntozero" panose="02000507000000020004" pitchFamily="2" charset="-93"/>
                  <a:ea typeface="+mn-ea"/>
                  <a:cs typeface="+mn-cs"/>
                </a:rPr>
                <a:t>đọc</a:t>
              </a:r>
              <a:r>
                <a:rPr kumimoji="0" lang="en-GB" sz="6600" b="1" i="0" u="none" strike="noStrike" kern="1200" cap="none" spc="0" normalizeH="0" baseline="0" noProof="0" dirty="0">
                  <a:ln>
                    <a:noFill/>
                  </a:ln>
                  <a:solidFill>
                    <a:prstClr val="black"/>
                  </a:solidFill>
                  <a:effectLst/>
                  <a:uLnTx/>
                  <a:uFillTx/>
                  <a:latin typeface="#9Slide03 Duepuntozero" panose="02000507000000020004" pitchFamily="2" charset="-93"/>
                  <a:ea typeface="+mn-ea"/>
                  <a:cs typeface="+mn-cs"/>
                </a:rPr>
                <a:t> </a:t>
              </a:r>
              <a:r>
                <a:rPr kumimoji="0" lang="en-GB" sz="6600" b="1" i="0" u="none" strike="noStrike" kern="1200" cap="none" spc="0" normalizeH="0" baseline="0" noProof="0" dirty="0" err="1">
                  <a:ln>
                    <a:noFill/>
                  </a:ln>
                  <a:solidFill>
                    <a:prstClr val="black"/>
                  </a:solidFill>
                  <a:effectLst/>
                  <a:uLnTx/>
                  <a:uFillTx/>
                  <a:latin typeface="#9Slide03 Duepuntozero" panose="02000507000000020004" pitchFamily="2" charset="-93"/>
                  <a:ea typeface="+mn-ea"/>
                  <a:cs typeface="+mn-cs"/>
                </a:rPr>
                <a:t>diễn</a:t>
              </a:r>
              <a:r>
                <a:rPr kumimoji="0" lang="en-GB" sz="6600" b="1" i="0" u="none" strike="noStrike" kern="1200" cap="none" spc="0" normalizeH="0" baseline="0" noProof="0" dirty="0">
                  <a:ln>
                    <a:noFill/>
                  </a:ln>
                  <a:solidFill>
                    <a:prstClr val="black"/>
                  </a:solidFill>
                  <a:effectLst/>
                  <a:uLnTx/>
                  <a:uFillTx/>
                  <a:latin typeface="#9Slide03 Duepuntozero" panose="02000507000000020004" pitchFamily="2" charset="-93"/>
                  <a:ea typeface="+mn-ea"/>
                  <a:cs typeface="+mn-cs"/>
                </a:rPr>
                <a:t> </a:t>
              </a:r>
              <a:r>
                <a:rPr kumimoji="0" lang="en-GB" sz="6600" b="1" i="0" u="none" strike="noStrike" kern="1200" cap="none" spc="0" normalizeH="0" baseline="0" noProof="0" dirty="0" err="1">
                  <a:ln>
                    <a:noFill/>
                  </a:ln>
                  <a:solidFill>
                    <a:prstClr val="black"/>
                  </a:solidFill>
                  <a:effectLst/>
                  <a:uLnTx/>
                  <a:uFillTx/>
                  <a:latin typeface="#9Slide03 Duepuntozero" panose="02000507000000020004" pitchFamily="2" charset="-93"/>
                  <a:ea typeface="+mn-ea"/>
                  <a:cs typeface="+mn-cs"/>
                </a:rPr>
                <a:t>cảm</a:t>
              </a:r>
              <a:endParaRPr kumimoji="0" lang="vi-VN" sz="6600" b="1" i="0" u="none" strike="noStrike" kern="1200" cap="none" spc="0" normalizeH="0" baseline="0" noProof="0" dirty="0">
                <a:ln>
                  <a:noFill/>
                </a:ln>
                <a:solidFill>
                  <a:prstClr val="black"/>
                </a:solidFill>
                <a:effectLst/>
                <a:uLnTx/>
                <a:uFillTx/>
                <a:latin typeface="#9Slide03 Duepuntozero" panose="02000507000000020004" pitchFamily="2" charset="-93"/>
                <a:ea typeface="+mn-ea"/>
                <a:cs typeface="+mn-cs"/>
              </a:endParaRPr>
            </a:p>
          </p:txBody>
        </p:sp>
      </p:grpSp>
      <p:sp>
        <p:nvSpPr>
          <p:cNvPr id="4" name="Rectangle: Diagonal Corners Rounded 3">
            <a:extLst>
              <a:ext uri="{FF2B5EF4-FFF2-40B4-BE49-F238E27FC236}">
                <a16:creationId xmlns:a16="http://schemas.microsoft.com/office/drawing/2014/main" id="{BBA77612-FEF9-451B-5600-07AD56247CA8}"/>
              </a:ext>
            </a:extLst>
          </p:cNvPr>
          <p:cNvSpPr/>
          <p:nvPr/>
        </p:nvSpPr>
        <p:spPr>
          <a:xfrm>
            <a:off x="6232160" y="1181512"/>
            <a:ext cx="11125200" cy="3954568"/>
          </a:xfrm>
          <a:custGeom>
            <a:avLst/>
            <a:gdLst>
              <a:gd name="connsiteX0" fmla="*/ 659108 w 11125200"/>
              <a:gd name="connsiteY0" fmla="*/ 0 h 3954568"/>
              <a:gd name="connsiteX1" fmla="*/ 11125200 w 11125200"/>
              <a:gd name="connsiteY1" fmla="*/ 0 h 3954568"/>
              <a:gd name="connsiteX2" fmla="*/ 11125200 w 11125200"/>
              <a:gd name="connsiteY2" fmla="*/ 0 h 3954568"/>
              <a:gd name="connsiteX3" fmla="*/ 11125200 w 11125200"/>
              <a:gd name="connsiteY3" fmla="*/ 3295460 h 3954568"/>
              <a:gd name="connsiteX4" fmla="*/ 10466092 w 11125200"/>
              <a:gd name="connsiteY4" fmla="*/ 3954568 h 3954568"/>
              <a:gd name="connsiteX5" fmla="*/ 0 w 11125200"/>
              <a:gd name="connsiteY5" fmla="*/ 3954568 h 3954568"/>
              <a:gd name="connsiteX6" fmla="*/ 0 w 11125200"/>
              <a:gd name="connsiteY6" fmla="*/ 3954568 h 3954568"/>
              <a:gd name="connsiteX7" fmla="*/ 0 w 11125200"/>
              <a:gd name="connsiteY7" fmla="*/ 659108 h 3954568"/>
              <a:gd name="connsiteX8" fmla="*/ 659108 w 11125200"/>
              <a:gd name="connsiteY8" fmla="*/ 0 h 395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5200" h="3954568" fill="none" extrusionOk="0">
                <a:moveTo>
                  <a:pt x="659108" y="0"/>
                </a:moveTo>
                <a:cubicBezTo>
                  <a:pt x="2941716" y="69899"/>
                  <a:pt x="6847105" y="121813"/>
                  <a:pt x="11125200" y="0"/>
                </a:cubicBezTo>
                <a:lnTo>
                  <a:pt x="11125200" y="0"/>
                </a:lnTo>
                <a:cubicBezTo>
                  <a:pt x="11273771" y="1516776"/>
                  <a:pt x="10977423" y="2902900"/>
                  <a:pt x="11125200" y="3295460"/>
                </a:cubicBezTo>
                <a:cubicBezTo>
                  <a:pt x="11119114" y="3658176"/>
                  <a:pt x="10878663" y="3923228"/>
                  <a:pt x="10466092" y="3954568"/>
                </a:cubicBezTo>
                <a:cubicBezTo>
                  <a:pt x="8503761" y="3825853"/>
                  <a:pt x="2190458" y="4017967"/>
                  <a:pt x="0" y="3954568"/>
                </a:cubicBezTo>
                <a:lnTo>
                  <a:pt x="0" y="3954568"/>
                </a:lnTo>
                <a:cubicBezTo>
                  <a:pt x="76816" y="3591282"/>
                  <a:pt x="-46974" y="1437354"/>
                  <a:pt x="0" y="659108"/>
                </a:cubicBezTo>
                <a:cubicBezTo>
                  <a:pt x="-36741" y="261067"/>
                  <a:pt x="313339" y="-27787"/>
                  <a:pt x="659108" y="0"/>
                </a:cubicBezTo>
                <a:close/>
              </a:path>
              <a:path w="11125200" h="3954568" stroke="0" extrusionOk="0">
                <a:moveTo>
                  <a:pt x="659108" y="0"/>
                </a:moveTo>
                <a:cubicBezTo>
                  <a:pt x="4428370" y="57387"/>
                  <a:pt x="7371285" y="-133898"/>
                  <a:pt x="11125200" y="0"/>
                </a:cubicBezTo>
                <a:lnTo>
                  <a:pt x="11125200" y="0"/>
                </a:lnTo>
                <a:cubicBezTo>
                  <a:pt x="11076032" y="1465418"/>
                  <a:pt x="11020033" y="2188715"/>
                  <a:pt x="11125200" y="3295460"/>
                </a:cubicBezTo>
                <a:cubicBezTo>
                  <a:pt x="11157786" y="3717169"/>
                  <a:pt x="10829844" y="3884079"/>
                  <a:pt x="10466092" y="3954568"/>
                </a:cubicBezTo>
                <a:cubicBezTo>
                  <a:pt x="7303100" y="3789769"/>
                  <a:pt x="2613505" y="3881353"/>
                  <a:pt x="0" y="3954568"/>
                </a:cubicBezTo>
                <a:lnTo>
                  <a:pt x="0" y="3954568"/>
                </a:lnTo>
                <a:cubicBezTo>
                  <a:pt x="13321" y="2378735"/>
                  <a:pt x="102635" y="1440242"/>
                  <a:pt x="0" y="659108"/>
                </a:cubicBezTo>
                <a:cubicBezTo>
                  <a:pt x="-19030" y="359006"/>
                  <a:pt x="240104" y="11219"/>
                  <a:pt x="659108" y="0"/>
                </a:cubicBezTo>
                <a:close/>
              </a:path>
            </a:pathLst>
          </a:custGeom>
          <a:solidFill>
            <a:schemeClr val="bg1"/>
          </a:solidFill>
          <a:ln>
            <a:solidFill>
              <a:schemeClr val="accent6"/>
            </a:solidFill>
            <a:extLst>
              <a:ext uri="{C807C97D-BFC1-408E-A445-0C87EB9F89A2}">
                <ask:lineSketchStyleProps xmlns:ask="http://schemas.microsoft.com/office/drawing/2018/sketchyshapes" sd="315201511">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a:solidFill>
                  <a:schemeClr val="accent6">
                    <a:lumMod val="50000"/>
                  </a:schemeClr>
                </a:solidFill>
                <a:latin typeface="Cambria" panose="02040503050406030204" pitchFamily="18" charset="0"/>
                <a:ea typeface="Cambria" panose="02040503050406030204" pitchFamily="18" charset="0"/>
              </a:rPr>
              <a:t>Pát-ty bước ra sân khấu, / mắt ngời sáng. // Cô bé cất cao giọng / đọc bài thơ, / từng từ, / từng câu rõ ràng, / rành mạch như cô giáo hướng dẫn. // Cuối cùng, / cô bé cúi chào khán giả trong niềm vui khôn tả.</a:t>
            </a:r>
          </a:p>
        </p:txBody>
      </p:sp>
      <p:sp>
        <p:nvSpPr>
          <p:cNvPr id="20" name="Rectangle: Diagonal Corners Rounded 19">
            <a:extLst>
              <a:ext uri="{FF2B5EF4-FFF2-40B4-BE49-F238E27FC236}">
                <a16:creationId xmlns:a16="http://schemas.microsoft.com/office/drawing/2014/main" id="{7E8E76E7-8BFC-B3AE-3B17-52BF06EBC5DC}"/>
              </a:ext>
            </a:extLst>
          </p:cNvPr>
          <p:cNvSpPr/>
          <p:nvPr/>
        </p:nvSpPr>
        <p:spPr>
          <a:xfrm>
            <a:off x="2097367" y="5357148"/>
            <a:ext cx="14377388" cy="4517290"/>
          </a:xfrm>
          <a:custGeom>
            <a:avLst/>
            <a:gdLst>
              <a:gd name="connsiteX0" fmla="*/ 752897 w 14377388"/>
              <a:gd name="connsiteY0" fmla="*/ 0 h 4517290"/>
              <a:gd name="connsiteX1" fmla="*/ 14377388 w 14377388"/>
              <a:gd name="connsiteY1" fmla="*/ 0 h 4517290"/>
              <a:gd name="connsiteX2" fmla="*/ 14377388 w 14377388"/>
              <a:gd name="connsiteY2" fmla="*/ 0 h 4517290"/>
              <a:gd name="connsiteX3" fmla="*/ 14377388 w 14377388"/>
              <a:gd name="connsiteY3" fmla="*/ 3764393 h 4517290"/>
              <a:gd name="connsiteX4" fmla="*/ 13624491 w 14377388"/>
              <a:gd name="connsiteY4" fmla="*/ 4517290 h 4517290"/>
              <a:gd name="connsiteX5" fmla="*/ 0 w 14377388"/>
              <a:gd name="connsiteY5" fmla="*/ 4517290 h 4517290"/>
              <a:gd name="connsiteX6" fmla="*/ 0 w 14377388"/>
              <a:gd name="connsiteY6" fmla="*/ 4517290 h 4517290"/>
              <a:gd name="connsiteX7" fmla="*/ 0 w 14377388"/>
              <a:gd name="connsiteY7" fmla="*/ 752897 h 4517290"/>
              <a:gd name="connsiteX8" fmla="*/ 752897 w 14377388"/>
              <a:gd name="connsiteY8" fmla="*/ 0 h 451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77388" h="4517290" fill="none" extrusionOk="0">
                <a:moveTo>
                  <a:pt x="752897" y="0"/>
                </a:moveTo>
                <a:cubicBezTo>
                  <a:pt x="5434590" y="69899"/>
                  <a:pt x="10280151" y="121813"/>
                  <a:pt x="14377388" y="0"/>
                </a:cubicBezTo>
                <a:lnTo>
                  <a:pt x="14377388" y="0"/>
                </a:lnTo>
                <a:cubicBezTo>
                  <a:pt x="14525959" y="1258220"/>
                  <a:pt x="14229611" y="3263697"/>
                  <a:pt x="14377388" y="3764393"/>
                </a:cubicBezTo>
                <a:cubicBezTo>
                  <a:pt x="14326326" y="4169307"/>
                  <a:pt x="14102593" y="4477086"/>
                  <a:pt x="13624491" y="4517290"/>
                </a:cubicBezTo>
                <a:cubicBezTo>
                  <a:pt x="8718151" y="4388575"/>
                  <a:pt x="5280255" y="4580689"/>
                  <a:pt x="0" y="4517290"/>
                </a:cubicBezTo>
                <a:lnTo>
                  <a:pt x="0" y="4517290"/>
                </a:lnTo>
                <a:cubicBezTo>
                  <a:pt x="76816" y="2867046"/>
                  <a:pt x="-46974" y="1935743"/>
                  <a:pt x="0" y="752897"/>
                </a:cubicBezTo>
                <a:cubicBezTo>
                  <a:pt x="-42161" y="298038"/>
                  <a:pt x="349886" y="-19498"/>
                  <a:pt x="752897" y="0"/>
                </a:cubicBezTo>
                <a:close/>
              </a:path>
              <a:path w="14377388" h="4517290" stroke="0" extrusionOk="0">
                <a:moveTo>
                  <a:pt x="752897" y="0"/>
                </a:moveTo>
                <a:cubicBezTo>
                  <a:pt x="4070227" y="57387"/>
                  <a:pt x="8004873" y="-133898"/>
                  <a:pt x="14377388" y="0"/>
                </a:cubicBezTo>
                <a:lnTo>
                  <a:pt x="14377388" y="0"/>
                </a:lnTo>
                <a:cubicBezTo>
                  <a:pt x="14328220" y="557036"/>
                  <a:pt x="14272221" y="3363235"/>
                  <a:pt x="14377388" y="3764393"/>
                </a:cubicBezTo>
                <a:cubicBezTo>
                  <a:pt x="14417280" y="4250837"/>
                  <a:pt x="14040268" y="4507414"/>
                  <a:pt x="13624491" y="4517290"/>
                </a:cubicBezTo>
                <a:cubicBezTo>
                  <a:pt x="10565854" y="4352491"/>
                  <a:pt x="3448768" y="4444075"/>
                  <a:pt x="0" y="4517290"/>
                </a:cubicBezTo>
                <a:lnTo>
                  <a:pt x="0" y="4517290"/>
                </a:lnTo>
                <a:cubicBezTo>
                  <a:pt x="13321" y="2801988"/>
                  <a:pt x="102635" y="1453235"/>
                  <a:pt x="0" y="752897"/>
                </a:cubicBezTo>
                <a:cubicBezTo>
                  <a:pt x="-22253" y="411821"/>
                  <a:pt x="303616" y="6828"/>
                  <a:pt x="752897" y="0"/>
                </a:cubicBezTo>
                <a:close/>
              </a:path>
            </a:pathLst>
          </a:custGeom>
          <a:solidFill>
            <a:schemeClr val="bg1"/>
          </a:solidFill>
          <a:ln>
            <a:solidFill>
              <a:schemeClr val="accent6"/>
            </a:solidFill>
            <a:extLst>
              <a:ext uri="{C807C97D-BFC1-408E-A445-0C87EB9F89A2}">
                <ask:lineSketchStyleProps xmlns:ask="http://schemas.microsoft.com/office/drawing/2018/sketchyshapes" sd="315201511">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dirty="0">
                <a:solidFill>
                  <a:schemeClr val="accent6">
                    <a:lumMod val="50000"/>
                  </a:schemeClr>
                </a:solidFill>
                <a:latin typeface="Cambria" panose="02040503050406030204" pitchFamily="18" charset="0"/>
                <a:ea typeface="Cambria" panose="02040503050406030204" pitchFamily="18" charset="0"/>
              </a:rPr>
              <a:t>Tiếng reo hò và những tràng pháo tay rộ lên, / vang mãi không ngớt. // Cô giáo xúc động / ôm chầm em học trò nhỏ dũng cảm. // </a:t>
            </a:r>
            <a:r>
              <a:rPr lang="vi-VN" sz="4000" dirty="0" err="1">
                <a:solidFill>
                  <a:schemeClr val="accent6">
                    <a:lumMod val="50000"/>
                  </a:schemeClr>
                </a:solidFill>
                <a:latin typeface="Cambria" panose="02040503050406030204" pitchFamily="18" charset="0"/>
                <a:ea typeface="Cambria" panose="02040503050406030204" pitchFamily="18" charset="0"/>
              </a:rPr>
              <a:t>Pát</a:t>
            </a:r>
            <a:r>
              <a:rPr lang="vi-VN" sz="4000" dirty="0">
                <a:solidFill>
                  <a:schemeClr val="accent6">
                    <a:lumMod val="50000"/>
                  </a:schemeClr>
                </a:solidFill>
                <a:latin typeface="Cambria" panose="02040503050406030204" pitchFamily="18" charset="0"/>
                <a:ea typeface="Cambria" panose="02040503050406030204" pitchFamily="18" charset="0"/>
              </a:rPr>
              <a:t>-ty vui mừng nói: //</a:t>
            </a:r>
          </a:p>
          <a:p>
            <a:r>
              <a:rPr lang="vi-VN" sz="4000" dirty="0">
                <a:solidFill>
                  <a:schemeClr val="accent6">
                    <a:lumMod val="50000"/>
                  </a:schemeClr>
                </a:solidFill>
                <a:latin typeface="Cambria" panose="02040503050406030204" pitchFamily="18" charset="0"/>
                <a:ea typeface="Cambria" panose="02040503050406030204" pitchFamily="18" charset="0"/>
              </a:rPr>
              <a:t>− Cô ơi, / em cảm ơn cô! //</a:t>
            </a:r>
          </a:p>
          <a:p>
            <a:r>
              <a:rPr lang="vi-VN" sz="4000" dirty="0">
                <a:solidFill>
                  <a:schemeClr val="accent6">
                    <a:lumMod val="50000"/>
                  </a:schemeClr>
                </a:solidFill>
                <a:latin typeface="Cambria" panose="02040503050406030204" pitchFamily="18" charset="0"/>
                <a:ea typeface="Cambria" panose="02040503050406030204" pitchFamily="18" charset="0"/>
              </a:rPr>
              <a:t>Cô giáo giữ </a:t>
            </a:r>
            <a:r>
              <a:rPr lang="vi-VN" sz="4000" dirty="0" err="1">
                <a:solidFill>
                  <a:schemeClr val="accent6">
                    <a:lumMod val="50000"/>
                  </a:schemeClr>
                </a:solidFill>
                <a:latin typeface="Cambria" panose="02040503050406030204" pitchFamily="18" charset="0"/>
                <a:ea typeface="Cambria" panose="02040503050406030204" pitchFamily="18" charset="0"/>
              </a:rPr>
              <a:t>Pát</a:t>
            </a:r>
            <a:r>
              <a:rPr lang="vi-VN" sz="4000" dirty="0">
                <a:solidFill>
                  <a:schemeClr val="accent6">
                    <a:lumMod val="50000"/>
                  </a:schemeClr>
                </a:solidFill>
                <a:latin typeface="Cambria" panose="02040503050406030204" pitchFamily="18" charset="0"/>
                <a:ea typeface="Cambria" panose="02040503050406030204" pitchFamily="18" charset="0"/>
              </a:rPr>
              <a:t>-ty trong vòng tay, / thì thầm: //</a:t>
            </a:r>
          </a:p>
          <a:p>
            <a:r>
              <a:rPr lang="vi-VN" sz="4000" dirty="0">
                <a:solidFill>
                  <a:schemeClr val="accent6">
                    <a:lumMod val="50000"/>
                  </a:schemeClr>
                </a:solidFill>
                <a:latin typeface="Cambria" panose="02040503050406030204" pitchFamily="18" charset="0"/>
                <a:ea typeface="Cambria" panose="02040503050406030204" pitchFamily="18" charset="0"/>
              </a:rPr>
              <a:t>− Chính cô phải cảm ơn em. // Em đã chứng minh là / không có điều gì không thể làm được, / nếu thực sự cố gắng.</a:t>
            </a:r>
          </a:p>
        </p:txBody>
      </p:sp>
    </p:spTree>
    <p:extLst>
      <p:ext uri="{BB962C8B-B14F-4D97-AF65-F5344CB8AC3E}">
        <p14:creationId xmlns:p14="http://schemas.microsoft.com/office/powerpoint/2010/main" val="388873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2439397" y="7526036"/>
            <a:ext cx="13038590" cy="3422630"/>
          </a:xfrm>
          <a:custGeom>
            <a:avLst/>
            <a:gdLst/>
            <a:ahLst/>
            <a:cxnLst/>
            <a:rect l="l" t="t" r="r" b="b"/>
            <a:pathLst>
              <a:path w="13038590" h="3422630">
                <a:moveTo>
                  <a:pt x="0" y="0"/>
                </a:moveTo>
                <a:lnTo>
                  <a:pt x="13038590" y="0"/>
                </a:lnTo>
                <a:lnTo>
                  <a:pt x="13038590" y="3422629"/>
                </a:lnTo>
                <a:lnTo>
                  <a:pt x="0" y="3422629"/>
                </a:lnTo>
                <a:lnTo>
                  <a:pt x="0" y="0"/>
                </a:lnTo>
                <a:close/>
              </a:path>
            </a:pathLst>
          </a:custGeom>
          <a:blipFill>
            <a:blip r:embed="rId4">
              <a:alphaModFix amt="62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4324" y="2117726"/>
            <a:ext cx="14099353" cy="7419785"/>
          </a:xfrm>
          <a:custGeom>
            <a:avLst/>
            <a:gdLst/>
            <a:ahLst/>
            <a:cxnLst/>
            <a:rect l="l" t="t" r="r" b="b"/>
            <a:pathLst>
              <a:path w="14099353" h="7419785">
                <a:moveTo>
                  <a:pt x="0" y="0"/>
                </a:moveTo>
                <a:lnTo>
                  <a:pt x="14099352" y="0"/>
                </a:lnTo>
                <a:lnTo>
                  <a:pt x="14099352" y="7419784"/>
                </a:lnTo>
                <a:lnTo>
                  <a:pt x="0" y="741978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676527">
            <a:off x="14989365" y="6843082"/>
            <a:ext cx="2941273" cy="3945736"/>
          </a:xfrm>
          <a:custGeom>
            <a:avLst/>
            <a:gdLst/>
            <a:ahLst/>
            <a:cxnLst/>
            <a:rect l="l" t="t" r="r" b="b"/>
            <a:pathLst>
              <a:path w="2941273" h="3945736">
                <a:moveTo>
                  <a:pt x="0" y="0"/>
                </a:moveTo>
                <a:lnTo>
                  <a:pt x="2941273" y="0"/>
                </a:lnTo>
                <a:lnTo>
                  <a:pt x="2941273" y="3945735"/>
                </a:lnTo>
                <a:lnTo>
                  <a:pt x="0" y="3945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227071" y="16912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27250" y="7526036"/>
            <a:ext cx="3739006" cy="2447637"/>
          </a:xfrm>
          <a:custGeom>
            <a:avLst/>
            <a:gdLst/>
            <a:ahLst/>
            <a:cxnLst/>
            <a:rect l="l" t="t" r="r" b="b"/>
            <a:pathLst>
              <a:path w="3739006" h="2447637">
                <a:moveTo>
                  <a:pt x="0" y="0"/>
                </a:moveTo>
                <a:lnTo>
                  <a:pt x="3739006" y="0"/>
                </a:lnTo>
                <a:lnTo>
                  <a:pt x="3739006" y="2447636"/>
                </a:lnTo>
                <a:lnTo>
                  <a:pt x="0" y="2447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3">
            <a:extLst>
              <a:ext uri="{FF2B5EF4-FFF2-40B4-BE49-F238E27FC236}">
                <a16:creationId xmlns:a16="http://schemas.microsoft.com/office/drawing/2014/main" id="{36E4A91F-C41E-CEDB-6B05-33AF7D9E8B34}"/>
              </a:ext>
            </a:extLst>
          </p:cNvPr>
          <p:cNvSpPr/>
          <p:nvPr/>
        </p:nvSpPr>
        <p:spPr>
          <a:xfrm>
            <a:off x="12420600" y="4076700"/>
            <a:ext cx="6557297" cy="6653528"/>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9" name="Group 18">
            <a:extLst>
              <a:ext uri="{FF2B5EF4-FFF2-40B4-BE49-F238E27FC236}">
                <a16:creationId xmlns:a16="http://schemas.microsoft.com/office/drawing/2014/main" id="{DEBEED14-9263-F31B-E576-7EA8F139919F}"/>
              </a:ext>
            </a:extLst>
          </p:cNvPr>
          <p:cNvGrpSpPr/>
          <p:nvPr/>
        </p:nvGrpSpPr>
        <p:grpSpPr>
          <a:xfrm>
            <a:off x="4390019" y="2942743"/>
            <a:ext cx="3251018" cy="1108820"/>
            <a:chOff x="4639487" y="939795"/>
            <a:chExt cx="3251018" cy="1108820"/>
          </a:xfrm>
        </p:grpSpPr>
        <p:sp>
          <p:nvSpPr>
            <p:cNvPr id="20" name="TextBox 19">
              <a:extLst>
                <a:ext uri="{FF2B5EF4-FFF2-40B4-BE49-F238E27FC236}">
                  <a16:creationId xmlns:a16="http://schemas.microsoft.com/office/drawing/2014/main" id="{CED02A86-3F90-713C-6494-5052D1D7BE9D}"/>
                </a:ext>
              </a:extLst>
            </p:cNvPr>
            <p:cNvSpPr txBox="1"/>
            <p:nvPr/>
          </p:nvSpPr>
          <p:spPr>
            <a:xfrm>
              <a:off x="4639487" y="939795"/>
              <a:ext cx="3251018"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rPr>
                <a:t>Hoạt</a:t>
              </a:r>
              <a:r>
                <a:rPr kumimoji="0" lang="en-GB" sz="66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rPr>
                <a:t> </a:t>
              </a:r>
              <a:r>
                <a:rPr kumimoji="0" lang="en-GB" sz="66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rPr>
                <a:t>động</a:t>
              </a:r>
              <a:endParaRPr kumimoji="0" lang="vi-VN" sz="66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endParaRPr>
            </a:p>
          </p:txBody>
        </p:sp>
        <p:sp>
          <p:nvSpPr>
            <p:cNvPr id="21" name="TextBox 20">
              <a:extLst>
                <a:ext uri="{FF2B5EF4-FFF2-40B4-BE49-F238E27FC236}">
                  <a16:creationId xmlns:a16="http://schemas.microsoft.com/office/drawing/2014/main" id="{315E4500-9C18-B3B4-F4B0-23B9FAB5360F}"/>
                </a:ext>
              </a:extLst>
            </p:cNvPr>
            <p:cNvSpPr txBox="1"/>
            <p:nvPr/>
          </p:nvSpPr>
          <p:spPr>
            <a:xfrm>
              <a:off x="4639487" y="940619"/>
              <a:ext cx="3251018"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err="1">
                  <a:ln>
                    <a:noFill/>
                  </a:ln>
                  <a:solidFill>
                    <a:srgbClr val="005CAD"/>
                  </a:solidFill>
                  <a:effectLst/>
                  <a:uLnTx/>
                  <a:uFillTx/>
                  <a:latin typeface="SVN-DK Clochard" panose="02000000000000000000" pitchFamily="50" charset="0"/>
                </a:rPr>
                <a:t>Hoạt</a:t>
              </a:r>
              <a:r>
                <a:rPr kumimoji="0" lang="en-GB" sz="6600" b="0" i="0" u="none" strike="noStrike" kern="0" cap="none" spc="0" normalizeH="0" baseline="0" noProof="0" dirty="0">
                  <a:ln>
                    <a:noFill/>
                  </a:ln>
                  <a:solidFill>
                    <a:srgbClr val="005CAD"/>
                  </a:solidFill>
                  <a:effectLst/>
                  <a:uLnTx/>
                  <a:uFillTx/>
                  <a:latin typeface="SVN-DK Clochard" panose="02000000000000000000" pitchFamily="50" charset="0"/>
                </a:rPr>
                <a:t> </a:t>
              </a:r>
              <a:r>
                <a:rPr kumimoji="0" lang="en-GB" sz="6600" b="0" i="0" u="none" strike="noStrike" kern="0" cap="none" spc="0" normalizeH="0" baseline="0" noProof="0" dirty="0" err="1">
                  <a:ln>
                    <a:noFill/>
                  </a:ln>
                  <a:solidFill>
                    <a:srgbClr val="005CAD"/>
                  </a:solidFill>
                  <a:effectLst/>
                  <a:uLnTx/>
                  <a:uFillTx/>
                  <a:latin typeface="SVN-DK Clochard" panose="02000000000000000000" pitchFamily="50" charset="0"/>
                </a:rPr>
                <a:t>động</a:t>
              </a:r>
              <a:endParaRPr kumimoji="0" lang="vi-VN" sz="6600" b="0" i="0" u="none" strike="noStrike" kern="0" cap="none" spc="0" normalizeH="0" baseline="0" noProof="0" dirty="0">
                <a:ln>
                  <a:noFill/>
                </a:ln>
                <a:solidFill>
                  <a:srgbClr val="005CAD"/>
                </a:solidFill>
                <a:effectLst/>
                <a:uLnTx/>
                <a:uFillTx/>
              </a:endParaRPr>
            </a:p>
          </p:txBody>
        </p:sp>
      </p:grpSp>
      <p:pic>
        <p:nvPicPr>
          <p:cNvPr id="9" name="Picture 8">
            <a:extLst>
              <a:ext uri="{FF2B5EF4-FFF2-40B4-BE49-F238E27FC236}">
                <a16:creationId xmlns:a16="http://schemas.microsoft.com/office/drawing/2014/main" id="{5E51BA43-F07A-A2A5-FFDD-7F2AB2ECB1FF}"/>
              </a:ext>
            </a:extLst>
          </p:cNvPr>
          <p:cNvPicPr>
            <a:picLocks noChangeAspect="1"/>
          </p:cNvPicPr>
          <p:nvPr/>
        </p:nvPicPr>
        <p:blipFill>
          <a:blip r:embed="rId15"/>
          <a:stretch>
            <a:fillRect/>
          </a:stretch>
        </p:blipFill>
        <p:spPr>
          <a:xfrm>
            <a:off x="3655651" y="4875756"/>
            <a:ext cx="9793713" cy="2813088"/>
          </a:xfrm>
          <a:prstGeom prst="rect">
            <a:avLst/>
          </a:prstGeom>
        </p:spPr>
      </p:pic>
    </p:spTree>
    <p:extLst>
      <p:ext uri="{BB962C8B-B14F-4D97-AF65-F5344CB8AC3E}">
        <p14:creationId xmlns:p14="http://schemas.microsoft.com/office/powerpoint/2010/main" val="1727330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2439397" y="7526036"/>
            <a:ext cx="13038590" cy="3422630"/>
          </a:xfrm>
          <a:custGeom>
            <a:avLst/>
            <a:gdLst/>
            <a:ahLst/>
            <a:cxnLst/>
            <a:rect l="l" t="t" r="r" b="b"/>
            <a:pathLst>
              <a:path w="13038590" h="3422630">
                <a:moveTo>
                  <a:pt x="0" y="0"/>
                </a:moveTo>
                <a:lnTo>
                  <a:pt x="13038590" y="0"/>
                </a:lnTo>
                <a:lnTo>
                  <a:pt x="13038590" y="3422629"/>
                </a:lnTo>
                <a:lnTo>
                  <a:pt x="0" y="3422629"/>
                </a:lnTo>
                <a:lnTo>
                  <a:pt x="0" y="0"/>
                </a:lnTo>
                <a:close/>
              </a:path>
            </a:pathLst>
          </a:custGeom>
          <a:blipFill>
            <a:blip r:embed="rId4">
              <a:alphaModFix amt="62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4324" y="2117726"/>
            <a:ext cx="14099353" cy="7419785"/>
          </a:xfrm>
          <a:custGeom>
            <a:avLst/>
            <a:gdLst/>
            <a:ahLst/>
            <a:cxnLst/>
            <a:rect l="l" t="t" r="r" b="b"/>
            <a:pathLst>
              <a:path w="14099353" h="7419785">
                <a:moveTo>
                  <a:pt x="0" y="0"/>
                </a:moveTo>
                <a:lnTo>
                  <a:pt x="14099352" y="0"/>
                </a:lnTo>
                <a:lnTo>
                  <a:pt x="14099352" y="7419784"/>
                </a:lnTo>
                <a:lnTo>
                  <a:pt x="0" y="741978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676527">
            <a:off x="14989365" y="6843082"/>
            <a:ext cx="2941273" cy="3945736"/>
          </a:xfrm>
          <a:custGeom>
            <a:avLst/>
            <a:gdLst/>
            <a:ahLst/>
            <a:cxnLst/>
            <a:rect l="l" t="t" r="r" b="b"/>
            <a:pathLst>
              <a:path w="2941273" h="3945736">
                <a:moveTo>
                  <a:pt x="0" y="0"/>
                </a:moveTo>
                <a:lnTo>
                  <a:pt x="2941273" y="0"/>
                </a:lnTo>
                <a:lnTo>
                  <a:pt x="2941273" y="3945735"/>
                </a:lnTo>
                <a:lnTo>
                  <a:pt x="0" y="3945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227071" y="16912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27250" y="7526036"/>
            <a:ext cx="3739006" cy="2447637"/>
          </a:xfrm>
          <a:custGeom>
            <a:avLst/>
            <a:gdLst/>
            <a:ahLst/>
            <a:cxnLst/>
            <a:rect l="l" t="t" r="r" b="b"/>
            <a:pathLst>
              <a:path w="3739006" h="2447637">
                <a:moveTo>
                  <a:pt x="0" y="0"/>
                </a:moveTo>
                <a:lnTo>
                  <a:pt x="3739006" y="0"/>
                </a:lnTo>
                <a:lnTo>
                  <a:pt x="3739006" y="2447636"/>
                </a:lnTo>
                <a:lnTo>
                  <a:pt x="0" y="2447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3">
            <a:extLst>
              <a:ext uri="{FF2B5EF4-FFF2-40B4-BE49-F238E27FC236}">
                <a16:creationId xmlns:a16="http://schemas.microsoft.com/office/drawing/2014/main" id="{36E4A91F-C41E-CEDB-6B05-33AF7D9E8B34}"/>
              </a:ext>
            </a:extLst>
          </p:cNvPr>
          <p:cNvSpPr/>
          <p:nvPr/>
        </p:nvSpPr>
        <p:spPr>
          <a:xfrm>
            <a:off x="12420600" y="4076700"/>
            <a:ext cx="6557297" cy="6653528"/>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4A3AED39-FA5F-8E63-2BD5-2BB8D9596E67}"/>
              </a:ext>
            </a:extLst>
          </p:cNvPr>
          <p:cNvSpPr txBox="1"/>
          <p:nvPr/>
        </p:nvSpPr>
        <p:spPr>
          <a:xfrm>
            <a:off x="2971800" y="3570284"/>
            <a:ext cx="11120732" cy="3671454"/>
          </a:xfrm>
          <a:prstGeom prst="rect">
            <a:avLst/>
          </a:prstGeom>
          <a:noFill/>
        </p:spPr>
        <p:txBody>
          <a:bodyPr wrap="square">
            <a:spAutoFit/>
          </a:bodyPr>
          <a:lstStyle/>
          <a:p>
            <a:pPr algn="just">
              <a:lnSpc>
                <a:spcPct val="150000"/>
              </a:lnSpc>
            </a:pPr>
            <a:r>
              <a:rPr lang="vi-VN" sz="4000" b="1" dirty="0">
                <a:solidFill>
                  <a:schemeClr val="bg1"/>
                </a:solidFill>
                <a:effectLst/>
                <a:latin typeface="Cambria" panose="02040503050406030204" pitchFamily="18" charset="0"/>
                <a:ea typeface="Cambria" panose="02040503050406030204" pitchFamily="18" charset="0"/>
              </a:rPr>
              <a:t>+  </a:t>
            </a:r>
            <a:r>
              <a:rPr lang="vi-VN" sz="4000" b="1" i="1" dirty="0">
                <a:solidFill>
                  <a:schemeClr val="bg1"/>
                </a:solidFill>
                <a:effectLst/>
                <a:latin typeface="Cambria" panose="02040503050406030204" pitchFamily="18" charset="0"/>
                <a:ea typeface="Cambria" panose="02040503050406030204" pitchFamily="18" charset="0"/>
              </a:rPr>
              <a:t>Em biết được điều gì sau khi học bài đọc Tiết mục đọc thơ?</a:t>
            </a:r>
            <a:endParaRPr lang="vi-VN" sz="4000" b="1" dirty="0">
              <a:solidFill>
                <a:schemeClr val="bg1"/>
              </a:solidFill>
              <a:effectLst/>
              <a:latin typeface="Cambria" panose="02040503050406030204" pitchFamily="18" charset="0"/>
              <a:ea typeface="Cambria" panose="02040503050406030204" pitchFamily="18" charset="0"/>
            </a:endParaRPr>
          </a:p>
          <a:p>
            <a:pPr algn="just">
              <a:lnSpc>
                <a:spcPct val="150000"/>
              </a:lnSpc>
            </a:pPr>
            <a:r>
              <a:rPr lang="vi-VN" sz="4000" b="1" i="1" dirty="0">
                <a:solidFill>
                  <a:schemeClr val="bg1"/>
                </a:solidFill>
                <a:effectLst/>
                <a:latin typeface="Cambria" panose="02040503050406030204" pitchFamily="18" charset="0"/>
                <a:ea typeface="Cambria" panose="02040503050406030204" pitchFamily="18" charset="0"/>
              </a:rPr>
              <a:t>+ Sự cố gắng trong học tập và cuộc sống đã đem lại cho em những kết quả tốt như thế nào?</a:t>
            </a:r>
            <a:endParaRPr lang="vi-VN" sz="4000" b="1"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5322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2439397" y="7526036"/>
            <a:ext cx="13038590" cy="3422630"/>
          </a:xfrm>
          <a:custGeom>
            <a:avLst/>
            <a:gdLst/>
            <a:ahLst/>
            <a:cxnLst/>
            <a:rect l="l" t="t" r="r" b="b"/>
            <a:pathLst>
              <a:path w="13038590" h="3422630">
                <a:moveTo>
                  <a:pt x="0" y="0"/>
                </a:moveTo>
                <a:lnTo>
                  <a:pt x="13038590" y="0"/>
                </a:lnTo>
                <a:lnTo>
                  <a:pt x="13038590" y="3422629"/>
                </a:lnTo>
                <a:lnTo>
                  <a:pt x="0" y="3422629"/>
                </a:lnTo>
                <a:lnTo>
                  <a:pt x="0" y="0"/>
                </a:lnTo>
                <a:close/>
              </a:path>
            </a:pathLst>
          </a:custGeom>
          <a:blipFill>
            <a:blip r:embed="rId4">
              <a:alphaModFix amt="62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4324" y="2117726"/>
            <a:ext cx="14099353" cy="7419785"/>
          </a:xfrm>
          <a:custGeom>
            <a:avLst/>
            <a:gdLst/>
            <a:ahLst/>
            <a:cxnLst/>
            <a:rect l="l" t="t" r="r" b="b"/>
            <a:pathLst>
              <a:path w="14099353" h="7419785">
                <a:moveTo>
                  <a:pt x="0" y="0"/>
                </a:moveTo>
                <a:lnTo>
                  <a:pt x="14099352" y="0"/>
                </a:lnTo>
                <a:lnTo>
                  <a:pt x="14099352" y="7419784"/>
                </a:lnTo>
                <a:lnTo>
                  <a:pt x="0" y="741978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676527">
            <a:off x="14989365" y="6843082"/>
            <a:ext cx="2941273" cy="3945736"/>
          </a:xfrm>
          <a:custGeom>
            <a:avLst/>
            <a:gdLst/>
            <a:ahLst/>
            <a:cxnLst/>
            <a:rect l="l" t="t" r="r" b="b"/>
            <a:pathLst>
              <a:path w="2941273" h="3945736">
                <a:moveTo>
                  <a:pt x="0" y="0"/>
                </a:moveTo>
                <a:lnTo>
                  <a:pt x="2941273" y="0"/>
                </a:lnTo>
                <a:lnTo>
                  <a:pt x="2941273" y="3945735"/>
                </a:lnTo>
                <a:lnTo>
                  <a:pt x="0" y="3945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227071" y="16912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27250" y="7526036"/>
            <a:ext cx="3739006" cy="2447637"/>
          </a:xfrm>
          <a:custGeom>
            <a:avLst/>
            <a:gdLst/>
            <a:ahLst/>
            <a:cxnLst/>
            <a:rect l="l" t="t" r="r" b="b"/>
            <a:pathLst>
              <a:path w="3739006" h="2447637">
                <a:moveTo>
                  <a:pt x="0" y="0"/>
                </a:moveTo>
                <a:lnTo>
                  <a:pt x="3739006" y="0"/>
                </a:lnTo>
                <a:lnTo>
                  <a:pt x="3739006" y="2447636"/>
                </a:lnTo>
                <a:lnTo>
                  <a:pt x="0" y="2447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3">
            <a:extLst>
              <a:ext uri="{FF2B5EF4-FFF2-40B4-BE49-F238E27FC236}">
                <a16:creationId xmlns:a16="http://schemas.microsoft.com/office/drawing/2014/main" id="{36E4A91F-C41E-CEDB-6B05-33AF7D9E8B34}"/>
              </a:ext>
            </a:extLst>
          </p:cNvPr>
          <p:cNvSpPr/>
          <p:nvPr/>
        </p:nvSpPr>
        <p:spPr>
          <a:xfrm>
            <a:off x="12420600" y="4076700"/>
            <a:ext cx="6557297" cy="6653528"/>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EAFCA5C8-972A-228A-3B0A-B4B9C611AC39}"/>
              </a:ext>
            </a:extLst>
          </p:cNvPr>
          <p:cNvPicPr>
            <a:picLocks noChangeAspect="1"/>
          </p:cNvPicPr>
          <p:nvPr/>
        </p:nvPicPr>
        <p:blipFill>
          <a:blip r:embed="rId15"/>
          <a:stretch>
            <a:fillRect/>
          </a:stretch>
        </p:blipFill>
        <p:spPr>
          <a:xfrm>
            <a:off x="4648200" y="3768641"/>
            <a:ext cx="8108438" cy="3299880"/>
          </a:xfrm>
          <a:prstGeom prst="rect">
            <a:avLst/>
          </a:prstGeom>
        </p:spPr>
      </p:pic>
    </p:spTree>
    <p:extLst>
      <p:ext uri="{BB962C8B-B14F-4D97-AF65-F5344CB8AC3E}">
        <p14:creationId xmlns:p14="http://schemas.microsoft.com/office/powerpoint/2010/main" val="4274025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and a child&#10;&#10;Description automatically generated">
            <a:extLst>
              <a:ext uri="{FF2B5EF4-FFF2-40B4-BE49-F238E27FC236}">
                <a16:creationId xmlns:a16="http://schemas.microsoft.com/office/drawing/2014/main" id="{B62479C7-C01E-BA2F-FEE8-92AF23570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8BEC3A2E-39FB-0420-12B3-8DD8418291EB}"/>
              </a:ext>
            </a:extLst>
          </p:cNvPr>
          <p:cNvSpPr txBox="1"/>
          <p:nvPr/>
        </p:nvSpPr>
        <p:spPr>
          <a:xfrm>
            <a:off x="1600200" y="1638300"/>
            <a:ext cx="3155031" cy="1200329"/>
          </a:xfrm>
          <a:prstGeom prst="rect">
            <a:avLst/>
          </a:prstGeom>
          <a:noFill/>
        </p:spPr>
        <p:txBody>
          <a:bodyPr wrap="none" rtlCol="0">
            <a:spAutoFit/>
          </a:bodyPr>
          <a:lstStyle/>
          <a:p>
            <a:r>
              <a:rPr lang="en-GB" sz="7200" dirty="0" err="1">
                <a:solidFill>
                  <a:schemeClr val="bg1"/>
                </a:solidFill>
                <a:latin typeface="#9Slide05 Claudia" pitchFamily="2" charset="-93"/>
              </a:rPr>
              <a:t>Tiếng</a:t>
            </a:r>
            <a:r>
              <a:rPr lang="en-GB" sz="7200" dirty="0">
                <a:solidFill>
                  <a:schemeClr val="bg1"/>
                </a:solidFill>
                <a:latin typeface="#9Slide05 Claudia" pitchFamily="2" charset="-93"/>
              </a:rPr>
              <a:t> </a:t>
            </a:r>
            <a:r>
              <a:rPr lang="en-GB" sz="7200" dirty="0" err="1">
                <a:solidFill>
                  <a:schemeClr val="bg1"/>
                </a:solidFill>
                <a:latin typeface="#9Slide05 Claudia" pitchFamily="2" charset="-93"/>
              </a:rPr>
              <a:t>Việt</a:t>
            </a:r>
            <a:endParaRPr lang="vi-VN" sz="7200" dirty="0">
              <a:solidFill>
                <a:schemeClr val="bg1"/>
              </a:solidFill>
              <a:latin typeface="#9Slide05 Claudia" pitchFamily="2" charset="-93"/>
            </a:endParaRPr>
          </a:p>
        </p:txBody>
      </p:sp>
      <p:sp>
        <p:nvSpPr>
          <p:cNvPr id="5" name="TextBox 4">
            <a:extLst>
              <a:ext uri="{FF2B5EF4-FFF2-40B4-BE49-F238E27FC236}">
                <a16:creationId xmlns:a16="http://schemas.microsoft.com/office/drawing/2014/main" id="{8EB863D7-6B98-393F-76E3-D0448D1F5119}"/>
              </a:ext>
            </a:extLst>
          </p:cNvPr>
          <p:cNvSpPr txBox="1"/>
          <p:nvPr/>
        </p:nvSpPr>
        <p:spPr>
          <a:xfrm>
            <a:off x="1219200" y="2838629"/>
            <a:ext cx="1011815" cy="830997"/>
          </a:xfrm>
          <a:prstGeom prst="rect">
            <a:avLst/>
          </a:prstGeom>
          <a:noFill/>
        </p:spPr>
        <p:txBody>
          <a:bodyPr wrap="none" rtlCol="0">
            <a:spAutoFit/>
          </a:bodyPr>
          <a:lstStyle/>
          <a:p>
            <a:r>
              <a:rPr lang="en-GB" sz="4800" dirty="0" err="1">
                <a:solidFill>
                  <a:schemeClr val="bg1"/>
                </a:solidFill>
                <a:latin typeface="#9Slide05 Claudia" pitchFamily="2" charset="-93"/>
              </a:rPr>
              <a:t>Đọc</a:t>
            </a:r>
            <a:endParaRPr lang="vi-VN" sz="4800" dirty="0">
              <a:solidFill>
                <a:schemeClr val="bg1"/>
              </a:solidFill>
              <a:latin typeface="#9Slide05 Claudia" pitchFamily="2" charset="-93"/>
            </a:endParaRPr>
          </a:p>
        </p:txBody>
      </p:sp>
      <p:grpSp>
        <p:nvGrpSpPr>
          <p:cNvPr id="8" name="Group 7">
            <a:extLst>
              <a:ext uri="{FF2B5EF4-FFF2-40B4-BE49-F238E27FC236}">
                <a16:creationId xmlns:a16="http://schemas.microsoft.com/office/drawing/2014/main" id="{735FAD55-8498-1967-D550-FE169934739C}"/>
              </a:ext>
            </a:extLst>
          </p:cNvPr>
          <p:cNvGrpSpPr/>
          <p:nvPr/>
        </p:nvGrpSpPr>
        <p:grpSpPr>
          <a:xfrm>
            <a:off x="350520" y="3835112"/>
            <a:ext cx="9579889" cy="2215992"/>
            <a:chOff x="350520" y="3835112"/>
            <a:chExt cx="9579889" cy="2215992"/>
          </a:xfrm>
        </p:grpSpPr>
        <p:sp>
          <p:nvSpPr>
            <p:cNvPr id="6" name="TextBox 5">
              <a:extLst>
                <a:ext uri="{FF2B5EF4-FFF2-40B4-BE49-F238E27FC236}">
                  <a16:creationId xmlns:a16="http://schemas.microsoft.com/office/drawing/2014/main" id="{057E48A5-A3C6-419F-C002-7D2A72E3A08A}"/>
                </a:ext>
              </a:extLst>
            </p:cNvPr>
            <p:cNvSpPr txBox="1"/>
            <p:nvPr/>
          </p:nvSpPr>
          <p:spPr>
            <a:xfrm>
              <a:off x="381000" y="3835113"/>
              <a:ext cx="9549409" cy="2215991"/>
            </a:xfrm>
            <a:prstGeom prst="rect">
              <a:avLst/>
            </a:prstGeom>
            <a:noFill/>
          </p:spPr>
          <p:txBody>
            <a:bodyPr wrap="none" rtlCol="0">
              <a:spAutoFit/>
            </a:bodyPr>
            <a:lstStyle/>
            <a:p>
              <a:r>
                <a:rPr lang="en-GB" sz="13800" dirty="0" err="1">
                  <a:ln w="336550">
                    <a:solidFill>
                      <a:schemeClr val="tx2">
                        <a:lumMod val="75000"/>
                      </a:schemeClr>
                    </a:solidFill>
                  </a:ln>
                  <a:solidFill>
                    <a:schemeClr val="bg1"/>
                  </a:solidFill>
                  <a:effectLst>
                    <a:outerShdw dist="38100" dir="5400000" algn="t" rotWithShape="0">
                      <a:schemeClr val="bg1"/>
                    </a:outerShdw>
                  </a:effectLst>
                  <a:latin typeface="#9Slide05 Claudia" pitchFamily="2" charset="-93"/>
                </a:rPr>
                <a:t>Tiết</a:t>
              </a:r>
              <a:r>
                <a:rPr lang="en-GB" sz="13800" dirty="0">
                  <a:ln w="336550">
                    <a:solidFill>
                      <a:schemeClr val="tx2">
                        <a:lumMod val="75000"/>
                      </a:schemeClr>
                    </a:solidFill>
                  </a:ln>
                  <a:solidFill>
                    <a:schemeClr val="bg1"/>
                  </a:solidFill>
                  <a:effectLst>
                    <a:outerShdw dist="38100" dir="5400000" algn="t" rotWithShape="0">
                      <a:schemeClr val="bg1"/>
                    </a:outerShdw>
                  </a:effectLst>
                  <a:latin typeface="#9Slide05 Claudia" pitchFamily="2" charset="-93"/>
                </a:rPr>
                <a:t> </a:t>
              </a:r>
              <a:r>
                <a:rPr lang="en-GB" sz="13800" dirty="0" err="1">
                  <a:ln w="336550">
                    <a:solidFill>
                      <a:schemeClr val="tx2">
                        <a:lumMod val="75000"/>
                      </a:schemeClr>
                    </a:solidFill>
                  </a:ln>
                  <a:solidFill>
                    <a:schemeClr val="bg1"/>
                  </a:solidFill>
                  <a:effectLst>
                    <a:outerShdw dist="38100" dir="5400000" algn="t" rotWithShape="0">
                      <a:schemeClr val="bg1"/>
                    </a:outerShdw>
                  </a:effectLst>
                  <a:latin typeface="#9Slide05 Claudia" pitchFamily="2" charset="-93"/>
                </a:rPr>
                <a:t>mục</a:t>
              </a:r>
              <a:r>
                <a:rPr lang="en-GB" sz="13800" dirty="0">
                  <a:ln w="336550">
                    <a:solidFill>
                      <a:schemeClr val="tx2">
                        <a:lumMod val="75000"/>
                      </a:schemeClr>
                    </a:solidFill>
                  </a:ln>
                  <a:solidFill>
                    <a:schemeClr val="bg1"/>
                  </a:solidFill>
                  <a:effectLst>
                    <a:outerShdw dist="38100" dir="5400000" algn="t" rotWithShape="0">
                      <a:schemeClr val="bg1"/>
                    </a:outerShdw>
                  </a:effectLst>
                  <a:latin typeface="#9Slide05 Claudia" pitchFamily="2" charset="-93"/>
                </a:rPr>
                <a:t> </a:t>
              </a:r>
              <a:r>
                <a:rPr lang="en-GB" sz="13800" dirty="0" err="1">
                  <a:ln w="336550">
                    <a:solidFill>
                      <a:schemeClr val="tx2">
                        <a:lumMod val="75000"/>
                      </a:schemeClr>
                    </a:solidFill>
                  </a:ln>
                  <a:solidFill>
                    <a:schemeClr val="bg1"/>
                  </a:solidFill>
                  <a:effectLst>
                    <a:outerShdw dist="38100" dir="5400000" algn="t" rotWithShape="0">
                      <a:schemeClr val="bg1"/>
                    </a:outerShdw>
                  </a:effectLst>
                  <a:latin typeface="#9Slide05 Claudia" pitchFamily="2" charset="-93"/>
                </a:rPr>
                <a:t>đọc</a:t>
              </a:r>
              <a:r>
                <a:rPr lang="en-GB" sz="13800" dirty="0">
                  <a:ln w="336550">
                    <a:solidFill>
                      <a:schemeClr val="tx2">
                        <a:lumMod val="75000"/>
                      </a:schemeClr>
                    </a:solidFill>
                  </a:ln>
                  <a:solidFill>
                    <a:schemeClr val="bg1"/>
                  </a:solidFill>
                  <a:effectLst>
                    <a:outerShdw dist="38100" dir="5400000" algn="t" rotWithShape="0">
                      <a:schemeClr val="bg1"/>
                    </a:outerShdw>
                  </a:effectLst>
                  <a:latin typeface="#9Slide05 Claudia" pitchFamily="2" charset="-93"/>
                </a:rPr>
                <a:t> </a:t>
              </a:r>
              <a:r>
                <a:rPr lang="en-GB" sz="13800" dirty="0" err="1">
                  <a:ln w="336550">
                    <a:solidFill>
                      <a:schemeClr val="tx2">
                        <a:lumMod val="75000"/>
                      </a:schemeClr>
                    </a:solidFill>
                  </a:ln>
                  <a:solidFill>
                    <a:schemeClr val="bg1"/>
                  </a:solidFill>
                  <a:effectLst>
                    <a:outerShdw dist="38100" dir="5400000" algn="t" rotWithShape="0">
                      <a:schemeClr val="bg1"/>
                    </a:outerShdw>
                  </a:effectLst>
                  <a:latin typeface="#9Slide05 Claudia" pitchFamily="2" charset="-93"/>
                </a:rPr>
                <a:t>thơ</a:t>
              </a:r>
              <a:endParaRPr lang="vi-VN" sz="13800" dirty="0">
                <a:ln w="336550">
                  <a:solidFill>
                    <a:schemeClr val="tx2">
                      <a:lumMod val="75000"/>
                    </a:schemeClr>
                  </a:solidFill>
                </a:ln>
                <a:solidFill>
                  <a:schemeClr val="bg1"/>
                </a:solidFill>
                <a:effectLst>
                  <a:outerShdw dist="38100" dir="5400000" algn="t" rotWithShape="0">
                    <a:schemeClr val="bg1"/>
                  </a:outerShdw>
                </a:effectLst>
                <a:latin typeface="#9Slide05 Claudia" pitchFamily="2" charset="-93"/>
              </a:endParaRPr>
            </a:p>
          </p:txBody>
        </p:sp>
        <p:sp>
          <p:nvSpPr>
            <p:cNvPr id="7" name="TextBox 6">
              <a:extLst>
                <a:ext uri="{FF2B5EF4-FFF2-40B4-BE49-F238E27FC236}">
                  <a16:creationId xmlns:a16="http://schemas.microsoft.com/office/drawing/2014/main" id="{F49583A7-12B6-BAD9-AD4D-389350078093}"/>
                </a:ext>
              </a:extLst>
            </p:cNvPr>
            <p:cNvSpPr txBox="1"/>
            <p:nvPr/>
          </p:nvSpPr>
          <p:spPr>
            <a:xfrm>
              <a:off x="350520" y="3835112"/>
              <a:ext cx="9549409" cy="2215991"/>
            </a:xfrm>
            <a:prstGeom prst="rect">
              <a:avLst/>
            </a:prstGeom>
            <a:noFill/>
          </p:spPr>
          <p:txBody>
            <a:bodyPr wrap="none" rtlCol="0">
              <a:spAutoFit/>
            </a:bodyPr>
            <a:lstStyle/>
            <a:p>
              <a:r>
                <a:rPr lang="en-GB" sz="13800" dirty="0" err="1">
                  <a:solidFill>
                    <a:schemeClr val="bg1"/>
                  </a:solidFill>
                  <a:latin typeface="#9Slide05 Claudia" pitchFamily="2" charset="-93"/>
                </a:rPr>
                <a:t>Tiết</a:t>
              </a:r>
              <a:r>
                <a:rPr lang="en-GB" sz="13800" dirty="0">
                  <a:solidFill>
                    <a:schemeClr val="bg1"/>
                  </a:solidFill>
                  <a:latin typeface="#9Slide05 Claudia" pitchFamily="2" charset="-93"/>
                </a:rPr>
                <a:t> </a:t>
              </a:r>
              <a:r>
                <a:rPr lang="en-GB" sz="13800" dirty="0" err="1">
                  <a:solidFill>
                    <a:schemeClr val="bg1"/>
                  </a:solidFill>
                  <a:latin typeface="#9Slide05 Claudia" pitchFamily="2" charset="-93"/>
                </a:rPr>
                <a:t>mục</a:t>
              </a:r>
              <a:r>
                <a:rPr lang="en-GB" sz="13800" dirty="0">
                  <a:solidFill>
                    <a:schemeClr val="bg1"/>
                  </a:solidFill>
                  <a:latin typeface="#9Slide05 Claudia" pitchFamily="2" charset="-93"/>
                </a:rPr>
                <a:t> </a:t>
              </a:r>
              <a:r>
                <a:rPr lang="en-GB" sz="13800" dirty="0" err="1">
                  <a:solidFill>
                    <a:schemeClr val="bg1"/>
                  </a:solidFill>
                  <a:latin typeface="#9Slide05 Claudia" pitchFamily="2" charset="-93"/>
                </a:rPr>
                <a:t>đọc</a:t>
              </a:r>
              <a:r>
                <a:rPr lang="en-GB" sz="13800" dirty="0">
                  <a:solidFill>
                    <a:schemeClr val="bg1"/>
                  </a:solidFill>
                  <a:latin typeface="#9Slide05 Claudia" pitchFamily="2" charset="-93"/>
                </a:rPr>
                <a:t> </a:t>
              </a:r>
              <a:r>
                <a:rPr lang="en-GB" sz="13800" dirty="0" err="1">
                  <a:solidFill>
                    <a:schemeClr val="bg1"/>
                  </a:solidFill>
                  <a:latin typeface="#9Slide05 Claudia" pitchFamily="2" charset="-93"/>
                </a:rPr>
                <a:t>thơ</a:t>
              </a:r>
              <a:endParaRPr lang="vi-VN" sz="13800" dirty="0">
                <a:solidFill>
                  <a:schemeClr val="bg1"/>
                </a:solidFill>
                <a:latin typeface="#9Slide05 Claudia" pitchFamily="2" charset="-93"/>
              </a:endParaRPr>
            </a:p>
          </p:txBody>
        </p:sp>
      </p:grpSp>
    </p:spTree>
    <p:extLst>
      <p:ext uri="{BB962C8B-B14F-4D97-AF65-F5344CB8AC3E}">
        <p14:creationId xmlns:p14="http://schemas.microsoft.com/office/powerpoint/2010/main" val="2343765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2439397" y="7526036"/>
            <a:ext cx="13038590" cy="3422630"/>
          </a:xfrm>
          <a:custGeom>
            <a:avLst/>
            <a:gdLst/>
            <a:ahLst/>
            <a:cxnLst/>
            <a:rect l="l" t="t" r="r" b="b"/>
            <a:pathLst>
              <a:path w="13038590" h="3422630">
                <a:moveTo>
                  <a:pt x="0" y="0"/>
                </a:moveTo>
                <a:lnTo>
                  <a:pt x="13038590" y="0"/>
                </a:lnTo>
                <a:lnTo>
                  <a:pt x="13038590" y="3422629"/>
                </a:lnTo>
                <a:lnTo>
                  <a:pt x="0" y="3422629"/>
                </a:lnTo>
                <a:lnTo>
                  <a:pt x="0" y="0"/>
                </a:lnTo>
                <a:close/>
              </a:path>
            </a:pathLst>
          </a:custGeom>
          <a:blipFill>
            <a:blip r:embed="rId4">
              <a:alphaModFix amt="62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4324" y="2117726"/>
            <a:ext cx="14099353" cy="7419785"/>
          </a:xfrm>
          <a:custGeom>
            <a:avLst/>
            <a:gdLst/>
            <a:ahLst/>
            <a:cxnLst/>
            <a:rect l="l" t="t" r="r" b="b"/>
            <a:pathLst>
              <a:path w="14099353" h="7419785">
                <a:moveTo>
                  <a:pt x="0" y="0"/>
                </a:moveTo>
                <a:lnTo>
                  <a:pt x="14099352" y="0"/>
                </a:lnTo>
                <a:lnTo>
                  <a:pt x="14099352" y="7419784"/>
                </a:lnTo>
                <a:lnTo>
                  <a:pt x="0" y="741978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676527">
            <a:off x="14989365" y="6843082"/>
            <a:ext cx="2941273" cy="3945736"/>
          </a:xfrm>
          <a:custGeom>
            <a:avLst/>
            <a:gdLst/>
            <a:ahLst/>
            <a:cxnLst/>
            <a:rect l="l" t="t" r="r" b="b"/>
            <a:pathLst>
              <a:path w="2941273" h="3945736">
                <a:moveTo>
                  <a:pt x="0" y="0"/>
                </a:moveTo>
                <a:lnTo>
                  <a:pt x="2941273" y="0"/>
                </a:lnTo>
                <a:lnTo>
                  <a:pt x="2941273" y="3945735"/>
                </a:lnTo>
                <a:lnTo>
                  <a:pt x="0" y="3945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227071" y="16912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27250" y="7526036"/>
            <a:ext cx="3739006" cy="2447637"/>
          </a:xfrm>
          <a:custGeom>
            <a:avLst/>
            <a:gdLst/>
            <a:ahLst/>
            <a:cxnLst/>
            <a:rect l="l" t="t" r="r" b="b"/>
            <a:pathLst>
              <a:path w="3739006" h="2447637">
                <a:moveTo>
                  <a:pt x="0" y="0"/>
                </a:moveTo>
                <a:lnTo>
                  <a:pt x="3739006" y="0"/>
                </a:lnTo>
                <a:lnTo>
                  <a:pt x="3739006" y="2447636"/>
                </a:lnTo>
                <a:lnTo>
                  <a:pt x="0" y="2447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3">
            <a:extLst>
              <a:ext uri="{FF2B5EF4-FFF2-40B4-BE49-F238E27FC236}">
                <a16:creationId xmlns:a16="http://schemas.microsoft.com/office/drawing/2014/main" id="{36E4A91F-C41E-CEDB-6B05-33AF7D9E8B34}"/>
              </a:ext>
            </a:extLst>
          </p:cNvPr>
          <p:cNvSpPr/>
          <p:nvPr/>
        </p:nvSpPr>
        <p:spPr>
          <a:xfrm>
            <a:off x="12420600" y="4076700"/>
            <a:ext cx="6557297" cy="6653528"/>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14"/>
            <a:stretch>
              <a:fillRect/>
            </a:stretch>
          </a:blipFill>
        </p:spPr>
        <p:txBody>
          <a:bodyPr/>
          <a:lstStyle/>
          <a:p>
            <a:endParaRPr lang="vi-VN"/>
          </a:p>
        </p:txBody>
      </p:sp>
      <p:grpSp>
        <p:nvGrpSpPr>
          <p:cNvPr id="11" name="Group 10">
            <a:extLst>
              <a:ext uri="{FF2B5EF4-FFF2-40B4-BE49-F238E27FC236}">
                <a16:creationId xmlns:a16="http://schemas.microsoft.com/office/drawing/2014/main" id="{36BC22DF-B35E-C55B-947D-8612959582F4}"/>
              </a:ext>
            </a:extLst>
          </p:cNvPr>
          <p:cNvGrpSpPr/>
          <p:nvPr/>
        </p:nvGrpSpPr>
        <p:grpSpPr>
          <a:xfrm>
            <a:off x="4738887" y="2741094"/>
            <a:ext cx="3615092" cy="1201153"/>
            <a:chOff x="4639487" y="939795"/>
            <a:chExt cx="3615092" cy="1201153"/>
          </a:xfrm>
        </p:grpSpPr>
        <p:sp>
          <p:nvSpPr>
            <p:cNvPr id="12" name="TextBox 11">
              <a:extLst>
                <a:ext uri="{FF2B5EF4-FFF2-40B4-BE49-F238E27FC236}">
                  <a16:creationId xmlns:a16="http://schemas.microsoft.com/office/drawing/2014/main" id="{4CFCF6AF-25E5-C074-6FAE-A8B66ABF3A4D}"/>
                </a:ext>
              </a:extLst>
            </p:cNvPr>
            <p:cNvSpPr txBox="1"/>
            <p:nvPr/>
          </p:nvSpPr>
          <p:spPr>
            <a:xfrm>
              <a:off x="4639487" y="939795"/>
              <a:ext cx="3615092"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rPr>
                <a:t>Hoạt</a:t>
              </a:r>
              <a:r>
                <a:rPr kumimoji="0" lang="en-GB" sz="72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rPr>
                <a:t> </a:t>
              </a:r>
              <a:r>
                <a:rPr kumimoji="0" lang="en-GB" sz="72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rPr>
                <a:t>động</a:t>
              </a:r>
              <a:endParaRPr kumimoji="0" lang="vi-VN" sz="72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endParaRPr>
            </a:p>
          </p:txBody>
        </p:sp>
        <p:sp>
          <p:nvSpPr>
            <p:cNvPr id="13" name="TextBox 12">
              <a:extLst>
                <a:ext uri="{FF2B5EF4-FFF2-40B4-BE49-F238E27FC236}">
                  <a16:creationId xmlns:a16="http://schemas.microsoft.com/office/drawing/2014/main" id="{3CA3BEA2-0C5C-BD53-C66D-2660696730FE}"/>
                </a:ext>
              </a:extLst>
            </p:cNvPr>
            <p:cNvSpPr txBox="1"/>
            <p:nvPr/>
          </p:nvSpPr>
          <p:spPr>
            <a:xfrm>
              <a:off x="4639487" y="940619"/>
              <a:ext cx="3615092"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spc="0" normalizeH="0" baseline="0" noProof="0" dirty="0" err="1">
                  <a:ln>
                    <a:noFill/>
                  </a:ln>
                  <a:solidFill>
                    <a:srgbClr val="005CAD"/>
                  </a:solidFill>
                  <a:effectLst/>
                  <a:uLnTx/>
                  <a:uFillTx/>
                  <a:latin typeface="SVN-DK Clochard" panose="02000000000000000000" pitchFamily="50" charset="0"/>
                </a:rPr>
                <a:t>Hoạt</a:t>
              </a:r>
              <a:r>
                <a:rPr kumimoji="0" lang="en-GB" sz="7200" b="0" i="0" u="none" strike="noStrike" kern="0" cap="none" spc="0" normalizeH="0" baseline="0" noProof="0" dirty="0">
                  <a:ln>
                    <a:noFill/>
                  </a:ln>
                  <a:solidFill>
                    <a:srgbClr val="005CAD"/>
                  </a:solidFill>
                  <a:effectLst/>
                  <a:uLnTx/>
                  <a:uFillTx/>
                  <a:latin typeface="SVN-DK Clochard" panose="02000000000000000000" pitchFamily="50" charset="0"/>
                </a:rPr>
                <a:t> </a:t>
              </a:r>
              <a:r>
                <a:rPr kumimoji="0" lang="en-GB" sz="7200" b="0" i="0" u="none" strike="noStrike" kern="0" cap="none" spc="0" normalizeH="0" baseline="0" noProof="0" dirty="0" err="1">
                  <a:ln>
                    <a:noFill/>
                  </a:ln>
                  <a:solidFill>
                    <a:srgbClr val="005CAD"/>
                  </a:solidFill>
                  <a:effectLst/>
                  <a:uLnTx/>
                  <a:uFillTx/>
                  <a:latin typeface="SVN-DK Clochard" panose="02000000000000000000" pitchFamily="50" charset="0"/>
                </a:rPr>
                <a:t>động</a:t>
              </a:r>
              <a:endParaRPr kumimoji="0" lang="vi-VN" sz="7200" b="0" i="0" u="none" strike="noStrike" kern="0" cap="none" spc="0" normalizeH="0" baseline="0" noProof="0" dirty="0">
                <a:ln>
                  <a:noFill/>
                </a:ln>
                <a:solidFill>
                  <a:srgbClr val="005CAD"/>
                </a:solidFill>
                <a:effectLst/>
                <a:uLnTx/>
                <a:uFillTx/>
              </a:endParaRPr>
            </a:p>
          </p:txBody>
        </p:sp>
      </p:grpSp>
      <p:grpSp>
        <p:nvGrpSpPr>
          <p:cNvPr id="14" name="Group 13">
            <a:extLst>
              <a:ext uri="{FF2B5EF4-FFF2-40B4-BE49-F238E27FC236}">
                <a16:creationId xmlns:a16="http://schemas.microsoft.com/office/drawing/2014/main" id="{16153085-1DF2-6020-7A25-B282577B07D2}"/>
              </a:ext>
            </a:extLst>
          </p:cNvPr>
          <p:cNvGrpSpPr/>
          <p:nvPr/>
        </p:nvGrpSpPr>
        <p:grpSpPr>
          <a:xfrm>
            <a:off x="4269873" y="4076700"/>
            <a:ext cx="7562394" cy="3902801"/>
            <a:chOff x="3844406" y="1915645"/>
            <a:chExt cx="6341588" cy="3902801"/>
          </a:xfrm>
        </p:grpSpPr>
        <p:sp>
          <p:nvSpPr>
            <p:cNvPr id="15" name="TextBox 14">
              <a:extLst>
                <a:ext uri="{FF2B5EF4-FFF2-40B4-BE49-F238E27FC236}">
                  <a16:creationId xmlns:a16="http://schemas.microsoft.com/office/drawing/2014/main" id="{F1F394CE-702D-2A8C-0972-07D420405F11}"/>
                </a:ext>
              </a:extLst>
            </p:cNvPr>
            <p:cNvSpPr txBox="1"/>
            <p:nvPr/>
          </p:nvSpPr>
          <p:spPr>
            <a:xfrm>
              <a:off x="3844406" y="1915646"/>
              <a:ext cx="6341588" cy="390280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8800" b="0" i="0" u="none" strike="noStrike" kern="0" cap="none" spc="0" normalizeH="0" baseline="0" noProof="0" dirty="0">
                  <a:ln w="317500">
                    <a:solidFill>
                      <a:prstClr val="white"/>
                    </a:solidFill>
                  </a:ln>
                  <a:solidFill>
                    <a:prstClr val="black"/>
                  </a:solidFill>
                  <a:effectLst>
                    <a:outerShdw sx="102000" sy="102000" algn="ctr" rotWithShape="0">
                      <a:srgbClr val="FFCC00"/>
                    </a:outerShdw>
                  </a:effectLst>
                  <a:uLnTx/>
                  <a:uFillTx/>
                  <a:latin typeface="SVN-Dumpling" panose="02000000000000000000" pitchFamily="50" charset="0"/>
                </a:rPr>
                <a:t>LUYỆN ĐỌC THÀNH TIẾNG</a:t>
              </a:r>
              <a:endParaRPr kumimoji="0" lang="vi-VN" sz="8800" b="0" i="0" u="none" strike="noStrike" kern="0" cap="none" spc="0" normalizeH="0" baseline="0" noProof="0" dirty="0">
                <a:ln w="317500">
                  <a:solidFill>
                    <a:prstClr val="white"/>
                  </a:solidFill>
                </a:ln>
                <a:solidFill>
                  <a:prstClr val="black"/>
                </a:solidFill>
                <a:effectLst>
                  <a:outerShdw sx="102000" sy="102000" algn="ctr" rotWithShape="0">
                    <a:srgbClr val="FFCC00"/>
                  </a:outerShdw>
                </a:effectLst>
                <a:uLnTx/>
                <a:uFillTx/>
              </a:endParaRPr>
            </a:p>
          </p:txBody>
        </p:sp>
        <p:sp>
          <p:nvSpPr>
            <p:cNvPr id="16" name="TextBox 15">
              <a:extLst>
                <a:ext uri="{FF2B5EF4-FFF2-40B4-BE49-F238E27FC236}">
                  <a16:creationId xmlns:a16="http://schemas.microsoft.com/office/drawing/2014/main" id="{79B338EE-7D4A-7535-1B4C-625848E7A2A7}"/>
                </a:ext>
              </a:extLst>
            </p:cNvPr>
            <p:cNvSpPr txBox="1"/>
            <p:nvPr/>
          </p:nvSpPr>
          <p:spPr>
            <a:xfrm>
              <a:off x="3844406" y="1915645"/>
              <a:ext cx="6341588" cy="390280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8800" b="0" i="0" u="none" strike="noStrike" kern="0" cap="none" spc="0" normalizeH="0" baseline="0" noProof="0" dirty="0">
                  <a:ln>
                    <a:noFill/>
                  </a:ln>
                  <a:gradFill>
                    <a:gsLst>
                      <a:gs pos="0">
                        <a:srgbClr val="6ED8EA"/>
                      </a:gs>
                      <a:gs pos="65000">
                        <a:srgbClr val="069BB0"/>
                      </a:gs>
                      <a:gs pos="65000">
                        <a:srgbClr val="FFCC00"/>
                      </a:gs>
                    </a:gsLst>
                    <a:lin ang="5400000" scaled="1"/>
                  </a:gradFill>
                  <a:effectLst/>
                  <a:uLnTx/>
                  <a:uFillTx/>
                  <a:latin typeface="SVN-Dumpling" panose="02000000000000000000" pitchFamily="50" charset="0"/>
                </a:rPr>
                <a:t>LUYỆN ĐỌC THÀNH TIẾNG</a:t>
              </a:r>
              <a:endParaRPr kumimoji="0" lang="vi-VN" sz="8800" b="0" i="0" u="none" strike="noStrike" kern="0" cap="none" spc="0" normalizeH="0" baseline="0" noProof="0" dirty="0">
                <a:ln>
                  <a:noFill/>
                </a:ln>
                <a:gradFill>
                  <a:gsLst>
                    <a:gs pos="0">
                      <a:srgbClr val="6ED8EA"/>
                    </a:gs>
                    <a:gs pos="65000">
                      <a:srgbClr val="069BB0"/>
                    </a:gs>
                    <a:gs pos="65000">
                      <a:srgbClr val="FFCC00"/>
                    </a:gs>
                  </a:gsLst>
                  <a:lin ang="5400000" scaled="1"/>
                </a:gradFill>
                <a:effectLst/>
                <a:uLnTx/>
                <a:uFillTx/>
              </a:endParaRPr>
            </a:p>
          </p:txBody>
        </p:sp>
      </p:grpSp>
    </p:spTree>
    <p:extLst>
      <p:ext uri="{BB962C8B-B14F-4D97-AF65-F5344CB8AC3E}">
        <p14:creationId xmlns:p14="http://schemas.microsoft.com/office/powerpoint/2010/main" val="3815032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FD62B4FE-7E4B-D809-E36F-DD19C3AD8832}"/>
              </a:ext>
            </a:extLst>
          </p:cNvPr>
          <p:cNvSpPr/>
          <p:nvPr/>
        </p:nvSpPr>
        <p:spPr>
          <a:xfrm>
            <a:off x="381000" y="314324"/>
            <a:ext cx="17678400" cy="970597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B854C756-4546-2BB2-44C9-9B75E5D180EE}"/>
              </a:ext>
            </a:extLst>
          </p:cNvPr>
          <p:cNvSpPr txBox="1"/>
          <p:nvPr/>
        </p:nvSpPr>
        <p:spPr>
          <a:xfrm>
            <a:off x="7010400" y="637381"/>
            <a:ext cx="10119814" cy="830997"/>
          </a:xfrm>
          <a:prstGeom prst="rect">
            <a:avLst/>
          </a:prstGeom>
          <a:noFill/>
        </p:spPr>
        <p:txBody>
          <a:bodyPr wrap="square">
            <a:spAutoFit/>
          </a:bodyPr>
          <a:lstStyle/>
          <a:p>
            <a:r>
              <a:rPr lang="vi-VN" sz="4800" b="1" i="0" dirty="0">
                <a:solidFill>
                  <a:srgbClr val="FF0000"/>
                </a:solidFill>
                <a:effectLst/>
                <a:latin typeface="Cambria" panose="02040503050406030204" pitchFamily="18" charset="0"/>
                <a:ea typeface="Cambria" panose="02040503050406030204" pitchFamily="18" charset="0"/>
              </a:rPr>
              <a:t>Tiết mục đọc thơ</a:t>
            </a:r>
            <a:endParaRPr lang="vi-VN" sz="4800"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9F8143ED-8895-353E-53D9-8BAF44758C15}"/>
              </a:ext>
            </a:extLst>
          </p:cNvPr>
          <p:cNvSpPr txBox="1"/>
          <p:nvPr/>
        </p:nvSpPr>
        <p:spPr>
          <a:xfrm>
            <a:off x="914400" y="1791434"/>
            <a:ext cx="15849600" cy="7478970"/>
          </a:xfrm>
          <a:prstGeom prst="rect">
            <a:avLst/>
          </a:prstGeom>
          <a:noFill/>
        </p:spPr>
        <p:txBody>
          <a:bodyPr wrap="square">
            <a:spAutoFit/>
          </a:bodyPr>
          <a:lstStyle/>
          <a:p>
            <a:pPr algn="just"/>
            <a:r>
              <a:rPr lang="en-GB"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Lũ trẻ đang say sưa tập các tiết mục văn nghệ để chuẩn bị cho buổi biểu diễn. Cô giáo đang cắm cúi với chồng sổ sách, đến khi ngẩng lên, mới thấy </a:t>
            </a:r>
            <a:r>
              <a:rPr lang="vi-VN" sz="4000" b="0" i="0" dirty="0" err="1">
                <a:solidFill>
                  <a:srgbClr val="000000"/>
                </a:solidFill>
                <a:effectLst/>
                <a:latin typeface="Cambria" panose="02040503050406030204" pitchFamily="18" charset="0"/>
                <a:ea typeface="Cambria" panose="02040503050406030204" pitchFamily="18" charset="0"/>
              </a:rPr>
              <a:t>Pát</a:t>
            </a:r>
            <a:r>
              <a:rPr lang="vi-VN" sz="4000" b="0" i="0" dirty="0">
                <a:solidFill>
                  <a:srgbClr val="000000"/>
                </a:solidFill>
                <a:effectLst/>
                <a:latin typeface="Cambria" panose="02040503050406030204" pitchFamily="18" charset="0"/>
                <a:ea typeface="Cambria" panose="02040503050406030204" pitchFamily="18" charset="0"/>
              </a:rPr>
              <a:t> – ty đã đứng trước mặt từ khi nào. Cô bé nói với giọng tha thiết:</a:t>
            </a:r>
          </a:p>
          <a:p>
            <a:pPr algn="just"/>
            <a:r>
              <a:rPr lang="vi-VN" sz="4000" b="0" i="0" dirty="0">
                <a:solidFill>
                  <a:srgbClr val="000000"/>
                </a:solidFill>
                <a:effectLst/>
                <a:latin typeface="Cambria" panose="02040503050406030204" pitchFamily="18" charset="0"/>
                <a:ea typeface="Cambria" panose="02040503050406030204" pitchFamily="18" charset="0"/>
              </a:rPr>
              <a:t>– Thưa cô, mọi năm em đều nhận những vai không phải nói nhiều. Năm nay, cô cho em đọc một bài thơ, được không cô?</a:t>
            </a:r>
          </a:p>
          <a:p>
            <a:pPr algn="just"/>
            <a:r>
              <a:rPr lang="en-GB"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Nhìn vào đôi mắt của </a:t>
            </a:r>
            <a:r>
              <a:rPr lang="vi-VN" sz="4000" b="0" i="0" dirty="0" err="1">
                <a:solidFill>
                  <a:srgbClr val="000000"/>
                </a:solidFill>
                <a:effectLst/>
                <a:latin typeface="Cambria" panose="02040503050406030204" pitchFamily="18" charset="0"/>
                <a:ea typeface="Cambria" panose="02040503050406030204" pitchFamily="18" charset="0"/>
              </a:rPr>
              <a:t>Pát</a:t>
            </a:r>
            <a:r>
              <a:rPr lang="vi-VN" sz="4000" b="0" i="0" dirty="0">
                <a:solidFill>
                  <a:srgbClr val="000000"/>
                </a:solidFill>
                <a:effectLst/>
                <a:latin typeface="Cambria" panose="02040503050406030204" pitchFamily="18" charset="0"/>
                <a:ea typeface="Cambria" panose="02040503050406030204" pitchFamily="18" charset="0"/>
              </a:rPr>
              <a:t>-ty, cô giáo không nỡ từ chối. Nhưng rất khó tìm được bài thơ nào phù hợp với khiếm khuyết phát âm của </a:t>
            </a:r>
            <a:r>
              <a:rPr lang="vi-VN" sz="4000" b="0" i="0" dirty="0" err="1">
                <a:solidFill>
                  <a:srgbClr val="000000"/>
                </a:solidFill>
                <a:effectLst/>
                <a:latin typeface="Cambria" panose="02040503050406030204" pitchFamily="18" charset="0"/>
                <a:ea typeface="Cambria" panose="02040503050406030204" pitchFamily="18" charset="0"/>
              </a:rPr>
              <a:t>Pát</a:t>
            </a:r>
            <a:r>
              <a:rPr lang="vi-VN" sz="4000" b="0" i="0" dirty="0">
                <a:solidFill>
                  <a:srgbClr val="000000"/>
                </a:solidFill>
                <a:effectLst/>
                <a:latin typeface="Cambria" panose="02040503050406030204" pitchFamily="18" charset="0"/>
                <a:ea typeface="Cambria" panose="02040503050406030204" pitchFamily="18" charset="0"/>
              </a:rPr>
              <a:t>-ty. Cuối cùng, cô quyết định cùng tập với em để giúp em khắc phục những lỗi phát âm ấy.</a:t>
            </a:r>
          </a:p>
          <a:p>
            <a:pPr algn="just"/>
            <a:r>
              <a:rPr lang="en-GB"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Ngày qua ngày, </a:t>
            </a:r>
            <a:r>
              <a:rPr lang="vi-VN" sz="4000" b="0" i="0" dirty="0" err="1">
                <a:solidFill>
                  <a:srgbClr val="000000"/>
                </a:solidFill>
                <a:effectLst/>
                <a:latin typeface="Cambria" panose="02040503050406030204" pitchFamily="18" charset="0"/>
                <a:ea typeface="Cambria" panose="02040503050406030204" pitchFamily="18" charset="0"/>
              </a:rPr>
              <a:t>Pát</a:t>
            </a:r>
            <a:r>
              <a:rPr lang="vi-VN" sz="4000" b="0" i="0" dirty="0">
                <a:solidFill>
                  <a:srgbClr val="000000"/>
                </a:solidFill>
                <a:effectLst/>
                <a:latin typeface="Cambria" panose="02040503050406030204" pitchFamily="18" charset="0"/>
                <a:ea typeface="Cambria" panose="02040503050406030204" pitchFamily="18" charset="0"/>
              </a:rPr>
              <a:t>-ty chăm chỉ luyện tập, cố phát âm từng từ, từng câu theo hướng dẫn của cô giáo.</a:t>
            </a:r>
          </a:p>
        </p:txBody>
      </p:sp>
    </p:spTree>
    <p:extLst>
      <p:ext uri="{BB962C8B-B14F-4D97-AF65-F5344CB8AC3E}">
        <p14:creationId xmlns:p14="http://schemas.microsoft.com/office/powerpoint/2010/main" val="657570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FD62B4FE-7E4B-D809-E36F-DD19C3AD8832}"/>
              </a:ext>
            </a:extLst>
          </p:cNvPr>
          <p:cNvSpPr/>
          <p:nvPr/>
        </p:nvSpPr>
        <p:spPr>
          <a:xfrm>
            <a:off x="381000" y="314324"/>
            <a:ext cx="17678400" cy="970597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B854C756-4546-2BB2-44C9-9B75E5D180EE}"/>
              </a:ext>
            </a:extLst>
          </p:cNvPr>
          <p:cNvSpPr txBox="1"/>
          <p:nvPr/>
        </p:nvSpPr>
        <p:spPr>
          <a:xfrm>
            <a:off x="7010400" y="637381"/>
            <a:ext cx="10119814" cy="830997"/>
          </a:xfrm>
          <a:prstGeom prst="rect">
            <a:avLst/>
          </a:prstGeom>
          <a:noFill/>
        </p:spPr>
        <p:txBody>
          <a:bodyPr wrap="square">
            <a:spAutoFit/>
          </a:bodyPr>
          <a:lstStyle/>
          <a:p>
            <a:r>
              <a:rPr lang="vi-VN" sz="4800" b="1" i="0" dirty="0">
                <a:solidFill>
                  <a:srgbClr val="FF0000"/>
                </a:solidFill>
                <a:effectLst/>
                <a:latin typeface="Cambria" panose="02040503050406030204" pitchFamily="18" charset="0"/>
                <a:ea typeface="Cambria" panose="02040503050406030204" pitchFamily="18" charset="0"/>
              </a:rPr>
              <a:t>Tiết mục đọc thơ</a:t>
            </a:r>
            <a:endParaRPr lang="vi-VN" sz="4800"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9F8143ED-8895-353E-53D9-8BAF44758C15}"/>
              </a:ext>
            </a:extLst>
          </p:cNvPr>
          <p:cNvSpPr txBox="1"/>
          <p:nvPr/>
        </p:nvSpPr>
        <p:spPr>
          <a:xfrm>
            <a:off x="914400" y="1791434"/>
            <a:ext cx="15849600" cy="6247864"/>
          </a:xfrm>
          <a:prstGeom prst="rect">
            <a:avLst/>
          </a:prstGeom>
          <a:noFill/>
        </p:spPr>
        <p:txBody>
          <a:bodyPr wrap="square">
            <a:spAutoFit/>
          </a:bodyPr>
          <a:lstStyle/>
          <a:p>
            <a:pPr algn="just"/>
            <a:r>
              <a:rPr lang="en-GB"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Đêm văn nghệ rồi cũng đến. Các tiết mục được trình diễn trong những tràng pháo tay tán thưởng nhiệt tình của khán giả. Khi giọng người dẫn chương trình cất lên: "Tiết mục đọc thơ tiếp theo sẽ do </a:t>
            </a:r>
            <a:r>
              <a:rPr lang="vi-VN" sz="4000" b="0" i="0" dirty="0" err="1">
                <a:solidFill>
                  <a:srgbClr val="000000"/>
                </a:solidFill>
                <a:effectLst/>
                <a:latin typeface="Cambria" panose="02040503050406030204" pitchFamily="18" charset="0"/>
                <a:ea typeface="Cambria" panose="02040503050406030204" pitchFamily="18" charset="0"/>
              </a:rPr>
              <a:t>Pát</a:t>
            </a:r>
            <a:r>
              <a:rPr lang="vi-VN" sz="4000" b="0" i="0" dirty="0">
                <a:solidFill>
                  <a:srgbClr val="000000"/>
                </a:solidFill>
                <a:effectLst/>
                <a:latin typeface="Cambria" panose="02040503050406030204" pitchFamily="18" charset="0"/>
                <a:ea typeface="Cambria" panose="02040503050406030204" pitchFamily="18" charset="0"/>
              </a:rPr>
              <a:t>-ty biểu diễn.", tất cả mọi người đều vô cùng bất ngờ.</a:t>
            </a:r>
          </a:p>
          <a:p>
            <a:pPr algn="just"/>
            <a:r>
              <a:rPr lang="en-GB" sz="4000" b="0" i="0" dirty="0">
                <a:solidFill>
                  <a:srgbClr val="000000"/>
                </a:solidFill>
                <a:effectLst/>
                <a:latin typeface="Cambria" panose="02040503050406030204" pitchFamily="18" charset="0"/>
                <a:ea typeface="Cambria" panose="02040503050406030204" pitchFamily="18" charset="0"/>
              </a:rPr>
              <a:t>	</a:t>
            </a:r>
            <a:r>
              <a:rPr lang="vi-VN" sz="4000" b="0" i="0" dirty="0" err="1">
                <a:solidFill>
                  <a:srgbClr val="000000"/>
                </a:solidFill>
                <a:effectLst/>
                <a:latin typeface="Cambria" panose="02040503050406030204" pitchFamily="18" charset="0"/>
                <a:ea typeface="Cambria" panose="02040503050406030204" pitchFamily="18" charset="0"/>
              </a:rPr>
              <a:t>Pát</a:t>
            </a:r>
            <a:r>
              <a:rPr lang="vi-VN" sz="4000" b="0" i="0" dirty="0">
                <a:solidFill>
                  <a:srgbClr val="000000"/>
                </a:solidFill>
                <a:effectLst/>
                <a:latin typeface="Cambria" panose="02040503050406030204" pitchFamily="18" charset="0"/>
                <a:ea typeface="Cambria" panose="02040503050406030204" pitchFamily="18" charset="0"/>
              </a:rPr>
              <a:t>-ty bước ra sân khấu, mắt ngời sáng. Cô bé cất cao giọng đọc bài thơ, từng từ, từng cầu rõ ràng, rành mạch như cô giáo hướng dẫn. Cuối cùng cô bé cúi chào khán giả trong niềm vui khôn tả.</a:t>
            </a:r>
          </a:p>
          <a:p>
            <a:pPr algn="just"/>
            <a:r>
              <a:rPr lang="en-GB"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Tiếng reo hỗ và những tràng pháo tay rộ lên, vang mãi không ngớt. Cô giáo xúc động ôm chầm em học trò nhỏ dũng cảm. </a:t>
            </a:r>
            <a:r>
              <a:rPr lang="vi-VN" sz="4000" b="0" i="0" dirty="0" err="1">
                <a:solidFill>
                  <a:srgbClr val="000000"/>
                </a:solidFill>
                <a:effectLst/>
                <a:latin typeface="Cambria" panose="02040503050406030204" pitchFamily="18" charset="0"/>
                <a:ea typeface="Cambria" panose="02040503050406030204" pitchFamily="18" charset="0"/>
              </a:rPr>
              <a:t>Pát</a:t>
            </a:r>
            <a:r>
              <a:rPr lang="vi-VN" sz="4000" b="0" i="0" dirty="0">
                <a:solidFill>
                  <a:srgbClr val="000000"/>
                </a:solidFill>
                <a:effectLst/>
                <a:latin typeface="Cambria" panose="02040503050406030204" pitchFamily="18" charset="0"/>
                <a:ea typeface="Cambria" panose="02040503050406030204" pitchFamily="18" charset="0"/>
              </a:rPr>
              <a:t>-ty vui mừng nói:</a:t>
            </a:r>
          </a:p>
        </p:txBody>
      </p:sp>
    </p:spTree>
    <p:extLst>
      <p:ext uri="{BB962C8B-B14F-4D97-AF65-F5344CB8AC3E}">
        <p14:creationId xmlns:p14="http://schemas.microsoft.com/office/powerpoint/2010/main" val="1186981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54508" y="-4282277"/>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FD62B4FE-7E4B-D809-E36F-DD19C3AD8832}"/>
              </a:ext>
            </a:extLst>
          </p:cNvPr>
          <p:cNvSpPr/>
          <p:nvPr/>
        </p:nvSpPr>
        <p:spPr>
          <a:xfrm>
            <a:off x="381000" y="314324"/>
            <a:ext cx="17678400" cy="970597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B854C756-4546-2BB2-44C9-9B75E5D180EE}"/>
              </a:ext>
            </a:extLst>
          </p:cNvPr>
          <p:cNvSpPr txBox="1"/>
          <p:nvPr/>
        </p:nvSpPr>
        <p:spPr>
          <a:xfrm>
            <a:off x="7010400" y="637381"/>
            <a:ext cx="10119814" cy="830997"/>
          </a:xfrm>
          <a:prstGeom prst="rect">
            <a:avLst/>
          </a:prstGeom>
          <a:noFill/>
        </p:spPr>
        <p:txBody>
          <a:bodyPr wrap="square">
            <a:spAutoFit/>
          </a:bodyPr>
          <a:lstStyle/>
          <a:p>
            <a:r>
              <a:rPr lang="vi-VN" sz="4800" b="1" i="0" dirty="0">
                <a:solidFill>
                  <a:srgbClr val="FF0000"/>
                </a:solidFill>
                <a:effectLst/>
                <a:latin typeface="Cambria" panose="02040503050406030204" pitchFamily="18" charset="0"/>
                <a:ea typeface="Cambria" panose="02040503050406030204" pitchFamily="18" charset="0"/>
              </a:rPr>
              <a:t>Tiết mục đọc thơ</a:t>
            </a:r>
            <a:endParaRPr lang="vi-VN" sz="4800"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9F8143ED-8895-353E-53D9-8BAF44758C15}"/>
              </a:ext>
            </a:extLst>
          </p:cNvPr>
          <p:cNvSpPr txBox="1"/>
          <p:nvPr/>
        </p:nvSpPr>
        <p:spPr>
          <a:xfrm>
            <a:off x="914400" y="1791434"/>
            <a:ext cx="15849600" cy="3170099"/>
          </a:xfrm>
          <a:prstGeom prst="rect">
            <a:avLst/>
          </a:prstGeom>
          <a:noFill/>
        </p:spPr>
        <p:txBody>
          <a:bodyPr wrap="square">
            <a:spAutoFit/>
          </a:bodyPr>
          <a:lstStyle/>
          <a:p>
            <a:pPr algn="just"/>
            <a:r>
              <a:rPr lang="vi-VN" sz="4000" b="0" i="0" dirty="0">
                <a:solidFill>
                  <a:srgbClr val="000000"/>
                </a:solidFill>
                <a:effectLst/>
                <a:latin typeface="Cambria" panose="02040503050406030204" pitchFamily="18" charset="0"/>
                <a:ea typeface="Cambria" panose="02040503050406030204" pitchFamily="18" charset="0"/>
              </a:rPr>
              <a:t>– Cô ơi, em cảm ơn cô!</a:t>
            </a:r>
          </a:p>
          <a:p>
            <a:pPr algn="just"/>
            <a:r>
              <a:rPr lang="en-GB"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Cô giáo giữ </a:t>
            </a:r>
            <a:r>
              <a:rPr lang="vi-VN" sz="4000" b="0" i="0" dirty="0" err="1">
                <a:solidFill>
                  <a:srgbClr val="000000"/>
                </a:solidFill>
                <a:effectLst/>
                <a:latin typeface="Cambria" panose="02040503050406030204" pitchFamily="18" charset="0"/>
                <a:ea typeface="Cambria" panose="02040503050406030204" pitchFamily="18" charset="0"/>
              </a:rPr>
              <a:t>Pát</a:t>
            </a:r>
            <a:r>
              <a:rPr lang="vi-VN" sz="4000" b="0" i="0" dirty="0">
                <a:solidFill>
                  <a:srgbClr val="000000"/>
                </a:solidFill>
                <a:effectLst/>
                <a:latin typeface="Cambria" panose="02040503050406030204" pitchFamily="18" charset="0"/>
                <a:ea typeface="Cambria" panose="02040503050406030204" pitchFamily="18" charset="0"/>
              </a:rPr>
              <a:t>-ty trong vòng tay, thì thầm:</a:t>
            </a:r>
          </a:p>
          <a:p>
            <a:pPr algn="just"/>
            <a:r>
              <a:rPr lang="vi-VN" sz="4000" b="0" i="0" dirty="0">
                <a:solidFill>
                  <a:srgbClr val="000000"/>
                </a:solidFill>
                <a:effectLst/>
                <a:latin typeface="Cambria" panose="02040503050406030204" pitchFamily="18" charset="0"/>
                <a:ea typeface="Cambria" panose="02040503050406030204" pitchFamily="18" charset="0"/>
              </a:rPr>
              <a:t>– Chính cô phải cảm ơn em. Em đã chứng minh là không có điều gì không thể làm được, nếu thực sự cố gắng.</a:t>
            </a:r>
          </a:p>
          <a:p>
            <a:pPr algn="r"/>
            <a:r>
              <a:rPr lang="vi-VN" sz="4000" b="0" i="1" dirty="0">
                <a:solidFill>
                  <a:srgbClr val="000000"/>
                </a:solidFill>
                <a:effectLst/>
                <a:latin typeface="Cambria" panose="02040503050406030204" pitchFamily="18" charset="0"/>
                <a:ea typeface="Cambria" panose="02040503050406030204" pitchFamily="18" charset="0"/>
              </a:rPr>
              <a:t>Theo sách Trong yêu thương, tất cả sẽ lớn lên</a:t>
            </a:r>
          </a:p>
        </p:txBody>
      </p:sp>
    </p:spTree>
    <p:extLst>
      <p:ext uri="{BB962C8B-B14F-4D97-AF65-F5344CB8AC3E}">
        <p14:creationId xmlns:p14="http://schemas.microsoft.com/office/powerpoint/2010/main" val="3851838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FD62B4FE-7E4B-D809-E36F-DD19C3AD8832}"/>
              </a:ext>
            </a:extLst>
          </p:cNvPr>
          <p:cNvSpPr/>
          <p:nvPr/>
        </p:nvSpPr>
        <p:spPr>
          <a:xfrm>
            <a:off x="381000" y="314324"/>
            <a:ext cx="17678400" cy="970597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6" name="Group 35">
            <a:extLst>
              <a:ext uri="{FF2B5EF4-FFF2-40B4-BE49-F238E27FC236}">
                <a16:creationId xmlns:a16="http://schemas.microsoft.com/office/drawing/2014/main" id="{A2BA76B3-6A43-FF8E-8976-FF8522826D48}"/>
              </a:ext>
            </a:extLst>
          </p:cNvPr>
          <p:cNvGrpSpPr/>
          <p:nvPr/>
        </p:nvGrpSpPr>
        <p:grpSpPr>
          <a:xfrm>
            <a:off x="380067" y="-182406"/>
            <a:ext cx="5632927" cy="5571422"/>
            <a:chOff x="380067" y="-182406"/>
            <a:chExt cx="5632927" cy="5571422"/>
          </a:xfrm>
        </p:grpSpPr>
        <p:sp>
          <p:nvSpPr>
            <p:cNvPr id="3" name="Freeform 13">
              <a:extLst>
                <a:ext uri="{FF2B5EF4-FFF2-40B4-BE49-F238E27FC236}">
                  <a16:creationId xmlns:a16="http://schemas.microsoft.com/office/drawing/2014/main" id="{702991DF-8473-2A09-1B5B-B0A76F9E4942}"/>
                </a:ext>
              </a:extLst>
            </p:cNvPr>
            <p:cNvSpPr/>
            <p:nvPr/>
          </p:nvSpPr>
          <p:spPr>
            <a:xfrm>
              <a:off x="380067" y="-182406"/>
              <a:ext cx="5632927" cy="5571422"/>
            </a:xfrm>
            <a:custGeom>
              <a:avLst/>
              <a:gdLst/>
              <a:ahLst/>
              <a:cxnLst/>
              <a:rect l="l" t="t" r="r" b="b"/>
              <a:pathLst>
                <a:path w="2040305" h="2294822">
                  <a:moveTo>
                    <a:pt x="0" y="0"/>
                  </a:moveTo>
                  <a:lnTo>
                    <a:pt x="2040306" y="0"/>
                  </a:lnTo>
                  <a:lnTo>
                    <a:pt x="2040306" y="2294822"/>
                  </a:lnTo>
                  <a:lnTo>
                    <a:pt x="0" y="22948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7" name="Google Shape;4212;p71">
              <a:extLst>
                <a:ext uri="{FF2B5EF4-FFF2-40B4-BE49-F238E27FC236}">
                  <a16:creationId xmlns:a16="http://schemas.microsoft.com/office/drawing/2014/main" id="{08F791EF-85F7-EB66-DE9B-90FDBBBB4EFD}"/>
                </a:ext>
              </a:extLst>
            </p:cNvPr>
            <p:cNvGrpSpPr/>
            <p:nvPr/>
          </p:nvGrpSpPr>
          <p:grpSpPr>
            <a:xfrm>
              <a:off x="1733527" y="647700"/>
              <a:ext cx="1219200" cy="1323975"/>
              <a:chOff x="2451188" y="1296875"/>
              <a:chExt cx="377475" cy="423625"/>
            </a:xfrm>
          </p:grpSpPr>
          <p:sp>
            <p:nvSpPr>
              <p:cNvPr id="10" name="Google Shape;4213;p71">
                <a:extLst>
                  <a:ext uri="{FF2B5EF4-FFF2-40B4-BE49-F238E27FC236}">
                    <a16:creationId xmlns:a16="http://schemas.microsoft.com/office/drawing/2014/main" id="{68047D2D-0CDD-45B2-71FD-EAEFFEB71289}"/>
                  </a:ext>
                </a:extLst>
              </p:cNvPr>
              <p:cNvSpPr/>
              <p:nvPr/>
            </p:nvSpPr>
            <p:spPr>
              <a:xfrm>
                <a:off x="2499413" y="1296875"/>
                <a:ext cx="281025" cy="226950"/>
              </a:xfrm>
              <a:custGeom>
                <a:avLst/>
                <a:gdLst/>
                <a:ahLst/>
                <a:cxnLst/>
                <a:rect l="l" t="t" r="r" b="b"/>
                <a:pathLst>
                  <a:path w="11241" h="9078" extrusionOk="0">
                    <a:moveTo>
                      <a:pt x="5621" y="0"/>
                    </a:moveTo>
                    <a:cubicBezTo>
                      <a:pt x="2517" y="0"/>
                      <a:pt x="1" y="2551"/>
                      <a:pt x="1" y="5696"/>
                    </a:cubicBezTo>
                    <a:cubicBezTo>
                      <a:pt x="1" y="8841"/>
                      <a:pt x="2517" y="9078"/>
                      <a:pt x="5621" y="9078"/>
                    </a:cubicBezTo>
                    <a:cubicBezTo>
                      <a:pt x="8724" y="9078"/>
                      <a:pt x="11240" y="8841"/>
                      <a:pt x="11240" y="5696"/>
                    </a:cubicBezTo>
                    <a:cubicBezTo>
                      <a:pt x="11240" y="2551"/>
                      <a:pt x="8726" y="0"/>
                      <a:pt x="5621"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214;p71">
                <a:extLst>
                  <a:ext uri="{FF2B5EF4-FFF2-40B4-BE49-F238E27FC236}">
                    <a16:creationId xmlns:a16="http://schemas.microsoft.com/office/drawing/2014/main" id="{C35F3CC4-1625-5EAC-8B6A-237E845883B6}"/>
                  </a:ext>
                </a:extLst>
              </p:cNvPr>
              <p:cNvSpPr/>
              <p:nvPr/>
            </p:nvSpPr>
            <p:spPr>
              <a:xfrm>
                <a:off x="2499413" y="1296875"/>
                <a:ext cx="140525" cy="226950"/>
              </a:xfrm>
              <a:custGeom>
                <a:avLst/>
                <a:gdLst/>
                <a:ahLst/>
                <a:cxnLst/>
                <a:rect l="l" t="t" r="r" b="b"/>
                <a:pathLst>
                  <a:path w="5621" h="9078" extrusionOk="0">
                    <a:moveTo>
                      <a:pt x="5621" y="0"/>
                    </a:moveTo>
                    <a:cubicBezTo>
                      <a:pt x="2517" y="0"/>
                      <a:pt x="1" y="2551"/>
                      <a:pt x="1" y="5696"/>
                    </a:cubicBezTo>
                    <a:cubicBezTo>
                      <a:pt x="1" y="8816"/>
                      <a:pt x="2477" y="9074"/>
                      <a:pt x="5546" y="9078"/>
                    </a:cubicBezTo>
                    <a:cubicBezTo>
                      <a:pt x="4001" y="9071"/>
                      <a:pt x="2761" y="8792"/>
                      <a:pt x="2761" y="5696"/>
                    </a:cubicBezTo>
                    <a:cubicBezTo>
                      <a:pt x="2761" y="2551"/>
                      <a:pt x="4041" y="0"/>
                      <a:pt x="5621" y="0"/>
                    </a:cubicBezTo>
                    <a:close/>
                  </a:path>
                </a:pathLst>
              </a:custGeom>
              <a:solidFill>
                <a:srgbClr val="45404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215;p71">
                <a:extLst>
                  <a:ext uri="{FF2B5EF4-FFF2-40B4-BE49-F238E27FC236}">
                    <a16:creationId xmlns:a16="http://schemas.microsoft.com/office/drawing/2014/main" id="{5DC38BE9-8CC5-2AD3-DFEB-7AAC7D4E3ADE}"/>
                  </a:ext>
                </a:extLst>
              </p:cNvPr>
              <p:cNvSpPr/>
              <p:nvPr/>
            </p:nvSpPr>
            <p:spPr>
              <a:xfrm>
                <a:off x="2538288" y="1333050"/>
                <a:ext cx="203950" cy="212950"/>
              </a:xfrm>
              <a:custGeom>
                <a:avLst/>
                <a:gdLst/>
                <a:ahLst/>
                <a:cxnLst/>
                <a:rect l="l" t="t" r="r" b="b"/>
                <a:pathLst>
                  <a:path w="8158" h="8518" extrusionOk="0">
                    <a:moveTo>
                      <a:pt x="4095" y="1"/>
                    </a:moveTo>
                    <a:cubicBezTo>
                      <a:pt x="4088" y="1"/>
                      <a:pt x="4081" y="1"/>
                      <a:pt x="4075" y="1"/>
                    </a:cubicBezTo>
                    <a:cubicBezTo>
                      <a:pt x="3858" y="1"/>
                      <a:pt x="3643" y="14"/>
                      <a:pt x="3427" y="39"/>
                    </a:cubicBezTo>
                    <a:cubicBezTo>
                      <a:pt x="2967" y="91"/>
                      <a:pt x="2515" y="205"/>
                      <a:pt x="2086" y="379"/>
                    </a:cubicBezTo>
                    <a:cubicBezTo>
                      <a:pt x="2055" y="391"/>
                      <a:pt x="2025" y="404"/>
                      <a:pt x="1996" y="417"/>
                    </a:cubicBezTo>
                    <a:cubicBezTo>
                      <a:pt x="989" y="856"/>
                      <a:pt x="268" y="2100"/>
                      <a:pt x="83" y="2976"/>
                    </a:cubicBezTo>
                    <a:cubicBezTo>
                      <a:pt x="64" y="3242"/>
                      <a:pt x="49" y="3508"/>
                      <a:pt x="38" y="3773"/>
                    </a:cubicBezTo>
                    <a:cubicBezTo>
                      <a:pt x="0" y="4627"/>
                      <a:pt x="4" y="5480"/>
                      <a:pt x="47" y="6333"/>
                    </a:cubicBezTo>
                    <a:cubicBezTo>
                      <a:pt x="107" y="7493"/>
                      <a:pt x="1038" y="8419"/>
                      <a:pt x="2200" y="8473"/>
                    </a:cubicBezTo>
                    <a:cubicBezTo>
                      <a:pt x="2451" y="8486"/>
                      <a:pt x="2704" y="8495"/>
                      <a:pt x="2957" y="8502"/>
                    </a:cubicBezTo>
                    <a:lnTo>
                      <a:pt x="2959" y="8502"/>
                    </a:lnTo>
                    <a:cubicBezTo>
                      <a:pt x="3328" y="8513"/>
                      <a:pt x="3697" y="8518"/>
                      <a:pt x="4066" y="8518"/>
                    </a:cubicBezTo>
                    <a:cubicBezTo>
                      <a:pt x="4694" y="8518"/>
                      <a:pt x="5322" y="8503"/>
                      <a:pt x="5951" y="8473"/>
                    </a:cubicBezTo>
                    <a:cubicBezTo>
                      <a:pt x="7111" y="8419"/>
                      <a:pt x="8042" y="7493"/>
                      <a:pt x="8102" y="6333"/>
                    </a:cubicBezTo>
                    <a:lnTo>
                      <a:pt x="8102" y="6331"/>
                    </a:lnTo>
                    <a:cubicBezTo>
                      <a:pt x="8158" y="5214"/>
                      <a:pt x="8147" y="4095"/>
                      <a:pt x="8066" y="2978"/>
                    </a:cubicBezTo>
                    <a:cubicBezTo>
                      <a:pt x="7843" y="1915"/>
                      <a:pt x="6828" y="541"/>
                      <a:pt x="5468" y="180"/>
                    </a:cubicBezTo>
                    <a:cubicBezTo>
                      <a:pt x="5019" y="62"/>
                      <a:pt x="4558" y="1"/>
                      <a:pt x="4095" y="1"/>
                    </a:cubicBezTo>
                    <a:close/>
                  </a:path>
                </a:pathLst>
              </a:custGeom>
              <a:solidFill>
                <a:srgbClr val="F1D0A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216;p71">
                <a:extLst>
                  <a:ext uri="{FF2B5EF4-FFF2-40B4-BE49-F238E27FC236}">
                    <a16:creationId xmlns:a16="http://schemas.microsoft.com/office/drawing/2014/main" id="{4CE2B5CD-95B0-4722-9DC4-D3B8E5EB57DB}"/>
                  </a:ext>
                </a:extLst>
              </p:cNvPr>
              <p:cNvSpPr/>
              <p:nvPr/>
            </p:nvSpPr>
            <p:spPr>
              <a:xfrm>
                <a:off x="2538063" y="1354925"/>
                <a:ext cx="74225" cy="190700"/>
              </a:xfrm>
              <a:custGeom>
                <a:avLst/>
                <a:gdLst/>
                <a:ahLst/>
                <a:cxnLst/>
                <a:rect l="l" t="t" r="r" b="b"/>
                <a:pathLst>
                  <a:path w="2969" h="7628" extrusionOk="0">
                    <a:moveTo>
                      <a:pt x="2095" y="1"/>
                    </a:moveTo>
                    <a:cubicBezTo>
                      <a:pt x="2064" y="13"/>
                      <a:pt x="2036" y="26"/>
                      <a:pt x="2005" y="39"/>
                    </a:cubicBezTo>
                    <a:cubicBezTo>
                      <a:pt x="998" y="476"/>
                      <a:pt x="277" y="1225"/>
                      <a:pt x="92" y="2101"/>
                    </a:cubicBezTo>
                    <a:cubicBezTo>
                      <a:pt x="11" y="3218"/>
                      <a:pt x="0" y="4339"/>
                      <a:pt x="56" y="5458"/>
                    </a:cubicBezTo>
                    <a:cubicBezTo>
                      <a:pt x="116" y="6618"/>
                      <a:pt x="1047" y="7544"/>
                      <a:pt x="2209" y="7598"/>
                    </a:cubicBezTo>
                    <a:cubicBezTo>
                      <a:pt x="2460" y="7611"/>
                      <a:pt x="2713" y="7620"/>
                      <a:pt x="2966" y="7627"/>
                    </a:cubicBezTo>
                    <a:lnTo>
                      <a:pt x="2968" y="7627"/>
                    </a:lnTo>
                    <a:cubicBezTo>
                      <a:pt x="2460" y="7430"/>
                      <a:pt x="2072" y="6564"/>
                      <a:pt x="2045" y="5505"/>
                    </a:cubicBezTo>
                    <a:cubicBezTo>
                      <a:pt x="2010" y="4126"/>
                      <a:pt x="2027" y="1685"/>
                      <a:pt x="2095" y="1"/>
                    </a:cubicBezTo>
                    <a:close/>
                  </a:path>
                </a:pathLst>
              </a:custGeom>
              <a:solidFill>
                <a:srgbClr val="F1B986"/>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4217;p71">
                <a:extLst>
                  <a:ext uri="{FF2B5EF4-FFF2-40B4-BE49-F238E27FC236}">
                    <a16:creationId xmlns:a16="http://schemas.microsoft.com/office/drawing/2014/main" id="{2A329BA2-A638-E987-E9A6-6411B3532BFE}"/>
                  </a:ext>
                </a:extLst>
              </p:cNvPr>
              <p:cNvSpPr/>
              <p:nvPr/>
            </p:nvSpPr>
            <p:spPr>
              <a:xfrm>
                <a:off x="2539188" y="1345450"/>
                <a:ext cx="135825" cy="85700"/>
              </a:xfrm>
              <a:custGeom>
                <a:avLst/>
                <a:gdLst/>
                <a:ahLst/>
                <a:cxnLst/>
                <a:rect l="l" t="t" r="r" b="b"/>
                <a:pathLst>
                  <a:path w="5433" h="3428" extrusionOk="0">
                    <a:moveTo>
                      <a:pt x="4039" y="0"/>
                    </a:moveTo>
                    <a:cubicBezTo>
                      <a:pt x="3822" y="0"/>
                      <a:pt x="3605" y="13"/>
                      <a:pt x="3390" y="40"/>
                    </a:cubicBezTo>
                    <a:cubicBezTo>
                      <a:pt x="2929" y="92"/>
                      <a:pt x="2479" y="206"/>
                      <a:pt x="2048" y="380"/>
                    </a:cubicBezTo>
                    <a:cubicBezTo>
                      <a:pt x="2018" y="392"/>
                      <a:pt x="1989" y="405"/>
                      <a:pt x="1958" y="418"/>
                    </a:cubicBezTo>
                    <a:cubicBezTo>
                      <a:pt x="951" y="857"/>
                      <a:pt x="230" y="1605"/>
                      <a:pt x="46" y="2480"/>
                    </a:cubicBezTo>
                    <a:cubicBezTo>
                      <a:pt x="26" y="2746"/>
                      <a:pt x="11" y="3012"/>
                      <a:pt x="0" y="3277"/>
                    </a:cubicBezTo>
                    <a:cubicBezTo>
                      <a:pt x="167" y="3383"/>
                      <a:pt x="336" y="3428"/>
                      <a:pt x="503" y="3428"/>
                    </a:cubicBezTo>
                    <a:cubicBezTo>
                      <a:pt x="837" y="3428"/>
                      <a:pt x="1163" y="3247"/>
                      <a:pt x="1448" y="3006"/>
                    </a:cubicBezTo>
                    <a:cubicBezTo>
                      <a:pt x="2014" y="2529"/>
                      <a:pt x="2426" y="1815"/>
                      <a:pt x="2446" y="1781"/>
                    </a:cubicBezTo>
                    <a:lnTo>
                      <a:pt x="2446" y="1781"/>
                    </a:lnTo>
                    <a:cubicBezTo>
                      <a:pt x="2314" y="2073"/>
                      <a:pt x="2283" y="2346"/>
                      <a:pt x="2517" y="2478"/>
                    </a:cubicBezTo>
                    <a:cubicBezTo>
                      <a:pt x="2582" y="2515"/>
                      <a:pt x="2658" y="2532"/>
                      <a:pt x="2742" y="2532"/>
                    </a:cubicBezTo>
                    <a:cubicBezTo>
                      <a:pt x="3476" y="2532"/>
                      <a:pt x="4832" y="1211"/>
                      <a:pt x="5432" y="181"/>
                    </a:cubicBezTo>
                    <a:cubicBezTo>
                      <a:pt x="4977" y="60"/>
                      <a:pt x="4509" y="0"/>
                      <a:pt x="4039"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4218;p71">
                <a:extLst>
                  <a:ext uri="{FF2B5EF4-FFF2-40B4-BE49-F238E27FC236}">
                    <a16:creationId xmlns:a16="http://schemas.microsoft.com/office/drawing/2014/main" id="{43CEE7F0-1A9A-CE53-7E90-0D40399ECE03}"/>
                  </a:ext>
                </a:extLst>
              </p:cNvPr>
              <p:cNvSpPr/>
              <p:nvPr/>
            </p:nvSpPr>
            <p:spPr>
              <a:xfrm>
                <a:off x="2532638" y="1345450"/>
                <a:ext cx="107525" cy="85700"/>
              </a:xfrm>
              <a:custGeom>
                <a:avLst/>
                <a:gdLst/>
                <a:ahLst/>
                <a:cxnLst/>
                <a:rect l="l" t="t" r="r" b="b"/>
                <a:pathLst>
                  <a:path w="4301" h="3428" extrusionOk="0">
                    <a:moveTo>
                      <a:pt x="4301" y="0"/>
                    </a:moveTo>
                    <a:cubicBezTo>
                      <a:pt x="4084" y="0"/>
                      <a:pt x="3867" y="13"/>
                      <a:pt x="3652" y="38"/>
                    </a:cubicBezTo>
                    <a:cubicBezTo>
                      <a:pt x="3193" y="91"/>
                      <a:pt x="2741" y="204"/>
                      <a:pt x="2312" y="380"/>
                    </a:cubicBezTo>
                    <a:cubicBezTo>
                      <a:pt x="2281" y="391"/>
                      <a:pt x="2251" y="405"/>
                      <a:pt x="2222" y="418"/>
                    </a:cubicBezTo>
                    <a:cubicBezTo>
                      <a:pt x="1213" y="855"/>
                      <a:pt x="492" y="1604"/>
                      <a:pt x="308" y="2480"/>
                    </a:cubicBezTo>
                    <a:cubicBezTo>
                      <a:pt x="290" y="2746"/>
                      <a:pt x="275" y="3012"/>
                      <a:pt x="262" y="3277"/>
                    </a:cubicBezTo>
                    <a:cubicBezTo>
                      <a:pt x="430" y="3383"/>
                      <a:pt x="599" y="3428"/>
                      <a:pt x="766" y="3428"/>
                    </a:cubicBezTo>
                    <a:cubicBezTo>
                      <a:pt x="1100" y="3428"/>
                      <a:pt x="1425" y="3247"/>
                      <a:pt x="1712" y="3006"/>
                    </a:cubicBezTo>
                    <a:cubicBezTo>
                      <a:pt x="0" y="3006"/>
                      <a:pt x="2898" y="490"/>
                      <a:pt x="4301" y="0"/>
                    </a:cubicBezTo>
                    <a:close/>
                  </a:path>
                </a:pathLst>
              </a:custGeom>
              <a:solidFill>
                <a:srgbClr val="45404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219;p71">
                <a:extLst>
                  <a:ext uri="{FF2B5EF4-FFF2-40B4-BE49-F238E27FC236}">
                    <a16:creationId xmlns:a16="http://schemas.microsoft.com/office/drawing/2014/main" id="{DC716A5E-3287-58DF-029B-8D90F582FCA4}"/>
                  </a:ext>
                </a:extLst>
              </p:cNvPr>
              <p:cNvSpPr/>
              <p:nvPr/>
            </p:nvSpPr>
            <p:spPr>
              <a:xfrm>
                <a:off x="2612213" y="1487100"/>
                <a:ext cx="55800" cy="25850"/>
              </a:xfrm>
              <a:custGeom>
                <a:avLst/>
                <a:gdLst/>
                <a:ahLst/>
                <a:cxnLst/>
                <a:rect l="l" t="t" r="r" b="b"/>
                <a:pathLst>
                  <a:path w="2232" h="1034" extrusionOk="0">
                    <a:moveTo>
                      <a:pt x="291" y="0"/>
                    </a:moveTo>
                    <a:cubicBezTo>
                      <a:pt x="255" y="0"/>
                      <a:pt x="218" y="8"/>
                      <a:pt x="183" y="24"/>
                    </a:cubicBezTo>
                    <a:cubicBezTo>
                      <a:pt x="55" y="84"/>
                      <a:pt x="0" y="238"/>
                      <a:pt x="60" y="366"/>
                    </a:cubicBezTo>
                    <a:cubicBezTo>
                      <a:pt x="255" y="773"/>
                      <a:pt x="666" y="1033"/>
                      <a:pt x="1118" y="1033"/>
                    </a:cubicBezTo>
                    <a:cubicBezTo>
                      <a:pt x="1569" y="1033"/>
                      <a:pt x="1980" y="773"/>
                      <a:pt x="2175" y="366"/>
                    </a:cubicBezTo>
                    <a:cubicBezTo>
                      <a:pt x="2231" y="238"/>
                      <a:pt x="2175" y="90"/>
                      <a:pt x="2050" y="30"/>
                    </a:cubicBezTo>
                    <a:cubicBezTo>
                      <a:pt x="2015" y="13"/>
                      <a:pt x="1978" y="5"/>
                      <a:pt x="1942" y="5"/>
                    </a:cubicBezTo>
                    <a:cubicBezTo>
                      <a:pt x="1848" y="5"/>
                      <a:pt x="1758" y="57"/>
                      <a:pt x="1712" y="146"/>
                    </a:cubicBezTo>
                    <a:cubicBezTo>
                      <a:pt x="1593" y="397"/>
                      <a:pt x="1355" y="522"/>
                      <a:pt x="1118" y="522"/>
                    </a:cubicBezTo>
                    <a:cubicBezTo>
                      <a:pt x="880" y="522"/>
                      <a:pt x="642" y="397"/>
                      <a:pt x="523" y="146"/>
                    </a:cubicBezTo>
                    <a:cubicBezTo>
                      <a:pt x="480" y="54"/>
                      <a:pt x="387" y="0"/>
                      <a:pt x="291" y="0"/>
                    </a:cubicBezTo>
                    <a:close/>
                  </a:path>
                </a:pathLst>
              </a:custGeom>
              <a:solidFill>
                <a:srgbClr val="F85A4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220;p71">
                <a:extLst>
                  <a:ext uri="{FF2B5EF4-FFF2-40B4-BE49-F238E27FC236}">
                    <a16:creationId xmlns:a16="http://schemas.microsoft.com/office/drawing/2014/main" id="{86226C59-3B08-B569-A7AE-10EB08D77982}"/>
                  </a:ext>
                </a:extLst>
              </p:cNvPr>
              <p:cNvSpPr/>
              <p:nvPr/>
            </p:nvSpPr>
            <p:spPr>
              <a:xfrm>
                <a:off x="2583963" y="1442700"/>
                <a:ext cx="18425" cy="27350"/>
              </a:xfrm>
              <a:custGeom>
                <a:avLst/>
                <a:gdLst/>
                <a:ahLst/>
                <a:cxnLst/>
                <a:rect l="l" t="t" r="r" b="b"/>
                <a:pathLst>
                  <a:path w="737" h="1094" extrusionOk="0">
                    <a:moveTo>
                      <a:pt x="368" y="0"/>
                    </a:moveTo>
                    <a:cubicBezTo>
                      <a:pt x="165" y="0"/>
                      <a:pt x="1" y="244"/>
                      <a:pt x="1" y="546"/>
                    </a:cubicBezTo>
                    <a:cubicBezTo>
                      <a:pt x="1" y="848"/>
                      <a:pt x="165" y="1094"/>
                      <a:pt x="368" y="1094"/>
                    </a:cubicBezTo>
                    <a:cubicBezTo>
                      <a:pt x="572" y="1094"/>
                      <a:pt x="736" y="848"/>
                      <a:pt x="736" y="546"/>
                    </a:cubicBezTo>
                    <a:cubicBezTo>
                      <a:pt x="736" y="244"/>
                      <a:pt x="572" y="0"/>
                      <a:pt x="368"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221;p71">
                <a:extLst>
                  <a:ext uri="{FF2B5EF4-FFF2-40B4-BE49-F238E27FC236}">
                    <a16:creationId xmlns:a16="http://schemas.microsoft.com/office/drawing/2014/main" id="{CBF42784-D9B1-F58D-CEEC-4BF9F3F28964}"/>
                  </a:ext>
                </a:extLst>
              </p:cNvPr>
              <p:cNvSpPr/>
              <p:nvPr/>
            </p:nvSpPr>
            <p:spPr>
              <a:xfrm>
                <a:off x="2677913" y="1442700"/>
                <a:ext cx="18425" cy="27350"/>
              </a:xfrm>
              <a:custGeom>
                <a:avLst/>
                <a:gdLst/>
                <a:ahLst/>
                <a:cxnLst/>
                <a:rect l="l" t="t" r="r" b="b"/>
                <a:pathLst>
                  <a:path w="737" h="1094" extrusionOk="0">
                    <a:moveTo>
                      <a:pt x="368" y="0"/>
                    </a:moveTo>
                    <a:cubicBezTo>
                      <a:pt x="165" y="0"/>
                      <a:pt x="1" y="244"/>
                      <a:pt x="1" y="546"/>
                    </a:cubicBezTo>
                    <a:cubicBezTo>
                      <a:pt x="1" y="848"/>
                      <a:pt x="165" y="1094"/>
                      <a:pt x="368" y="1094"/>
                    </a:cubicBezTo>
                    <a:cubicBezTo>
                      <a:pt x="572" y="1094"/>
                      <a:pt x="736" y="848"/>
                      <a:pt x="736" y="546"/>
                    </a:cubicBezTo>
                    <a:cubicBezTo>
                      <a:pt x="736" y="244"/>
                      <a:pt x="572" y="0"/>
                      <a:pt x="368"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222;p71">
                <a:extLst>
                  <a:ext uri="{FF2B5EF4-FFF2-40B4-BE49-F238E27FC236}">
                    <a16:creationId xmlns:a16="http://schemas.microsoft.com/office/drawing/2014/main" id="{13A4F833-6644-65B3-DFC2-2BAC136C58AD}"/>
                  </a:ext>
                </a:extLst>
              </p:cNvPr>
              <p:cNvSpPr/>
              <p:nvPr/>
            </p:nvSpPr>
            <p:spPr>
              <a:xfrm>
                <a:off x="2560063" y="1478425"/>
                <a:ext cx="34425" cy="21825"/>
              </a:xfrm>
              <a:custGeom>
                <a:avLst/>
                <a:gdLst/>
                <a:ahLst/>
                <a:cxnLst/>
                <a:rect l="l" t="t" r="r" b="b"/>
                <a:pathLst>
                  <a:path w="1377" h="873" extrusionOk="0">
                    <a:moveTo>
                      <a:pt x="689" y="1"/>
                    </a:moveTo>
                    <a:cubicBezTo>
                      <a:pt x="310" y="1"/>
                      <a:pt x="1" y="196"/>
                      <a:pt x="1" y="437"/>
                    </a:cubicBezTo>
                    <a:cubicBezTo>
                      <a:pt x="1" y="677"/>
                      <a:pt x="310" y="872"/>
                      <a:pt x="689" y="872"/>
                    </a:cubicBezTo>
                    <a:cubicBezTo>
                      <a:pt x="1069" y="872"/>
                      <a:pt x="1376" y="677"/>
                      <a:pt x="1376" y="437"/>
                    </a:cubicBezTo>
                    <a:cubicBezTo>
                      <a:pt x="1376" y="196"/>
                      <a:pt x="1069" y="1"/>
                      <a:pt x="689" y="1"/>
                    </a:cubicBezTo>
                    <a:close/>
                  </a:path>
                </a:pathLst>
              </a:custGeom>
              <a:solidFill>
                <a:srgbClr val="DF9380"/>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23;p71">
                <a:extLst>
                  <a:ext uri="{FF2B5EF4-FFF2-40B4-BE49-F238E27FC236}">
                    <a16:creationId xmlns:a16="http://schemas.microsoft.com/office/drawing/2014/main" id="{6027A4F7-AE91-17FA-5B7B-048BD3F12570}"/>
                  </a:ext>
                </a:extLst>
              </p:cNvPr>
              <p:cNvSpPr/>
              <p:nvPr/>
            </p:nvSpPr>
            <p:spPr>
              <a:xfrm>
                <a:off x="2685838" y="1478425"/>
                <a:ext cx="34400" cy="21825"/>
              </a:xfrm>
              <a:custGeom>
                <a:avLst/>
                <a:gdLst/>
                <a:ahLst/>
                <a:cxnLst/>
                <a:rect l="l" t="t" r="r" b="b"/>
                <a:pathLst>
                  <a:path w="1376" h="873" extrusionOk="0">
                    <a:moveTo>
                      <a:pt x="687" y="1"/>
                    </a:moveTo>
                    <a:cubicBezTo>
                      <a:pt x="307" y="1"/>
                      <a:pt x="0" y="196"/>
                      <a:pt x="0" y="437"/>
                    </a:cubicBezTo>
                    <a:cubicBezTo>
                      <a:pt x="0" y="677"/>
                      <a:pt x="307" y="872"/>
                      <a:pt x="687" y="872"/>
                    </a:cubicBezTo>
                    <a:cubicBezTo>
                      <a:pt x="1067" y="872"/>
                      <a:pt x="1376" y="677"/>
                      <a:pt x="1376" y="437"/>
                    </a:cubicBezTo>
                    <a:cubicBezTo>
                      <a:pt x="1376" y="196"/>
                      <a:pt x="1067" y="1"/>
                      <a:pt x="687" y="1"/>
                    </a:cubicBezTo>
                    <a:close/>
                  </a:path>
                </a:pathLst>
              </a:custGeom>
              <a:solidFill>
                <a:srgbClr val="F9A58E"/>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24;p71">
                <a:extLst>
                  <a:ext uri="{FF2B5EF4-FFF2-40B4-BE49-F238E27FC236}">
                    <a16:creationId xmlns:a16="http://schemas.microsoft.com/office/drawing/2014/main" id="{930CEF91-C86D-BB07-6D4B-E3F22B744A41}"/>
                  </a:ext>
                </a:extLst>
              </p:cNvPr>
              <p:cNvSpPr/>
              <p:nvPr/>
            </p:nvSpPr>
            <p:spPr>
              <a:xfrm>
                <a:off x="2539188" y="1325100"/>
                <a:ext cx="201925" cy="83275"/>
              </a:xfrm>
              <a:custGeom>
                <a:avLst/>
                <a:gdLst/>
                <a:ahLst/>
                <a:cxnLst/>
                <a:rect l="l" t="t" r="r" b="b"/>
                <a:pathLst>
                  <a:path w="8077" h="3331" extrusionOk="0">
                    <a:moveTo>
                      <a:pt x="4039" y="1"/>
                    </a:moveTo>
                    <a:cubicBezTo>
                      <a:pt x="3822" y="1"/>
                      <a:pt x="3607" y="13"/>
                      <a:pt x="3391" y="39"/>
                    </a:cubicBezTo>
                    <a:cubicBezTo>
                      <a:pt x="3032" y="78"/>
                      <a:pt x="2679" y="158"/>
                      <a:pt x="2338" y="272"/>
                    </a:cubicBezTo>
                    <a:cubicBezTo>
                      <a:pt x="2207" y="315"/>
                      <a:pt x="2083" y="364"/>
                      <a:pt x="1960" y="416"/>
                    </a:cubicBezTo>
                    <a:cubicBezTo>
                      <a:pt x="787" y="928"/>
                      <a:pt x="2" y="1859"/>
                      <a:pt x="2" y="2922"/>
                    </a:cubicBezTo>
                    <a:cubicBezTo>
                      <a:pt x="0" y="3057"/>
                      <a:pt x="15" y="3195"/>
                      <a:pt x="40" y="3329"/>
                    </a:cubicBezTo>
                    <a:cubicBezTo>
                      <a:pt x="212" y="2437"/>
                      <a:pt x="939" y="1675"/>
                      <a:pt x="1960" y="1230"/>
                    </a:cubicBezTo>
                    <a:cubicBezTo>
                      <a:pt x="2016" y="1206"/>
                      <a:pt x="2072" y="1183"/>
                      <a:pt x="2130" y="1161"/>
                    </a:cubicBezTo>
                    <a:cubicBezTo>
                      <a:pt x="2535" y="1004"/>
                      <a:pt x="2959" y="901"/>
                      <a:pt x="3391" y="852"/>
                    </a:cubicBezTo>
                    <a:cubicBezTo>
                      <a:pt x="3607" y="827"/>
                      <a:pt x="3822" y="814"/>
                      <a:pt x="4039" y="814"/>
                    </a:cubicBezTo>
                    <a:cubicBezTo>
                      <a:pt x="6078" y="814"/>
                      <a:pt x="7764" y="1910"/>
                      <a:pt x="8037" y="3330"/>
                    </a:cubicBezTo>
                    <a:cubicBezTo>
                      <a:pt x="8062" y="3197"/>
                      <a:pt x="8077" y="3059"/>
                      <a:pt x="8077" y="2922"/>
                    </a:cubicBezTo>
                    <a:cubicBezTo>
                      <a:pt x="8077" y="1309"/>
                      <a:pt x="6269" y="1"/>
                      <a:pt x="4039" y="1"/>
                    </a:cubicBezTo>
                    <a:close/>
                  </a:path>
                </a:pathLst>
              </a:custGeom>
              <a:solidFill>
                <a:srgbClr val="F85A4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25;p71">
                <a:extLst>
                  <a:ext uri="{FF2B5EF4-FFF2-40B4-BE49-F238E27FC236}">
                    <a16:creationId xmlns:a16="http://schemas.microsoft.com/office/drawing/2014/main" id="{6EC693E8-5EAA-BD6D-C8F0-FB7BBF3754D2}"/>
                  </a:ext>
                </a:extLst>
              </p:cNvPr>
              <p:cNvSpPr/>
              <p:nvPr/>
            </p:nvSpPr>
            <p:spPr>
              <a:xfrm>
                <a:off x="2539188" y="1331875"/>
                <a:ext cx="58400" cy="76450"/>
              </a:xfrm>
              <a:custGeom>
                <a:avLst/>
                <a:gdLst/>
                <a:ahLst/>
                <a:cxnLst/>
                <a:rect l="l" t="t" r="r" b="b"/>
                <a:pathLst>
                  <a:path w="2336" h="3058" extrusionOk="0">
                    <a:moveTo>
                      <a:pt x="2336" y="1"/>
                    </a:moveTo>
                    <a:lnTo>
                      <a:pt x="2336" y="1"/>
                    </a:lnTo>
                    <a:cubicBezTo>
                      <a:pt x="2207" y="44"/>
                      <a:pt x="2081" y="93"/>
                      <a:pt x="1960" y="145"/>
                    </a:cubicBezTo>
                    <a:cubicBezTo>
                      <a:pt x="787" y="657"/>
                      <a:pt x="0" y="1588"/>
                      <a:pt x="0" y="2651"/>
                    </a:cubicBezTo>
                    <a:cubicBezTo>
                      <a:pt x="0" y="2786"/>
                      <a:pt x="13" y="2924"/>
                      <a:pt x="40" y="3058"/>
                    </a:cubicBezTo>
                    <a:cubicBezTo>
                      <a:pt x="212" y="2166"/>
                      <a:pt x="939" y="1404"/>
                      <a:pt x="1960" y="959"/>
                    </a:cubicBezTo>
                    <a:cubicBezTo>
                      <a:pt x="2016" y="935"/>
                      <a:pt x="2072" y="914"/>
                      <a:pt x="2128" y="890"/>
                    </a:cubicBezTo>
                    <a:lnTo>
                      <a:pt x="2336" y="1"/>
                    </a:lnTo>
                    <a:close/>
                  </a:path>
                </a:pathLst>
              </a:custGeom>
              <a:solidFill>
                <a:srgbClr val="C32430"/>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26;p71">
                <a:extLst>
                  <a:ext uri="{FF2B5EF4-FFF2-40B4-BE49-F238E27FC236}">
                    <a16:creationId xmlns:a16="http://schemas.microsoft.com/office/drawing/2014/main" id="{BCC2B066-227C-4E89-0BF7-5C1EB54DF6F9}"/>
                  </a:ext>
                </a:extLst>
              </p:cNvPr>
              <p:cNvSpPr/>
              <p:nvPr/>
            </p:nvSpPr>
            <p:spPr>
              <a:xfrm>
                <a:off x="2491288" y="1498125"/>
                <a:ext cx="297275" cy="194950"/>
              </a:xfrm>
              <a:custGeom>
                <a:avLst/>
                <a:gdLst/>
                <a:ahLst/>
                <a:cxnLst/>
                <a:rect l="l" t="t" r="r" b="b"/>
                <a:pathLst>
                  <a:path w="11891" h="7798" extrusionOk="0">
                    <a:moveTo>
                      <a:pt x="726" y="1"/>
                    </a:moveTo>
                    <a:cubicBezTo>
                      <a:pt x="335" y="1"/>
                      <a:pt x="0" y="317"/>
                      <a:pt x="0" y="726"/>
                    </a:cubicBezTo>
                    <a:lnTo>
                      <a:pt x="0" y="6062"/>
                    </a:lnTo>
                    <a:cubicBezTo>
                      <a:pt x="0" y="6404"/>
                      <a:pt x="239" y="6698"/>
                      <a:pt x="573" y="6771"/>
                    </a:cubicBezTo>
                    <a:lnTo>
                      <a:pt x="5311" y="7797"/>
                    </a:lnTo>
                    <a:lnTo>
                      <a:pt x="6580" y="7797"/>
                    </a:lnTo>
                    <a:lnTo>
                      <a:pt x="11320" y="6771"/>
                    </a:lnTo>
                    <a:cubicBezTo>
                      <a:pt x="11652" y="6698"/>
                      <a:pt x="11891" y="6404"/>
                      <a:pt x="11891" y="6062"/>
                    </a:cubicBezTo>
                    <a:lnTo>
                      <a:pt x="11891" y="726"/>
                    </a:lnTo>
                    <a:cubicBezTo>
                      <a:pt x="11891" y="317"/>
                      <a:pt x="11557" y="1"/>
                      <a:pt x="11167" y="1"/>
                    </a:cubicBezTo>
                    <a:cubicBezTo>
                      <a:pt x="11116" y="1"/>
                      <a:pt x="11064" y="6"/>
                      <a:pt x="11012" y="17"/>
                    </a:cubicBezTo>
                    <a:lnTo>
                      <a:pt x="6580" y="977"/>
                    </a:lnTo>
                    <a:lnTo>
                      <a:pt x="5311" y="977"/>
                    </a:lnTo>
                    <a:lnTo>
                      <a:pt x="881" y="17"/>
                    </a:lnTo>
                    <a:cubicBezTo>
                      <a:pt x="828" y="6"/>
                      <a:pt x="777" y="1"/>
                      <a:pt x="726" y="1"/>
                    </a:cubicBezTo>
                    <a:close/>
                  </a:path>
                </a:pathLst>
              </a:custGeom>
              <a:solidFill>
                <a:srgbClr val="675CAC"/>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227;p71">
                <a:extLst>
                  <a:ext uri="{FF2B5EF4-FFF2-40B4-BE49-F238E27FC236}">
                    <a16:creationId xmlns:a16="http://schemas.microsoft.com/office/drawing/2014/main" id="{FCAD542B-4DE8-9AD1-CB33-3B45C50A59E9}"/>
                  </a:ext>
                </a:extLst>
              </p:cNvPr>
              <p:cNvSpPr/>
              <p:nvPr/>
            </p:nvSpPr>
            <p:spPr>
              <a:xfrm>
                <a:off x="2640538" y="1509950"/>
                <a:ext cx="159950" cy="210550"/>
              </a:xfrm>
              <a:custGeom>
                <a:avLst/>
                <a:gdLst/>
                <a:ahLst/>
                <a:cxnLst/>
                <a:rect l="l" t="t" r="r" b="b"/>
                <a:pathLst>
                  <a:path w="6398" h="8422" extrusionOk="0">
                    <a:moveTo>
                      <a:pt x="5615" y="0"/>
                    </a:moveTo>
                    <a:cubicBezTo>
                      <a:pt x="5561" y="0"/>
                      <a:pt x="5505" y="6"/>
                      <a:pt x="5449" y="18"/>
                    </a:cubicBezTo>
                    <a:lnTo>
                      <a:pt x="661" y="1054"/>
                    </a:lnTo>
                    <a:lnTo>
                      <a:pt x="1" y="1220"/>
                    </a:lnTo>
                    <a:lnTo>
                      <a:pt x="1" y="8255"/>
                    </a:lnTo>
                    <a:lnTo>
                      <a:pt x="661" y="8421"/>
                    </a:lnTo>
                    <a:lnTo>
                      <a:pt x="5780" y="7312"/>
                    </a:lnTo>
                    <a:cubicBezTo>
                      <a:pt x="6141" y="7234"/>
                      <a:pt x="6398" y="6916"/>
                      <a:pt x="6398" y="6545"/>
                    </a:cubicBezTo>
                    <a:lnTo>
                      <a:pt x="6398" y="784"/>
                    </a:lnTo>
                    <a:cubicBezTo>
                      <a:pt x="6396" y="341"/>
                      <a:pt x="6035" y="0"/>
                      <a:pt x="5615" y="0"/>
                    </a:cubicBezTo>
                    <a:close/>
                  </a:path>
                </a:pathLst>
              </a:custGeom>
              <a:solidFill>
                <a:srgbClr val="51BEAF"/>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228;p71">
                <a:extLst>
                  <a:ext uri="{FF2B5EF4-FFF2-40B4-BE49-F238E27FC236}">
                    <a16:creationId xmlns:a16="http://schemas.microsoft.com/office/drawing/2014/main" id="{C3A04DCE-6CDA-8667-7CF5-63B8B68FA87F}"/>
                  </a:ext>
                </a:extLst>
              </p:cNvPr>
              <p:cNvSpPr/>
              <p:nvPr/>
            </p:nvSpPr>
            <p:spPr>
              <a:xfrm>
                <a:off x="2479363" y="1509925"/>
                <a:ext cx="161200" cy="210575"/>
              </a:xfrm>
              <a:custGeom>
                <a:avLst/>
                <a:gdLst/>
                <a:ahLst/>
                <a:cxnLst/>
                <a:rect l="l" t="t" r="r" b="b"/>
                <a:pathLst>
                  <a:path w="6448" h="8423" extrusionOk="0">
                    <a:moveTo>
                      <a:pt x="781" y="1"/>
                    </a:moveTo>
                    <a:cubicBezTo>
                      <a:pt x="360" y="1"/>
                      <a:pt x="0" y="343"/>
                      <a:pt x="0" y="784"/>
                    </a:cubicBezTo>
                    <a:lnTo>
                      <a:pt x="0" y="6546"/>
                    </a:lnTo>
                    <a:cubicBezTo>
                      <a:pt x="0" y="6917"/>
                      <a:pt x="257" y="7235"/>
                      <a:pt x="618" y="7313"/>
                    </a:cubicBezTo>
                    <a:lnTo>
                      <a:pt x="5737" y="8422"/>
                    </a:lnTo>
                    <a:lnTo>
                      <a:pt x="6448" y="8258"/>
                    </a:lnTo>
                    <a:lnTo>
                      <a:pt x="6448" y="1221"/>
                    </a:lnTo>
                    <a:lnTo>
                      <a:pt x="5737" y="1055"/>
                    </a:lnTo>
                    <a:lnTo>
                      <a:pt x="949" y="19"/>
                    </a:lnTo>
                    <a:cubicBezTo>
                      <a:pt x="892" y="7"/>
                      <a:pt x="836" y="1"/>
                      <a:pt x="781" y="1"/>
                    </a:cubicBezTo>
                    <a:close/>
                  </a:path>
                </a:pathLst>
              </a:custGeom>
              <a:solidFill>
                <a:srgbClr val="2D8799"/>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229;p71">
                <a:extLst>
                  <a:ext uri="{FF2B5EF4-FFF2-40B4-BE49-F238E27FC236}">
                    <a16:creationId xmlns:a16="http://schemas.microsoft.com/office/drawing/2014/main" id="{355B3C31-1BB9-2B41-B177-ECACD40C238B}"/>
                  </a:ext>
                </a:extLst>
              </p:cNvPr>
              <p:cNvSpPr/>
              <p:nvPr/>
            </p:nvSpPr>
            <p:spPr>
              <a:xfrm>
                <a:off x="2622788" y="1536275"/>
                <a:ext cx="34275" cy="184225"/>
              </a:xfrm>
              <a:custGeom>
                <a:avLst/>
                <a:gdLst/>
                <a:ahLst/>
                <a:cxnLst/>
                <a:rect l="l" t="t" r="r" b="b"/>
                <a:pathLst>
                  <a:path w="1371" h="7369" extrusionOk="0">
                    <a:moveTo>
                      <a:pt x="0" y="1"/>
                    </a:moveTo>
                    <a:lnTo>
                      <a:pt x="0" y="7368"/>
                    </a:lnTo>
                    <a:lnTo>
                      <a:pt x="1371" y="7368"/>
                    </a:lnTo>
                    <a:lnTo>
                      <a:pt x="1371" y="1"/>
                    </a:lnTo>
                    <a:close/>
                  </a:path>
                </a:pathLst>
              </a:custGeom>
              <a:solidFill>
                <a:srgbClr val="675CAC"/>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230;p71">
                <a:extLst>
                  <a:ext uri="{FF2B5EF4-FFF2-40B4-BE49-F238E27FC236}">
                    <a16:creationId xmlns:a16="http://schemas.microsoft.com/office/drawing/2014/main" id="{52A57683-C5CA-DFA1-4E0C-C695F2135870}"/>
                  </a:ext>
                </a:extLst>
              </p:cNvPr>
              <p:cNvSpPr/>
              <p:nvPr/>
            </p:nvSpPr>
            <p:spPr>
              <a:xfrm>
                <a:off x="2693563" y="1556900"/>
                <a:ext cx="84350" cy="28175"/>
              </a:xfrm>
              <a:custGeom>
                <a:avLst/>
                <a:gdLst/>
                <a:ahLst/>
                <a:cxnLst/>
                <a:rect l="l" t="t" r="r" b="b"/>
                <a:pathLst>
                  <a:path w="3374" h="1127" extrusionOk="0">
                    <a:moveTo>
                      <a:pt x="3093" y="1"/>
                    </a:moveTo>
                    <a:cubicBezTo>
                      <a:pt x="3078" y="1"/>
                      <a:pt x="3062" y="2"/>
                      <a:pt x="3046" y="5"/>
                    </a:cubicBezTo>
                    <a:lnTo>
                      <a:pt x="215" y="620"/>
                    </a:lnTo>
                    <a:cubicBezTo>
                      <a:pt x="87" y="647"/>
                      <a:pt x="0" y="766"/>
                      <a:pt x="15" y="896"/>
                    </a:cubicBezTo>
                    <a:cubicBezTo>
                      <a:pt x="29" y="1027"/>
                      <a:pt x="138" y="1124"/>
                      <a:pt x="268" y="1126"/>
                    </a:cubicBezTo>
                    <a:cubicBezTo>
                      <a:pt x="286" y="1126"/>
                      <a:pt x="306" y="1124"/>
                      <a:pt x="322" y="1119"/>
                    </a:cubicBezTo>
                    <a:lnTo>
                      <a:pt x="3154" y="506"/>
                    </a:lnTo>
                    <a:cubicBezTo>
                      <a:pt x="3288" y="474"/>
                      <a:pt x="3373" y="338"/>
                      <a:pt x="3344" y="202"/>
                    </a:cubicBezTo>
                    <a:cubicBezTo>
                      <a:pt x="3317" y="83"/>
                      <a:pt x="3211" y="1"/>
                      <a:pt x="3093" y="1"/>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231;p71">
                <a:extLst>
                  <a:ext uri="{FF2B5EF4-FFF2-40B4-BE49-F238E27FC236}">
                    <a16:creationId xmlns:a16="http://schemas.microsoft.com/office/drawing/2014/main" id="{3FC1AD21-DE75-28FA-5AEA-D787383897A9}"/>
                  </a:ext>
                </a:extLst>
              </p:cNvPr>
              <p:cNvSpPr/>
              <p:nvPr/>
            </p:nvSpPr>
            <p:spPr>
              <a:xfrm>
                <a:off x="2693563" y="1580675"/>
                <a:ext cx="84300" cy="28125"/>
              </a:xfrm>
              <a:custGeom>
                <a:avLst/>
                <a:gdLst/>
                <a:ahLst/>
                <a:cxnLst/>
                <a:rect l="l" t="t" r="r" b="b"/>
                <a:pathLst>
                  <a:path w="3372" h="1125" extrusionOk="0">
                    <a:moveTo>
                      <a:pt x="3093" y="1"/>
                    </a:moveTo>
                    <a:cubicBezTo>
                      <a:pt x="3078" y="1"/>
                      <a:pt x="3062" y="2"/>
                      <a:pt x="3046" y="5"/>
                    </a:cubicBezTo>
                    <a:lnTo>
                      <a:pt x="213" y="618"/>
                    </a:lnTo>
                    <a:cubicBezTo>
                      <a:pt x="85" y="647"/>
                      <a:pt x="0" y="766"/>
                      <a:pt x="13" y="896"/>
                    </a:cubicBezTo>
                    <a:cubicBezTo>
                      <a:pt x="27" y="1026"/>
                      <a:pt x="138" y="1124"/>
                      <a:pt x="268" y="1124"/>
                    </a:cubicBezTo>
                    <a:cubicBezTo>
                      <a:pt x="286" y="1124"/>
                      <a:pt x="304" y="1122"/>
                      <a:pt x="322" y="1119"/>
                    </a:cubicBezTo>
                    <a:lnTo>
                      <a:pt x="3153" y="504"/>
                    </a:lnTo>
                    <a:cubicBezTo>
                      <a:pt x="3288" y="472"/>
                      <a:pt x="3371" y="338"/>
                      <a:pt x="3342" y="202"/>
                    </a:cubicBezTo>
                    <a:cubicBezTo>
                      <a:pt x="3317" y="82"/>
                      <a:pt x="3211" y="1"/>
                      <a:pt x="3093" y="1"/>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232;p71">
                <a:extLst>
                  <a:ext uri="{FF2B5EF4-FFF2-40B4-BE49-F238E27FC236}">
                    <a16:creationId xmlns:a16="http://schemas.microsoft.com/office/drawing/2014/main" id="{A8FA7048-7007-11B8-63D9-653E8FB97DF5}"/>
                  </a:ext>
                </a:extLst>
              </p:cNvPr>
              <p:cNvSpPr/>
              <p:nvPr/>
            </p:nvSpPr>
            <p:spPr>
              <a:xfrm>
                <a:off x="2451188" y="1547225"/>
                <a:ext cx="42600" cy="51950"/>
              </a:xfrm>
              <a:custGeom>
                <a:avLst/>
                <a:gdLst/>
                <a:ahLst/>
                <a:cxnLst/>
                <a:rect l="l" t="t" r="r" b="b"/>
                <a:pathLst>
                  <a:path w="1704" h="2078" extrusionOk="0">
                    <a:moveTo>
                      <a:pt x="715" y="0"/>
                    </a:moveTo>
                    <a:cubicBezTo>
                      <a:pt x="321" y="0"/>
                      <a:pt x="1" y="321"/>
                      <a:pt x="3" y="716"/>
                    </a:cubicBezTo>
                    <a:lnTo>
                      <a:pt x="3" y="1359"/>
                    </a:lnTo>
                    <a:cubicBezTo>
                      <a:pt x="1" y="1755"/>
                      <a:pt x="323" y="2077"/>
                      <a:pt x="719" y="2077"/>
                    </a:cubicBezTo>
                    <a:lnTo>
                      <a:pt x="986" y="2077"/>
                    </a:lnTo>
                    <a:cubicBezTo>
                      <a:pt x="1382" y="2077"/>
                      <a:pt x="1704" y="1755"/>
                      <a:pt x="1704" y="1359"/>
                    </a:cubicBezTo>
                    <a:lnTo>
                      <a:pt x="1704" y="716"/>
                    </a:lnTo>
                    <a:cubicBezTo>
                      <a:pt x="1704" y="320"/>
                      <a:pt x="1382" y="0"/>
                      <a:pt x="986" y="0"/>
                    </a:cubicBezTo>
                    <a:lnTo>
                      <a:pt x="719" y="0"/>
                    </a:lnTo>
                    <a:cubicBezTo>
                      <a:pt x="717" y="0"/>
                      <a:pt x="716" y="0"/>
                      <a:pt x="715" y="0"/>
                    </a:cubicBezTo>
                    <a:close/>
                  </a:path>
                </a:pathLst>
              </a:custGeom>
              <a:solidFill>
                <a:srgbClr val="F1D0A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233;p71">
                <a:extLst>
                  <a:ext uri="{FF2B5EF4-FFF2-40B4-BE49-F238E27FC236}">
                    <a16:creationId xmlns:a16="http://schemas.microsoft.com/office/drawing/2014/main" id="{2F3AE537-F330-94A5-B2C8-24F6D95804C2}"/>
                  </a:ext>
                </a:extLst>
              </p:cNvPr>
              <p:cNvSpPr/>
              <p:nvPr/>
            </p:nvSpPr>
            <p:spPr>
              <a:xfrm>
                <a:off x="2451188" y="1547200"/>
                <a:ext cx="28150" cy="51975"/>
              </a:xfrm>
              <a:custGeom>
                <a:avLst/>
                <a:gdLst/>
                <a:ahLst/>
                <a:cxnLst/>
                <a:rect l="l" t="t" r="r" b="b"/>
                <a:pathLst>
                  <a:path w="1126" h="2079" extrusionOk="0">
                    <a:moveTo>
                      <a:pt x="1004" y="1"/>
                    </a:moveTo>
                    <a:cubicBezTo>
                      <a:pt x="998" y="1"/>
                      <a:pt x="992" y="1"/>
                      <a:pt x="986" y="1"/>
                    </a:cubicBezTo>
                    <a:lnTo>
                      <a:pt x="719" y="1"/>
                    </a:lnTo>
                    <a:cubicBezTo>
                      <a:pt x="717" y="1"/>
                      <a:pt x="716" y="1"/>
                      <a:pt x="715" y="1"/>
                    </a:cubicBezTo>
                    <a:cubicBezTo>
                      <a:pt x="321" y="1"/>
                      <a:pt x="1" y="322"/>
                      <a:pt x="3" y="717"/>
                    </a:cubicBezTo>
                    <a:lnTo>
                      <a:pt x="3" y="1360"/>
                    </a:lnTo>
                    <a:cubicBezTo>
                      <a:pt x="1" y="1756"/>
                      <a:pt x="323" y="2078"/>
                      <a:pt x="719" y="2078"/>
                    </a:cubicBezTo>
                    <a:lnTo>
                      <a:pt x="986" y="2078"/>
                    </a:lnTo>
                    <a:cubicBezTo>
                      <a:pt x="1033" y="2078"/>
                      <a:pt x="1080" y="2073"/>
                      <a:pt x="1125" y="2064"/>
                    </a:cubicBezTo>
                    <a:cubicBezTo>
                      <a:pt x="789" y="1998"/>
                      <a:pt x="545" y="1704"/>
                      <a:pt x="547" y="1360"/>
                    </a:cubicBezTo>
                    <a:lnTo>
                      <a:pt x="547" y="717"/>
                    </a:lnTo>
                    <a:cubicBezTo>
                      <a:pt x="545" y="375"/>
                      <a:pt x="789" y="81"/>
                      <a:pt x="1125" y="14"/>
                    </a:cubicBezTo>
                    <a:cubicBezTo>
                      <a:pt x="1086" y="6"/>
                      <a:pt x="1045" y="1"/>
                      <a:pt x="1004" y="1"/>
                    </a:cubicBezTo>
                    <a:close/>
                  </a:path>
                </a:pathLst>
              </a:custGeom>
              <a:solidFill>
                <a:srgbClr val="F1B986"/>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234;p71">
                <a:extLst>
                  <a:ext uri="{FF2B5EF4-FFF2-40B4-BE49-F238E27FC236}">
                    <a16:creationId xmlns:a16="http://schemas.microsoft.com/office/drawing/2014/main" id="{F7B7CCFA-8F32-2CEE-D06C-4B1B36BEA9D4}"/>
                  </a:ext>
                </a:extLst>
              </p:cNvPr>
              <p:cNvSpPr/>
              <p:nvPr/>
            </p:nvSpPr>
            <p:spPr>
              <a:xfrm>
                <a:off x="2786063" y="1547225"/>
                <a:ext cx="42600" cy="51950"/>
              </a:xfrm>
              <a:custGeom>
                <a:avLst/>
                <a:gdLst/>
                <a:ahLst/>
                <a:cxnLst/>
                <a:rect l="l" t="t" r="r" b="b"/>
                <a:pathLst>
                  <a:path w="1704" h="2078" extrusionOk="0">
                    <a:moveTo>
                      <a:pt x="718" y="0"/>
                    </a:moveTo>
                    <a:cubicBezTo>
                      <a:pt x="322" y="0"/>
                      <a:pt x="0" y="320"/>
                      <a:pt x="0" y="716"/>
                    </a:cubicBezTo>
                    <a:lnTo>
                      <a:pt x="0" y="1359"/>
                    </a:lnTo>
                    <a:cubicBezTo>
                      <a:pt x="0" y="1755"/>
                      <a:pt x="322" y="2077"/>
                      <a:pt x="718" y="2077"/>
                    </a:cubicBezTo>
                    <a:lnTo>
                      <a:pt x="985" y="2077"/>
                    </a:lnTo>
                    <a:cubicBezTo>
                      <a:pt x="1381" y="2077"/>
                      <a:pt x="1703" y="1755"/>
                      <a:pt x="1703" y="1359"/>
                    </a:cubicBezTo>
                    <a:lnTo>
                      <a:pt x="1703" y="716"/>
                    </a:lnTo>
                    <a:cubicBezTo>
                      <a:pt x="1703" y="320"/>
                      <a:pt x="1381" y="0"/>
                      <a:pt x="985" y="0"/>
                    </a:cubicBezTo>
                    <a:close/>
                  </a:path>
                </a:pathLst>
              </a:custGeom>
              <a:solidFill>
                <a:srgbClr val="F1D0A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235;p71">
                <a:extLst>
                  <a:ext uri="{FF2B5EF4-FFF2-40B4-BE49-F238E27FC236}">
                    <a16:creationId xmlns:a16="http://schemas.microsoft.com/office/drawing/2014/main" id="{871C6A40-FC98-5D2F-AFBD-9A36BFA8FAD4}"/>
                  </a:ext>
                </a:extLst>
              </p:cNvPr>
              <p:cNvSpPr/>
              <p:nvPr/>
            </p:nvSpPr>
            <p:spPr>
              <a:xfrm>
                <a:off x="2786063" y="1547200"/>
                <a:ext cx="28075" cy="51975"/>
              </a:xfrm>
              <a:custGeom>
                <a:avLst/>
                <a:gdLst/>
                <a:ahLst/>
                <a:cxnLst/>
                <a:rect l="l" t="t" r="r" b="b"/>
                <a:pathLst>
                  <a:path w="1123" h="2079" extrusionOk="0">
                    <a:moveTo>
                      <a:pt x="1003" y="1"/>
                    </a:moveTo>
                    <a:cubicBezTo>
                      <a:pt x="997" y="1"/>
                      <a:pt x="991" y="1"/>
                      <a:pt x="985" y="1"/>
                    </a:cubicBezTo>
                    <a:lnTo>
                      <a:pt x="716" y="1"/>
                    </a:lnTo>
                    <a:cubicBezTo>
                      <a:pt x="715" y="1"/>
                      <a:pt x="714" y="1"/>
                      <a:pt x="713" y="1"/>
                    </a:cubicBezTo>
                    <a:cubicBezTo>
                      <a:pt x="319" y="1"/>
                      <a:pt x="0" y="322"/>
                      <a:pt x="0" y="717"/>
                    </a:cubicBezTo>
                    <a:lnTo>
                      <a:pt x="0" y="1360"/>
                    </a:lnTo>
                    <a:cubicBezTo>
                      <a:pt x="0" y="1756"/>
                      <a:pt x="320" y="2078"/>
                      <a:pt x="716" y="2078"/>
                    </a:cubicBezTo>
                    <a:lnTo>
                      <a:pt x="985" y="2078"/>
                    </a:lnTo>
                    <a:cubicBezTo>
                      <a:pt x="1031" y="2078"/>
                      <a:pt x="1078" y="2073"/>
                      <a:pt x="1123" y="2064"/>
                    </a:cubicBezTo>
                    <a:cubicBezTo>
                      <a:pt x="787" y="1998"/>
                      <a:pt x="544" y="1704"/>
                      <a:pt x="544" y="1360"/>
                    </a:cubicBezTo>
                    <a:lnTo>
                      <a:pt x="544" y="717"/>
                    </a:lnTo>
                    <a:cubicBezTo>
                      <a:pt x="544" y="375"/>
                      <a:pt x="787" y="81"/>
                      <a:pt x="1123" y="14"/>
                    </a:cubicBezTo>
                    <a:cubicBezTo>
                      <a:pt x="1084" y="6"/>
                      <a:pt x="1043" y="1"/>
                      <a:pt x="1003" y="1"/>
                    </a:cubicBezTo>
                    <a:close/>
                  </a:path>
                </a:pathLst>
              </a:custGeom>
              <a:solidFill>
                <a:srgbClr val="F1B986"/>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TextBox 34">
              <a:extLst>
                <a:ext uri="{FF2B5EF4-FFF2-40B4-BE49-F238E27FC236}">
                  <a16:creationId xmlns:a16="http://schemas.microsoft.com/office/drawing/2014/main" id="{E064A494-823A-345B-9047-8B19530E839C}"/>
                </a:ext>
              </a:extLst>
            </p:cNvPr>
            <p:cNvSpPr txBox="1"/>
            <p:nvPr/>
          </p:nvSpPr>
          <p:spPr>
            <a:xfrm>
              <a:off x="1371600" y="1878739"/>
              <a:ext cx="4023231" cy="2585323"/>
            </a:xfrm>
            <a:prstGeom prst="rect">
              <a:avLst/>
            </a:prstGeom>
            <a:noFill/>
          </p:spPr>
          <p:txBody>
            <a:bodyPr wrap="square" rtlCol="0">
              <a:spAutoFit/>
            </a:bodyPr>
            <a:lstStyle/>
            <a:p>
              <a:pPr algn="ctr"/>
              <a:r>
                <a:rPr lang="en-GB" sz="5400" b="1" dirty="0" err="1">
                  <a:latin typeface="#9Slide03 Duepuntozero" panose="02000507000000020004" pitchFamily="2" charset="-93"/>
                </a:rPr>
                <a:t>Luyện</a:t>
              </a:r>
              <a:r>
                <a:rPr lang="en-GB" sz="5400" b="1" dirty="0">
                  <a:latin typeface="#9Slide03 Duepuntozero" panose="02000507000000020004" pitchFamily="2" charset="-93"/>
                </a:rPr>
                <a:t> </a:t>
              </a:r>
              <a:r>
                <a:rPr lang="en-GB" sz="5400" b="1" dirty="0" err="1">
                  <a:latin typeface="#9Slide03 Duepuntozero" panose="02000507000000020004" pitchFamily="2" charset="-93"/>
                </a:rPr>
                <a:t>đọc</a:t>
              </a:r>
              <a:r>
                <a:rPr lang="en-GB" sz="5400" b="1" dirty="0">
                  <a:latin typeface="#9Slide03 Duepuntozero" panose="02000507000000020004" pitchFamily="2" charset="-93"/>
                </a:rPr>
                <a:t> </a:t>
              </a:r>
              <a:r>
                <a:rPr lang="en-GB" sz="5400" b="1" dirty="0" err="1">
                  <a:latin typeface="#9Slide03 Duepuntozero" panose="02000507000000020004" pitchFamily="2" charset="-93"/>
                </a:rPr>
                <a:t>từ</a:t>
              </a:r>
              <a:r>
                <a:rPr lang="en-GB" sz="5400" b="1" dirty="0">
                  <a:latin typeface="#9Slide03 Duepuntozero" panose="02000507000000020004" pitchFamily="2" charset="-93"/>
                </a:rPr>
                <a:t> </a:t>
              </a:r>
              <a:r>
                <a:rPr lang="en-GB" sz="5400" b="1" dirty="0" err="1">
                  <a:latin typeface="#9Slide03 Duepuntozero" panose="02000507000000020004" pitchFamily="2" charset="-93"/>
                </a:rPr>
                <a:t>khó</a:t>
              </a:r>
              <a:r>
                <a:rPr lang="en-GB" sz="5400" b="1" dirty="0">
                  <a:latin typeface="#9Slide03 Duepuntozero" panose="02000507000000020004" pitchFamily="2" charset="-93"/>
                </a:rPr>
                <a:t> </a:t>
              </a:r>
              <a:r>
                <a:rPr lang="en-GB" sz="5400" b="1" dirty="0" err="1">
                  <a:latin typeface="#9Slide03 Duepuntozero" panose="02000507000000020004" pitchFamily="2" charset="-93"/>
                </a:rPr>
                <a:t>kết</a:t>
              </a:r>
              <a:r>
                <a:rPr lang="en-GB" sz="5400" b="1" dirty="0">
                  <a:latin typeface="#9Slide03 Duepuntozero" panose="02000507000000020004" pitchFamily="2" charset="-93"/>
                </a:rPr>
                <a:t> </a:t>
              </a:r>
              <a:r>
                <a:rPr lang="en-GB" sz="5400" b="1" dirty="0" err="1">
                  <a:latin typeface="#9Slide03 Duepuntozero" panose="02000507000000020004" pitchFamily="2" charset="-93"/>
                </a:rPr>
                <a:t>hợp</a:t>
              </a:r>
              <a:r>
                <a:rPr lang="en-GB" sz="5400" b="1" dirty="0">
                  <a:latin typeface="#9Slide03 Duepuntozero" panose="02000507000000020004" pitchFamily="2" charset="-93"/>
                </a:rPr>
                <a:t> </a:t>
              </a:r>
              <a:r>
                <a:rPr lang="en-GB" sz="5400" b="1" dirty="0" err="1">
                  <a:latin typeface="#9Slide03 Duepuntozero" panose="02000507000000020004" pitchFamily="2" charset="-93"/>
                </a:rPr>
                <a:t>giải</a:t>
              </a:r>
              <a:r>
                <a:rPr lang="en-GB" sz="5400" b="1" dirty="0">
                  <a:latin typeface="#9Slide03 Duepuntozero" panose="02000507000000020004" pitchFamily="2" charset="-93"/>
                </a:rPr>
                <a:t> </a:t>
              </a:r>
              <a:r>
                <a:rPr lang="en-GB" sz="5400" b="1" dirty="0" err="1">
                  <a:latin typeface="#9Slide03 Duepuntozero" panose="02000507000000020004" pitchFamily="2" charset="-93"/>
                </a:rPr>
                <a:t>nghĩa</a:t>
              </a:r>
              <a:r>
                <a:rPr lang="en-GB" sz="5400" b="1" dirty="0">
                  <a:latin typeface="#9Slide03 Duepuntozero" panose="02000507000000020004" pitchFamily="2" charset="-93"/>
                </a:rPr>
                <a:t> </a:t>
              </a:r>
              <a:r>
                <a:rPr lang="en-GB" sz="5400" b="1" dirty="0" err="1">
                  <a:latin typeface="#9Slide03 Duepuntozero" panose="02000507000000020004" pitchFamily="2" charset="-93"/>
                </a:rPr>
                <a:t>từ</a:t>
              </a:r>
              <a:endParaRPr lang="vi-VN" sz="5400" b="1" dirty="0">
                <a:latin typeface="#9Slide03 Duepuntozero" panose="02000507000000020004" pitchFamily="2" charset="-93"/>
              </a:endParaRPr>
            </a:p>
          </p:txBody>
        </p:sp>
      </p:grpSp>
      <p:sp>
        <p:nvSpPr>
          <p:cNvPr id="37" name="Freeform 12">
            <a:extLst>
              <a:ext uri="{FF2B5EF4-FFF2-40B4-BE49-F238E27FC236}">
                <a16:creationId xmlns:a16="http://schemas.microsoft.com/office/drawing/2014/main" id="{FF73CE7E-1878-5338-A110-9ECC7C85DCAB}"/>
              </a:ext>
            </a:extLst>
          </p:cNvPr>
          <p:cNvSpPr/>
          <p:nvPr/>
        </p:nvSpPr>
        <p:spPr>
          <a:xfrm>
            <a:off x="6610562" y="2803693"/>
            <a:ext cx="6241899" cy="2585323"/>
          </a:xfrm>
          <a:custGeom>
            <a:avLst/>
            <a:gdLst/>
            <a:ahLst/>
            <a:cxnLst/>
            <a:rect l="l" t="t" r="r" b="b"/>
            <a:pathLst>
              <a:path w="2214522" h="942178">
                <a:moveTo>
                  <a:pt x="0" y="0"/>
                </a:moveTo>
                <a:lnTo>
                  <a:pt x="2214521" y="0"/>
                </a:lnTo>
                <a:lnTo>
                  <a:pt x="2214521" y="942178"/>
                </a:lnTo>
                <a:lnTo>
                  <a:pt x="0" y="9421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561E49AC-4B43-9B0B-69CB-662C8F6DDEBE}"/>
              </a:ext>
            </a:extLst>
          </p:cNvPr>
          <p:cNvSpPr txBox="1"/>
          <p:nvPr/>
        </p:nvSpPr>
        <p:spPr>
          <a:xfrm>
            <a:off x="7314858" y="3588522"/>
            <a:ext cx="5440908" cy="1015663"/>
          </a:xfrm>
          <a:prstGeom prst="rect">
            <a:avLst/>
          </a:prstGeom>
          <a:noFill/>
        </p:spPr>
        <p:txBody>
          <a:bodyPr wrap="square">
            <a:spAutoFit/>
          </a:bodyPr>
          <a:lstStyle/>
          <a:p>
            <a:r>
              <a:rPr lang="vi-VN" sz="6000" i="1" kern="0" dirty="0">
                <a:effectLst/>
                <a:latin typeface="Cambria" panose="02040503050406030204" pitchFamily="18" charset="0"/>
                <a:ea typeface="Cambria" panose="02040503050406030204" pitchFamily="18" charset="0"/>
              </a:rPr>
              <a:t>Khiếm khuyết</a:t>
            </a:r>
            <a:endParaRPr lang="vi-VN" sz="6000" dirty="0">
              <a:latin typeface="Cambria" panose="02040503050406030204" pitchFamily="18" charset="0"/>
              <a:ea typeface="Cambria" panose="02040503050406030204" pitchFamily="18" charset="0"/>
            </a:endParaRPr>
          </a:p>
        </p:txBody>
      </p:sp>
      <p:grpSp>
        <p:nvGrpSpPr>
          <p:cNvPr id="42" name="Group 41">
            <a:extLst>
              <a:ext uri="{FF2B5EF4-FFF2-40B4-BE49-F238E27FC236}">
                <a16:creationId xmlns:a16="http://schemas.microsoft.com/office/drawing/2014/main" id="{8A9063ED-824D-4D7B-DA86-5AC3F56CBF35}"/>
              </a:ext>
            </a:extLst>
          </p:cNvPr>
          <p:cNvGrpSpPr/>
          <p:nvPr/>
        </p:nvGrpSpPr>
        <p:grpSpPr>
          <a:xfrm>
            <a:off x="990600" y="6635234"/>
            <a:ext cx="6241899" cy="2585323"/>
            <a:chOff x="990600" y="6635234"/>
            <a:chExt cx="6241899" cy="2585323"/>
          </a:xfrm>
        </p:grpSpPr>
        <p:sp>
          <p:nvSpPr>
            <p:cNvPr id="38" name="Freeform 12">
              <a:extLst>
                <a:ext uri="{FF2B5EF4-FFF2-40B4-BE49-F238E27FC236}">
                  <a16:creationId xmlns:a16="http://schemas.microsoft.com/office/drawing/2014/main" id="{A4B82251-A579-6DFE-1E01-80BFDA7C36F8}"/>
                </a:ext>
              </a:extLst>
            </p:cNvPr>
            <p:cNvSpPr/>
            <p:nvPr/>
          </p:nvSpPr>
          <p:spPr>
            <a:xfrm>
              <a:off x="990600" y="6635234"/>
              <a:ext cx="6241899" cy="2585323"/>
            </a:xfrm>
            <a:custGeom>
              <a:avLst/>
              <a:gdLst/>
              <a:ahLst/>
              <a:cxnLst/>
              <a:rect l="l" t="t" r="r" b="b"/>
              <a:pathLst>
                <a:path w="2214522" h="942178">
                  <a:moveTo>
                    <a:pt x="0" y="0"/>
                  </a:moveTo>
                  <a:lnTo>
                    <a:pt x="2214521" y="0"/>
                  </a:lnTo>
                  <a:lnTo>
                    <a:pt x="2214521" y="942178"/>
                  </a:lnTo>
                  <a:lnTo>
                    <a:pt x="0" y="9421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 name="TextBox 40">
              <a:extLst>
                <a:ext uri="{FF2B5EF4-FFF2-40B4-BE49-F238E27FC236}">
                  <a16:creationId xmlns:a16="http://schemas.microsoft.com/office/drawing/2014/main" id="{0F42E35F-54E0-CDFE-CE91-2EC910656CFB}"/>
                </a:ext>
              </a:extLst>
            </p:cNvPr>
            <p:cNvSpPr txBox="1"/>
            <p:nvPr/>
          </p:nvSpPr>
          <p:spPr>
            <a:xfrm>
              <a:off x="1723291" y="7450963"/>
              <a:ext cx="5440908" cy="1015663"/>
            </a:xfrm>
            <a:prstGeom prst="rect">
              <a:avLst/>
            </a:prstGeom>
            <a:noFill/>
          </p:spPr>
          <p:txBody>
            <a:bodyPr wrap="square">
              <a:spAutoFit/>
            </a:bodyPr>
            <a:lstStyle/>
            <a:p>
              <a:r>
                <a:rPr lang="vi-VN" sz="6000" i="1" kern="0" dirty="0">
                  <a:effectLst/>
                  <a:latin typeface="Cambria" panose="02040503050406030204" pitchFamily="18" charset="0"/>
                  <a:ea typeface="Cambria" panose="02040503050406030204" pitchFamily="18" charset="0"/>
                </a:rPr>
                <a:t>Tán thưởng</a:t>
              </a:r>
              <a:endParaRPr lang="vi-VN" sz="6000" dirty="0">
                <a:latin typeface="Cambria" panose="02040503050406030204" pitchFamily="18" charset="0"/>
                <a:ea typeface="Cambria" panose="02040503050406030204" pitchFamily="18" charset="0"/>
              </a:endParaRPr>
            </a:p>
          </p:txBody>
        </p:sp>
      </p:grpSp>
      <p:sp>
        <p:nvSpPr>
          <p:cNvPr id="44" name="TextBox 43">
            <a:extLst>
              <a:ext uri="{FF2B5EF4-FFF2-40B4-BE49-F238E27FC236}">
                <a16:creationId xmlns:a16="http://schemas.microsoft.com/office/drawing/2014/main" id="{F99619B8-144E-A3B0-2916-4570342EA6B9}"/>
              </a:ext>
            </a:extLst>
          </p:cNvPr>
          <p:cNvSpPr txBox="1"/>
          <p:nvPr/>
        </p:nvSpPr>
        <p:spPr>
          <a:xfrm>
            <a:off x="9731511" y="5610710"/>
            <a:ext cx="10153934" cy="1107996"/>
          </a:xfrm>
          <a:prstGeom prst="rect">
            <a:avLst/>
          </a:prstGeom>
          <a:noFill/>
        </p:spPr>
        <p:txBody>
          <a:bodyPr wrap="square">
            <a:spAutoFit/>
          </a:bodyPr>
          <a:lstStyle/>
          <a:p>
            <a:r>
              <a:rPr lang="vi-VN" sz="6600" kern="0" dirty="0">
                <a:effectLst/>
                <a:latin typeface="Cambria" panose="02040503050406030204" pitchFamily="18" charset="0"/>
                <a:ea typeface="Cambria" panose="02040503050406030204" pitchFamily="18" charset="0"/>
              </a:rPr>
              <a:t>thiếu sót</a:t>
            </a:r>
            <a:endParaRPr lang="vi-VN" sz="6600" dirty="0">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695C88EF-C2B5-6B04-35D2-AF0C98A4CCB0}"/>
              </a:ext>
            </a:extLst>
          </p:cNvPr>
          <p:cNvSpPr txBox="1"/>
          <p:nvPr/>
        </p:nvSpPr>
        <p:spPr>
          <a:xfrm>
            <a:off x="7022342" y="8409358"/>
            <a:ext cx="11151358" cy="1107996"/>
          </a:xfrm>
          <a:prstGeom prst="rect">
            <a:avLst/>
          </a:prstGeom>
          <a:noFill/>
        </p:spPr>
        <p:txBody>
          <a:bodyPr wrap="square">
            <a:spAutoFit/>
          </a:bodyPr>
          <a:lstStyle/>
          <a:p>
            <a:r>
              <a:rPr lang="vi-VN" sz="6600" kern="0" dirty="0">
                <a:effectLst/>
                <a:latin typeface="Cambria" panose="02040503050406030204" pitchFamily="18" charset="0"/>
                <a:ea typeface="Cambria" panose="02040503050406030204" pitchFamily="18" charset="0"/>
              </a:rPr>
              <a:t>Tỏ thái độ đồng tình, ủng hộ.</a:t>
            </a:r>
            <a:endParaRPr lang="vi-VN" sz="6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3784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30707" y="-4417445"/>
            <a:ext cx="10578983" cy="18829906"/>
          </a:xfrm>
          <a:custGeom>
            <a:avLst/>
            <a:gdLst/>
            <a:ahLst/>
            <a:cxnLst/>
            <a:rect l="l" t="t" r="r" b="b"/>
            <a:pathLst>
              <a:path w="10578983" h="18829906">
                <a:moveTo>
                  <a:pt x="0" y="0"/>
                </a:moveTo>
                <a:lnTo>
                  <a:pt x="10578984" y="0"/>
                </a:lnTo>
                <a:lnTo>
                  <a:pt x="10578984" y="18829905"/>
                </a:lnTo>
                <a:lnTo>
                  <a:pt x="0" y="18829905"/>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1531219">
            <a:off x="-1219856" y="7939656"/>
            <a:ext cx="3747883" cy="2968122"/>
          </a:xfrm>
          <a:custGeom>
            <a:avLst/>
            <a:gdLst/>
            <a:ahLst/>
            <a:cxnLst/>
            <a:rect l="l" t="t" r="r" b="b"/>
            <a:pathLst>
              <a:path w="3747883" h="2968122">
                <a:moveTo>
                  <a:pt x="0" y="0"/>
                </a:moveTo>
                <a:lnTo>
                  <a:pt x="3747883" y="0"/>
                </a:lnTo>
                <a:lnTo>
                  <a:pt x="3747883" y="2968122"/>
                </a:lnTo>
                <a:lnTo>
                  <a:pt x="0" y="296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rot="-518507">
            <a:off x="13972115" y="-474160"/>
            <a:ext cx="4152283" cy="2491370"/>
          </a:xfrm>
          <a:custGeom>
            <a:avLst/>
            <a:gdLst/>
            <a:ahLst/>
            <a:cxnLst/>
            <a:rect l="l" t="t" r="r" b="b"/>
            <a:pathLst>
              <a:path w="4152283" h="2491370">
                <a:moveTo>
                  <a:pt x="0" y="0"/>
                </a:moveTo>
                <a:lnTo>
                  <a:pt x="4152283" y="0"/>
                </a:lnTo>
                <a:lnTo>
                  <a:pt x="4152283" y="2491370"/>
                </a:lnTo>
                <a:lnTo>
                  <a:pt x="0" y="2491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FD62B4FE-7E4B-D809-E36F-DD19C3AD8832}"/>
              </a:ext>
            </a:extLst>
          </p:cNvPr>
          <p:cNvSpPr/>
          <p:nvPr/>
        </p:nvSpPr>
        <p:spPr>
          <a:xfrm>
            <a:off x="381000" y="314324"/>
            <a:ext cx="17678400" cy="970597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6" name="Group 35">
            <a:extLst>
              <a:ext uri="{FF2B5EF4-FFF2-40B4-BE49-F238E27FC236}">
                <a16:creationId xmlns:a16="http://schemas.microsoft.com/office/drawing/2014/main" id="{A2BA76B3-6A43-FF8E-8976-FF8522826D48}"/>
              </a:ext>
            </a:extLst>
          </p:cNvPr>
          <p:cNvGrpSpPr/>
          <p:nvPr/>
        </p:nvGrpSpPr>
        <p:grpSpPr>
          <a:xfrm>
            <a:off x="380067" y="-182406"/>
            <a:ext cx="5632927" cy="5571422"/>
            <a:chOff x="380067" y="-182406"/>
            <a:chExt cx="5632927" cy="5571422"/>
          </a:xfrm>
        </p:grpSpPr>
        <p:sp>
          <p:nvSpPr>
            <p:cNvPr id="3" name="Freeform 13">
              <a:extLst>
                <a:ext uri="{FF2B5EF4-FFF2-40B4-BE49-F238E27FC236}">
                  <a16:creationId xmlns:a16="http://schemas.microsoft.com/office/drawing/2014/main" id="{702991DF-8473-2A09-1B5B-B0A76F9E4942}"/>
                </a:ext>
              </a:extLst>
            </p:cNvPr>
            <p:cNvSpPr/>
            <p:nvPr/>
          </p:nvSpPr>
          <p:spPr>
            <a:xfrm>
              <a:off x="380067" y="-182406"/>
              <a:ext cx="5632927" cy="5571422"/>
            </a:xfrm>
            <a:custGeom>
              <a:avLst/>
              <a:gdLst/>
              <a:ahLst/>
              <a:cxnLst/>
              <a:rect l="l" t="t" r="r" b="b"/>
              <a:pathLst>
                <a:path w="2040305" h="2294822">
                  <a:moveTo>
                    <a:pt x="0" y="0"/>
                  </a:moveTo>
                  <a:lnTo>
                    <a:pt x="2040306" y="0"/>
                  </a:lnTo>
                  <a:lnTo>
                    <a:pt x="2040306" y="2294822"/>
                  </a:lnTo>
                  <a:lnTo>
                    <a:pt x="0" y="22948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7" name="Google Shape;4212;p71">
              <a:extLst>
                <a:ext uri="{FF2B5EF4-FFF2-40B4-BE49-F238E27FC236}">
                  <a16:creationId xmlns:a16="http://schemas.microsoft.com/office/drawing/2014/main" id="{08F791EF-85F7-EB66-DE9B-90FDBBBB4EFD}"/>
                </a:ext>
              </a:extLst>
            </p:cNvPr>
            <p:cNvGrpSpPr/>
            <p:nvPr/>
          </p:nvGrpSpPr>
          <p:grpSpPr>
            <a:xfrm>
              <a:off x="1733527" y="647700"/>
              <a:ext cx="1219200" cy="1323975"/>
              <a:chOff x="2451188" y="1296875"/>
              <a:chExt cx="377475" cy="423625"/>
            </a:xfrm>
          </p:grpSpPr>
          <p:sp>
            <p:nvSpPr>
              <p:cNvPr id="10" name="Google Shape;4213;p71">
                <a:extLst>
                  <a:ext uri="{FF2B5EF4-FFF2-40B4-BE49-F238E27FC236}">
                    <a16:creationId xmlns:a16="http://schemas.microsoft.com/office/drawing/2014/main" id="{68047D2D-0CDD-45B2-71FD-EAEFFEB71289}"/>
                  </a:ext>
                </a:extLst>
              </p:cNvPr>
              <p:cNvSpPr/>
              <p:nvPr/>
            </p:nvSpPr>
            <p:spPr>
              <a:xfrm>
                <a:off x="2499413" y="1296875"/>
                <a:ext cx="281025" cy="226950"/>
              </a:xfrm>
              <a:custGeom>
                <a:avLst/>
                <a:gdLst/>
                <a:ahLst/>
                <a:cxnLst/>
                <a:rect l="l" t="t" r="r" b="b"/>
                <a:pathLst>
                  <a:path w="11241" h="9078" extrusionOk="0">
                    <a:moveTo>
                      <a:pt x="5621" y="0"/>
                    </a:moveTo>
                    <a:cubicBezTo>
                      <a:pt x="2517" y="0"/>
                      <a:pt x="1" y="2551"/>
                      <a:pt x="1" y="5696"/>
                    </a:cubicBezTo>
                    <a:cubicBezTo>
                      <a:pt x="1" y="8841"/>
                      <a:pt x="2517" y="9078"/>
                      <a:pt x="5621" y="9078"/>
                    </a:cubicBezTo>
                    <a:cubicBezTo>
                      <a:pt x="8724" y="9078"/>
                      <a:pt x="11240" y="8841"/>
                      <a:pt x="11240" y="5696"/>
                    </a:cubicBezTo>
                    <a:cubicBezTo>
                      <a:pt x="11240" y="2551"/>
                      <a:pt x="8726" y="0"/>
                      <a:pt x="5621"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214;p71">
                <a:extLst>
                  <a:ext uri="{FF2B5EF4-FFF2-40B4-BE49-F238E27FC236}">
                    <a16:creationId xmlns:a16="http://schemas.microsoft.com/office/drawing/2014/main" id="{C35F3CC4-1625-5EAC-8B6A-237E845883B6}"/>
                  </a:ext>
                </a:extLst>
              </p:cNvPr>
              <p:cNvSpPr/>
              <p:nvPr/>
            </p:nvSpPr>
            <p:spPr>
              <a:xfrm>
                <a:off x="2499413" y="1296875"/>
                <a:ext cx="140525" cy="226950"/>
              </a:xfrm>
              <a:custGeom>
                <a:avLst/>
                <a:gdLst/>
                <a:ahLst/>
                <a:cxnLst/>
                <a:rect l="l" t="t" r="r" b="b"/>
                <a:pathLst>
                  <a:path w="5621" h="9078" extrusionOk="0">
                    <a:moveTo>
                      <a:pt x="5621" y="0"/>
                    </a:moveTo>
                    <a:cubicBezTo>
                      <a:pt x="2517" y="0"/>
                      <a:pt x="1" y="2551"/>
                      <a:pt x="1" y="5696"/>
                    </a:cubicBezTo>
                    <a:cubicBezTo>
                      <a:pt x="1" y="8816"/>
                      <a:pt x="2477" y="9074"/>
                      <a:pt x="5546" y="9078"/>
                    </a:cubicBezTo>
                    <a:cubicBezTo>
                      <a:pt x="4001" y="9071"/>
                      <a:pt x="2761" y="8792"/>
                      <a:pt x="2761" y="5696"/>
                    </a:cubicBezTo>
                    <a:cubicBezTo>
                      <a:pt x="2761" y="2551"/>
                      <a:pt x="4041" y="0"/>
                      <a:pt x="5621" y="0"/>
                    </a:cubicBezTo>
                    <a:close/>
                  </a:path>
                </a:pathLst>
              </a:custGeom>
              <a:solidFill>
                <a:srgbClr val="45404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215;p71">
                <a:extLst>
                  <a:ext uri="{FF2B5EF4-FFF2-40B4-BE49-F238E27FC236}">
                    <a16:creationId xmlns:a16="http://schemas.microsoft.com/office/drawing/2014/main" id="{5DC38BE9-8CC5-2AD3-DFEB-7AAC7D4E3ADE}"/>
                  </a:ext>
                </a:extLst>
              </p:cNvPr>
              <p:cNvSpPr/>
              <p:nvPr/>
            </p:nvSpPr>
            <p:spPr>
              <a:xfrm>
                <a:off x="2538288" y="1333050"/>
                <a:ext cx="203950" cy="212950"/>
              </a:xfrm>
              <a:custGeom>
                <a:avLst/>
                <a:gdLst/>
                <a:ahLst/>
                <a:cxnLst/>
                <a:rect l="l" t="t" r="r" b="b"/>
                <a:pathLst>
                  <a:path w="8158" h="8518" extrusionOk="0">
                    <a:moveTo>
                      <a:pt x="4095" y="1"/>
                    </a:moveTo>
                    <a:cubicBezTo>
                      <a:pt x="4088" y="1"/>
                      <a:pt x="4081" y="1"/>
                      <a:pt x="4075" y="1"/>
                    </a:cubicBezTo>
                    <a:cubicBezTo>
                      <a:pt x="3858" y="1"/>
                      <a:pt x="3643" y="14"/>
                      <a:pt x="3427" y="39"/>
                    </a:cubicBezTo>
                    <a:cubicBezTo>
                      <a:pt x="2967" y="91"/>
                      <a:pt x="2515" y="205"/>
                      <a:pt x="2086" y="379"/>
                    </a:cubicBezTo>
                    <a:cubicBezTo>
                      <a:pt x="2055" y="391"/>
                      <a:pt x="2025" y="404"/>
                      <a:pt x="1996" y="417"/>
                    </a:cubicBezTo>
                    <a:cubicBezTo>
                      <a:pt x="989" y="856"/>
                      <a:pt x="268" y="2100"/>
                      <a:pt x="83" y="2976"/>
                    </a:cubicBezTo>
                    <a:cubicBezTo>
                      <a:pt x="64" y="3242"/>
                      <a:pt x="49" y="3508"/>
                      <a:pt x="38" y="3773"/>
                    </a:cubicBezTo>
                    <a:cubicBezTo>
                      <a:pt x="0" y="4627"/>
                      <a:pt x="4" y="5480"/>
                      <a:pt x="47" y="6333"/>
                    </a:cubicBezTo>
                    <a:cubicBezTo>
                      <a:pt x="107" y="7493"/>
                      <a:pt x="1038" y="8419"/>
                      <a:pt x="2200" y="8473"/>
                    </a:cubicBezTo>
                    <a:cubicBezTo>
                      <a:pt x="2451" y="8486"/>
                      <a:pt x="2704" y="8495"/>
                      <a:pt x="2957" y="8502"/>
                    </a:cubicBezTo>
                    <a:lnTo>
                      <a:pt x="2959" y="8502"/>
                    </a:lnTo>
                    <a:cubicBezTo>
                      <a:pt x="3328" y="8513"/>
                      <a:pt x="3697" y="8518"/>
                      <a:pt x="4066" y="8518"/>
                    </a:cubicBezTo>
                    <a:cubicBezTo>
                      <a:pt x="4694" y="8518"/>
                      <a:pt x="5322" y="8503"/>
                      <a:pt x="5951" y="8473"/>
                    </a:cubicBezTo>
                    <a:cubicBezTo>
                      <a:pt x="7111" y="8419"/>
                      <a:pt x="8042" y="7493"/>
                      <a:pt x="8102" y="6333"/>
                    </a:cubicBezTo>
                    <a:lnTo>
                      <a:pt x="8102" y="6331"/>
                    </a:lnTo>
                    <a:cubicBezTo>
                      <a:pt x="8158" y="5214"/>
                      <a:pt x="8147" y="4095"/>
                      <a:pt x="8066" y="2978"/>
                    </a:cubicBezTo>
                    <a:cubicBezTo>
                      <a:pt x="7843" y="1915"/>
                      <a:pt x="6828" y="541"/>
                      <a:pt x="5468" y="180"/>
                    </a:cubicBezTo>
                    <a:cubicBezTo>
                      <a:pt x="5019" y="62"/>
                      <a:pt x="4558" y="1"/>
                      <a:pt x="4095" y="1"/>
                    </a:cubicBezTo>
                    <a:close/>
                  </a:path>
                </a:pathLst>
              </a:custGeom>
              <a:solidFill>
                <a:srgbClr val="F1D0A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216;p71">
                <a:extLst>
                  <a:ext uri="{FF2B5EF4-FFF2-40B4-BE49-F238E27FC236}">
                    <a16:creationId xmlns:a16="http://schemas.microsoft.com/office/drawing/2014/main" id="{4CE2B5CD-95B0-4722-9DC4-D3B8E5EB57DB}"/>
                  </a:ext>
                </a:extLst>
              </p:cNvPr>
              <p:cNvSpPr/>
              <p:nvPr/>
            </p:nvSpPr>
            <p:spPr>
              <a:xfrm>
                <a:off x="2538063" y="1354925"/>
                <a:ext cx="74225" cy="190700"/>
              </a:xfrm>
              <a:custGeom>
                <a:avLst/>
                <a:gdLst/>
                <a:ahLst/>
                <a:cxnLst/>
                <a:rect l="l" t="t" r="r" b="b"/>
                <a:pathLst>
                  <a:path w="2969" h="7628" extrusionOk="0">
                    <a:moveTo>
                      <a:pt x="2095" y="1"/>
                    </a:moveTo>
                    <a:cubicBezTo>
                      <a:pt x="2064" y="13"/>
                      <a:pt x="2036" y="26"/>
                      <a:pt x="2005" y="39"/>
                    </a:cubicBezTo>
                    <a:cubicBezTo>
                      <a:pt x="998" y="476"/>
                      <a:pt x="277" y="1225"/>
                      <a:pt x="92" y="2101"/>
                    </a:cubicBezTo>
                    <a:cubicBezTo>
                      <a:pt x="11" y="3218"/>
                      <a:pt x="0" y="4339"/>
                      <a:pt x="56" y="5458"/>
                    </a:cubicBezTo>
                    <a:cubicBezTo>
                      <a:pt x="116" y="6618"/>
                      <a:pt x="1047" y="7544"/>
                      <a:pt x="2209" y="7598"/>
                    </a:cubicBezTo>
                    <a:cubicBezTo>
                      <a:pt x="2460" y="7611"/>
                      <a:pt x="2713" y="7620"/>
                      <a:pt x="2966" y="7627"/>
                    </a:cubicBezTo>
                    <a:lnTo>
                      <a:pt x="2968" y="7627"/>
                    </a:lnTo>
                    <a:cubicBezTo>
                      <a:pt x="2460" y="7430"/>
                      <a:pt x="2072" y="6564"/>
                      <a:pt x="2045" y="5505"/>
                    </a:cubicBezTo>
                    <a:cubicBezTo>
                      <a:pt x="2010" y="4126"/>
                      <a:pt x="2027" y="1685"/>
                      <a:pt x="2095" y="1"/>
                    </a:cubicBezTo>
                    <a:close/>
                  </a:path>
                </a:pathLst>
              </a:custGeom>
              <a:solidFill>
                <a:srgbClr val="F1B986"/>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4217;p71">
                <a:extLst>
                  <a:ext uri="{FF2B5EF4-FFF2-40B4-BE49-F238E27FC236}">
                    <a16:creationId xmlns:a16="http://schemas.microsoft.com/office/drawing/2014/main" id="{2A329BA2-A638-E987-E9A6-6411B3532BFE}"/>
                  </a:ext>
                </a:extLst>
              </p:cNvPr>
              <p:cNvSpPr/>
              <p:nvPr/>
            </p:nvSpPr>
            <p:spPr>
              <a:xfrm>
                <a:off x="2539188" y="1345450"/>
                <a:ext cx="135825" cy="85700"/>
              </a:xfrm>
              <a:custGeom>
                <a:avLst/>
                <a:gdLst/>
                <a:ahLst/>
                <a:cxnLst/>
                <a:rect l="l" t="t" r="r" b="b"/>
                <a:pathLst>
                  <a:path w="5433" h="3428" extrusionOk="0">
                    <a:moveTo>
                      <a:pt x="4039" y="0"/>
                    </a:moveTo>
                    <a:cubicBezTo>
                      <a:pt x="3822" y="0"/>
                      <a:pt x="3605" y="13"/>
                      <a:pt x="3390" y="40"/>
                    </a:cubicBezTo>
                    <a:cubicBezTo>
                      <a:pt x="2929" y="92"/>
                      <a:pt x="2479" y="206"/>
                      <a:pt x="2048" y="380"/>
                    </a:cubicBezTo>
                    <a:cubicBezTo>
                      <a:pt x="2018" y="392"/>
                      <a:pt x="1989" y="405"/>
                      <a:pt x="1958" y="418"/>
                    </a:cubicBezTo>
                    <a:cubicBezTo>
                      <a:pt x="951" y="857"/>
                      <a:pt x="230" y="1605"/>
                      <a:pt x="46" y="2480"/>
                    </a:cubicBezTo>
                    <a:cubicBezTo>
                      <a:pt x="26" y="2746"/>
                      <a:pt x="11" y="3012"/>
                      <a:pt x="0" y="3277"/>
                    </a:cubicBezTo>
                    <a:cubicBezTo>
                      <a:pt x="167" y="3383"/>
                      <a:pt x="336" y="3428"/>
                      <a:pt x="503" y="3428"/>
                    </a:cubicBezTo>
                    <a:cubicBezTo>
                      <a:pt x="837" y="3428"/>
                      <a:pt x="1163" y="3247"/>
                      <a:pt x="1448" y="3006"/>
                    </a:cubicBezTo>
                    <a:cubicBezTo>
                      <a:pt x="2014" y="2529"/>
                      <a:pt x="2426" y="1815"/>
                      <a:pt x="2446" y="1781"/>
                    </a:cubicBezTo>
                    <a:lnTo>
                      <a:pt x="2446" y="1781"/>
                    </a:lnTo>
                    <a:cubicBezTo>
                      <a:pt x="2314" y="2073"/>
                      <a:pt x="2283" y="2346"/>
                      <a:pt x="2517" y="2478"/>
                    </a:cubicBezTo>
                    <a:cubicBezTo>
                      <a:pt x="2582" y="2515"/>
                      <a:pt x="2658" y="2532"/>
                      <a:pt x="2742" y="2532"/>
                    </a:cubicBezTo>
                    <a:cubicBezTo>
                      <a:pt x="3476" y="2532"/>
                      <a:pt x="4832" y="1211"/>
                      <a:pt x="5432" y="181"/>
                    </a:cubicBezTo>
                    <a:cubicBezTo>
                      <a:pt x="4977" y="60"/>
                      <a:pt x="4509" y="0"/>
                      <a:pt x="4039"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4218;p71">
                <a:extLst>
                  <a:ext uri="{FF2B5EF4-FFF2-40B4-BE49-F238E27FC236}">
                    <a16:creationId xmlns:a16="http://schemas.microsoft.com/office/drawing/2014/main" id="{43CEE7F0-1A9A-CE53-7E90-0D40399ECE03}"/>
                  </a:ext>
                </a:extLst>
              </p:cNvPr>
              <p:cNvSpPr/>
              <p:nvPr/>
            </p:nvSpPr>
            <p:spPr>
              <a:xfrm>
                <a:off x="2532638" y="1345450"/>
                <a:ext cx="107525" cy="85700"/>
              </a:xfrm>
              <a:custGeom>
                <a:avLst/>
                <a:gdLst/>
                <a:ahLst/>
                <a:cxnLst/>
                <a:rect l="l" t="t" r="r" b="b"/>
                <a:pathLst>
                  <a:path w="4301" h="3428" extrusionOk="0">
                    <a:moveTo>
                      <a:pt x="4301" y="0"/>
                    </a:moveTo>
                    <a:cubicBezTo>
                      <a:pt x="4084" y="0"/>
                      <a:pt x="3867" y="13"/>
                      <a:pt x="3652" y="38"/>
                    </a:cubicBezTo>
                    <a:cubicBezTo>
                      <a:pt x="3193" y="91"/>
                      <a:pt x="2741" y="204"/>
                      <a:pt x="2312" y="380"/>
                    </a:cubicBezTo>
                    <a:cubicBezTo>
                      <a:pt x="2281" y="391"/>
                      <a:pt x="2251" y="405"/>
                      <a:pt x="2222" y="418"/>
                    </a:cubicBezTo>
                    <a:cubicBezTo>
                      <a:pt x="1213" y="855"/>
                      <a:pt x="492" y="1604"/>
                      <a:pt x="308" y="2480"/>
                    </a:cubicBezTo>
                    <a:cubicBezTo>
                      <a:pt x="290" y="2746"/>
                      <a:pt x="275" y="3012"/>
                      <a:pt x="262" y="3277"/>
                    </a:cubicBezTo>
                    <a:cubicBezTo>
                      <a:pt x="430" y="3383"/>
                      <a:pt x="599" y="3428"/>
                      <a:pt x="766" y="3428"/>
                    </a:cubicBezTo>
                    <a:cubicBezTo>
                      <a:pt x="1100" y="3428"/>
                      <a:pt x="1425" y="3247"/>
                      <a:pt x="1712" y="3006"/>
                    </a:cubicBezTo>
                    <a:cubicBezTo>
                      <a:pt x="0" y="3006"/>
                      <a:pt x="2898" y="490"/>
                      <a:pt x="4301" y="0"/>
                    </a:cubicBezTo>
                    <a:close/>
                  </a:path>
                </a:pathLst>
              </a:custGeom>
              <a:solidFill>
                <a:srgbClr val="45404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219;p71">
                <a:extLst>
                  <a:ext uri="{FF2B5EF4-FFF2-40B4-BE49-F238E27FC236}">
                    <a16:creationId xmlns:a16="http://schemas.microsoft.com/office/drawing/2014/main" id="{DC716A5E-3287-58DF-029B-8D90F582FCA4}"/>
                  </a:ext>
                </a:extLst>
              </p:cNvPr>
              <p:cNvSpPr/>
              <p:nvPr/>
            </p:nvSpPr>
            <p:spPr>
              <a:xfrm>
                <a:off x="2612213" y="1487100"/>
                <a:ext cx="55800" cy="25850"/>
              </a:xfrm>
              <a:custGeom>
                <a:avLst/>
                <a:gdLst/>
                <a:ahLst/>
                <a:cxnLst/>
                <a:rect l="l" t="t" r="r" b="b"/>
                <a:pathLst>
                  <a:path w="2232" h="1034" extrusionOk="0">
                    <a:moveTo>
                      <a:pt x="291" y="0"/>
                    </a:moveTo>
                    <a:cubicBezTo>
                      <a:pt x="255" y="0"/>
                      <a:pt x="218" y="8"/>
                      <a:pt x="183" y="24"/>
                    </a:cubicBezTo>
                    <a:cubicBezTo>
                      <a:pt x="55" y="84"/>
                      <a:pt x="0" y="238"/>
                      <a:pt x="60" y="366"/>
                    </a:cubicBezTo>
                    <a:cubicBezTo>
                      <a:pt x="255" y="773"/>
                      <a:pt x="666" y="1033"/>
                      <a:pt x="1118" y="1033"/>
                    </a:cubicBezTo>
                    <a:cubicBezTo>
                      <a:pt x="1569" y="1033"/>
                      <a:pt x="1980" y="773"/>
                      <a:pt x="2175" y="366"/>
                    </a:cubicBezTo>
                    <a:cubicBezTo>
                      <a:pt x="2231" y="238"/>
                      <a:pt x="2175" y="90"/>
                      <a:pt x="2050" y="30"/>
                    </a:cubicBezTo>
                    <a:cubicBezTo>
                      <a:pt x="2015" y="13"/>
                      <a:pt x="1978" y="5"/>
                      <a:pt x="1942" y="5"/>
                    </a:cubicBezTo>
                    <a:cubicBezTo>
                      <a:pt x="1848" y="5"/>
                      <a:pt x="1758" y="57"/>
                      <a:pt x="1712" y="146"/>
                    </a:cubicBezTo>
                    <a:cubicBezTo>
                      <a:pt x="1593" y="397"/>
                      <a:pt x="1355" y="522"/>
                      <a:pt x="1118" y="522"/>
                    </a:cubicBezTo>
                    <a:cubicBezTo>
                      <a:pt x="880" y="522"/>
                      <a:pt x="642" y="397"/>
                      <a:pt x="523" y="146"/>
                    </a:cubicBezTo>
                    <a:cubicBezTo>
                      <a:pt x="480" y="54"/>
                      <a:pt x="387" y="0"/>
                      <a:pt x="291" y="0"/>
                    </a:cubicBezTo>
                    <a:close/>
                  </a:path>
                </a:pathLst>
              </a:custGeom>
              <a:solidFill>
                <a:srgbClr val="F85A4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220;p71">
                <a:extLst>
                  <a:ext uri="{FF2B5EF4-FFF2-40B4-BE49-F238E27FC236}">
                    <a16:creationId xmlns:a16="http://schemas.microsoft.com/office/drawing/2014/main" id="{86226C59-3B08-B569-A7AE-10EB08D77982}"/>
                  </a:ext>
                </a:extLst>
              </p:cNvPr>
              <p:cNvSpPr/>
              <p:nvPr/>
            </p:nvSpPr>
            <p:spPr>
              <a:xfrm>
                <a:off x="2583963" y="1442700"/>
                <a:ext cx="18425" cy="27350"/>
              </a:xfrm>
              <a:custGeom>
                <a:avLst/>
                <a:gdLst/>
                <a:ahLst/>
                <a:cxnLst/>
                <a:rect l="l" t="t" r="r" b="b"/>
                <a:pathLst>
                  <a:path w="737" h="1094" extrusionOk="0">
                    <a:moveTo>
                      <a:pt x="368" y="0"/>
                    </a:moveTo>
                    <a:cubicBezTo>
                      <a:pt x="165" y="0"/>
                      <a:pt x="1" y="244"/>
                      <a:pt x="1" y="546"/>
                    </a:cubicBezTo>
                    <a:cubicBezTo>
                      <a:pt x="1" y="848"/>
                      <a:pt x="165" y="1094"/>
                      <a:pt x="368" y="1094"/>
                    </a:cubicBezTo>
                    <a:cubicBezTo>
                      <a:pt x="572" y="1094"/>
                      <a:pt x="736" y="848"/>
                      <a:pt x="736" y="546"/>
                    </a:cubicBezTo>
                    <a:cubicBezTo>
                      <a:pt x="736" y="244"/>
                      <a:pt x="572" y="0"/>
                      <a:pt x="368"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221;p71">
                <a:extLst>
                  <a:ext uri="{FF2B5EF4-FFF2-40B4-BE49-F238E27FC236}">
                    <a16:creationId xmlns:a16="http://schemas.microsoft.com/office/drawing/2014/main" id="{CBF42784-D9B1-F58D-CEEC-4BF9F3F28964}"/>
                  </a:ext>
                </a:extLst>
              </p:cNvPr>
              <p:cNvSpPr/>
              <p:nvPr/>
            </p:nvSpPr>
            <p:spPr>
              <a:xfrm>
                <a:off x="2677913" y="1442700"/>
                <a:ext cx="18425" cy="27350"/>
              </a:xfrm>
              <a:custGeom>
                <a:avLst/>
                <a:gdLst/>
                <a:ahLst/>
                <a:cxnLst/>
                <a:rect l="l" t="t" r="r" b="b"/>
                <a:pathLst>
                  <a:path w="737" h="1094" extrusionOk="0">
                    <a:moveTo>
                      <a:pt x="368" y="0"/>
                    </a:moveTo>
                    <a:cubicBezTo>
                      <a:pt x="165" y="0"/>
                      <a:pt x="1" y="244"/>
                      <a:pt x="1" y="546"/>
                    </a:cubicBezTo>
                    <a:cubicBezTo>
                      <a:pt x="1" y="848"/>
                      <a:pt x="165" y="1094"/>
                      <a:pt x="368" y="1094"/>
                    </a:cubicBezTo>
                    <a:cubicBezTo>
                      <a:pt x="572" y="1094"/>
                      <a:pt x="736" y="848"/>
                      <a:pt x="736" y="546"/>
                    </a:cubicBezTo>
                    <a:cubicBezTo>
                      <a:pt x="736" y="244"/>
                      <a:pt x="572" y="0"/>
                      <a:pt x="368" y="0"/>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222;p71">
                <a:extLst>
                  <a:ext uri="{FF2B5EF4-FFF2-40B4-BE49-F238E27FC236}">
                    <a16:creationId xmlns:a16="http://schemas.microsoft.com/office/drawing/2014/main" id="{13A4F833-6644-65B3-DFC2-2BAC136C58AD}"/>
                  </a:ext>
                </a:extLst>
              </p:cNvPr>
              <p:cNvSpPr/>
              <p:nvPr/>
            </p:nvSpPr>
            <p:spPr>
              <a:xfrm>
                <a:off x="2560063" y="1478425"/>
                <a:ext cx="34425" cy="21825"/>
              </a:xfrm>
              <a:custGeom>
                <a:avLst/>
                <a:gdLst/>
                <a:ahLst/>
                <a:cxnLst/>
                <a:rect l="l" t="t" r="r" b="b"/>
                <a:pathLst>
                  <a:path w="1377" h="873" extrusionOk="0">
                    <a:moveTo>
                      <a:pt x="689" y="1"/>
                    </a:moveTo>
                    <a:cubicBezTo>
                      <a:pt x="310" y="1"/>
                      <a:pt x="1" y="196"/>
                      <a:pt x="1" y="437"/>
                    </a:cubicBezTo>
                    <a:cubicBezTo>
                      <a:pt x="1" y="677"/>
                      <a:pt x="310" y="872"/>
                      <a:pt x="689" y="872"/>
                    </a:cubicBezTo>
                    <a:cubicBezTo>
                      <a:pt x="1069" y="872"/>
                      <a:pt x="1376" y="677"/>
                      <a:pt x="1376" y="437"/>
                    </a:cubicBezTo>
                    <a:cubicBezTo>
                      <a:pt x="1376" y="196"/>
                      <a:pt x="1069" y="1"/>
                      <a:pt x="689" y="1"/>
                    </a:cubicBezTo>
                    <a:close/>
                  </a:path>
                </a:pathLst>
              </a:custGeom>
              <a:solidFill>
                <a:srgbClr val="DF9380"/>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23;p71">
                <a:extLst>
                  <a:ext uri="{FF2B5EF4-FFF2-40B4-BE49-F238E27FC236}">
                    <a16:creationId xmlns:a16="http://schemas.microsoft.com/office/drawing/2014/main" id="{6027A4F7-AE91-17FA-5B7B-048BD3F12570}"/>
                  </a:ext>
                </a:extLst>
              </p:cNvPr>
              <p:cNvSpPr/>
              <p:nvPr/>
            </p:nvSpPr>
            <p:spPr>
              <a:xfrm>
                <a:off x="2685838" y="1478425"/>
                <a:ext cx="34400" cy="21825"/>
              </a:xfrm>
              <a:custGeom>
                <a:avLst/>
                <a:gdLst/>
                <a:ahLst/>
                <a:cxnLst/>
                <a:rect l="l" t="t" r="r" b="b"/>
                <a:pathLst>
                  <a:path w="1376" h="873" extrusionOk="0">
                    <a:moveTo>
                      <a:pt x="687" y="1"/>
                    </a:moveTo>
                    <a:cubicBezTo>
                      <a:pt x="307" y="1"/>
                      <a:pt x="0" y="196"/>
                      <a:pt x="0" y="437"/>
                    </a:cubicBezTo>
                    <a:cubicBezTo>
                      <a:pt x="0" y="677"/>
                      <a:pt x="307" y="872"/>
                      <a:pt x="687" y="872"/>
                    </a:cubicBezTo>
                    <a:cubicBezTo>
                      <a:pt x="1067" y="872"/>
                      <a:pt x="1376" y="677"/>
                      <a:pt x="1376" y="437"/>
                    </a:cubicBezTo>
                    <a:cubicBezTo>
                      <a:pt x="1376" y="196"/>
                      <a:pt x="1067" y="1"/>
                      <a:pt x="687" y="1"/>
                    </a:cubicBezTo>
                    <a:close/>
                  </a:path>
                </a:pathLst>
              </a:custGeom>
              <a:solidFill>
                <a:srgbClr val="F9A58E"/>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24;p71">
                <a:extLst>
                  <a:ext uri="{FF2B5EF4-FFF2-40B4-BE49-F238E27FC236}">
                    <a16:creationId xmlns:a16="http://schemas.microsoft.com/office/drawing/2014/main" id="{930CEF91-C86D-BB07-6D4B-E3F22B744A41}"/>
                  </a:ext>
                </a:extLst>
              </p:cNvPr>
              <p:cNvSpPr/>
              <p:nvPr/>
            </p:nvSpPr>
            <p:spPr>
              <a:xfrm>
                <a:off x="2539188" y="1325100"/>
                <a:ext cx="201925" cy="83275"/>
              </a:xfrm>
              <a:custGeom>
                <a:avLst/>
                <a:gdLst/>
                <a:ahLst/>
                <a:cxnLst/>
                <a:rect l="l" t="t" r="r" b="b"/>
                <a:pathLst>
                  <a:path w="8077" h="3331" extrusionOk="0">
                    <a:moveTo>
                      <a:pt x="4039" y="1"/>
                    </a:moveTo>
                    <a:cubicBezTo>
                      <a:pt x="3822" y="1"/>
                      <a:pt x="3607" y="13"/>
                      <a:pt x="3391" y="39"/>
                    </a:cubicBezTo>
                    <a:cubicBezTo>
                      <a:pt x="3032" y="78"/>
                      <a:pt x="2679" y="158"/>
                      <a:pt x="2338" y="272"/>
                    </a:cubicBezTo>
                    <a:cubicBezTo>
                      <a:pt x="2207" y="315"/>
                      <a:pt x="2083" y="364"/>
                      <a:pt x="1960" y="416"/>
                    </a:cubicBezTo>
                    <a:cubicBezTo>
                      <a:pt x="787" y="928"/>
                      <a:pt x="2" y="1859"/>
                      <a:pt x="2" y="2922"/>
                    </a:cubicBezTo>
                    <a:cubicBezTo>
                      <a:pt x="0" y="3057"/>
                      <a:pt x="15" y="3195"/>
                      <a:pt x="40" y="3329"/>
                    </a:cubicBezTo>
                    <a:cubicBezTo>
                      <a:pt x="212" y="2437"/>
                      <a:pt x="939" y="1675"/>
                      <a:pt x="1960" y="1230"/>
                    </a:cubicBezTo>
                    <a:cubicBezTo>
                      <a:pt x="2016" y="1206"/>
                      <a:pt x="2072" y="1183"/>
                      <a:pt x="2130" y="1161"/>
                    </a:cubicBezTo>
                    <a:cubicBezTo>
                      <a:pt x="2535" y="1004"/>
                      <a:pt x="2959" y="901"/>
                      <a:pt x="3391" y="852"/>
                    </a:cubicBezTo>
                    <a:cubicBezTo>
                      <a:pt x="3607" y="827"/>
                      <a:pt x="3822" y="814"/>
                      <a:pt x="4039" y="814"/>
                    </a:cubicBezTo>
                    <a:cubicBezTo>
                      <a:pt x="6078" y="814"/>
                      <a:pt x="7764" y="1910"/>
                      <a:pt x="8037" y="3330"/>
                    </a:cubicBezTo>
                    <a:cubicBezTo>
                      <a:pt x="8062" y="3197"/>
                      <a:pt x="8077" y="3059"/>
                      <a:pt x="8077" y="2922"/>
                    </a:cubicBezTo>
                    <a:cubicBezTo>
                      <a:pt x="8077" y="1309"/>
                      <a:pt x="6269" y="1"/>
                      <a:pt x="4039" y="1"/>
                    </a:cubicBezTo>
                    <a:close/>
                  </a:path>
                </a:pathLst>
              </a:custGeom>
              <a:solidFill>
                <a:srgbClr val="F85A4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25;p71">
                <a:extLst>
                  <a:ext uri="{FF2B5EF4-FFF2-40B4-BE49-F238E27FC236}">
                    <a16:creationId xmlns:a16="http://schemas.microsoft.com/office/drawing/2014/main" id="{6EC693E8-5EAA-BD6D-C8F0-FB7BBF3754D2}"/>
                  </a:ext>
                </a:extLst>
              </p:cNvPr>
              <p:cNvSpPr/>
              <p:nvPr/>
            </p:nvSpPr>
            <p:spPr>
              <a:xfrm>
                <a:off x="2539188" y="1331875"/>
                <a:ext cx="58400" cy="76450"/>
              </a:xfrm>
              <a:custGeom>
                <a:avLst/>
                <a:gdLst/>
                <a:ahLst/>
                <a:cxnLst/>
                <a:rect l="l" t="t" r="r" b="b"/>
                <a:pathLst>
                  <a:path w="2336" h="3058" extrusionOk="0">
                    <a:moveTo>
                      <a:pt x="2336" y="1"/>
                    </a:moveTo>
                    <a:lnTo>
                      <a:pt x="2336" y="1"/>
                    </a:lnTo>
                    <a:cubicBezTo>
                      <a:pt x="2207" y="44"/>
                      <a:pt x="2081" y="93"/>
                      <a:pt x="1960" y="145"/>
                    </a:cubicBezTo>
                    <a:cubicBezTo>
                      <a:pt x="787" y="657"/>
                      <a:pt x="0" y="1588"/>
                      <a:pt x="0" y="2651"/>
                    </a:cubicBezTo>
                    <a:cubicBezTo>
                      <a:pt x="0" y="2786"/>
                      <a:pt x="13" y="2924"/>
                      <a:pt x="40" y="3058"/>
                    </a:cubicBezTo>
                    <a:cubicBezTo>
                      <a:pt x="212" y="2166"/>
                      <a:pt x="939" y="1404"/>
                      <a:pt x="1960" y="959"/>
                    </a:cubicBezTo>
                    <a:cubicBezTo>
                      <a:pt x="2016" y="935"/>
                      <a:pt x="2072" y="914"/>
                      <a:pt x="2128" y="890"/>
                    </a:cubicBezTo>
                    <a:lnTo>
                      <a:pt x="2336" y="1"/>
                    </a:lnTo>
                    <a:close/>
                  </a:path>
                </a:pathLst>
              </a:custGeom>
              <a:solidFill>
                <a:srgbClr val="C32430"/>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26;p71">
                <a:extLst>
                  <a:ext uri="{FF2B5EF4-FFF2-40B4-BE49-F238E27FC236}">
                    <a16:creationId xmlns:a16="http://schemas.microsoft.com/office/drawing/2014/main" id="{BCC2B066-227C-4E89-0BF7-5C1EB54DF6F9}"/>
                  </a:ext>
                </a:extLst>
              </p:cNvPr>
              <p:cNvSpPr/>
              <p:nvPr/>
            </p:nvSpPr>
            <p:spPr>
              <a:xfrm>
                <a:off x="2491288" y="1498125"/>
                <a:ext cx="297275" cy="194950"/>
              </a:xfrm>
              <a:custGeom>
                <a:avLst/>
                <a:gdLst/>
                <a:ahLst/>
                <a:cxnLst/>
                <a:rect l="l" t="t" r="r" b="b"/>
                <a:pathLst>
                  <a:path w="11891" h="7798" extrusionOk="0">
                    <a:moveTo>
                      <a:pt x="726" y="1"/>
                    </a:moveTo>
                    <a:cubicBezTo>
                      <a:pt x="335" y="1"/>
                      <a:pt x="0" y="317"/>
                      <a:pt x="0" y="726"/>
                    </a:cubicBezTo>
                    <a:lnTo>
                      <a:pt x="0" y="6062"/>
                    </a:lnTo>
                    <a:cubicBezTo>
                      <a:pt x="0" y="6404"/>
                      <a:pt x="239" y="6698"/>
                      <a:pt x="573" y="6771"/>
                    </a:cubicBezTo>
                    <a:lnTo>
                      <a:pt x="5311" y="7797"/>
                    </a:lnTo>
                    <a:lnTo>
                      <a:pt x="6580" y="7797"/>
                    </a:lnTo>
                    <a:lnTo>
                      <a:pt x="11320" y="6771"/>
                    </a:lnTo>
                    <a:cubicBezTo>
                      <a:pt x="11652" y="6698"/>
                      <a:pt x="11891" y="6404"/>
                      <a:pt x="11891" y="6062"/>
                    </a:cubicBezTo>
                    <a:lnTo>
                      <a:pt x="11891" y="726"/>
                    </a:lnTo>
                    <a:cubicBezTo>
                      <a:pt x="11891" y="317"/>
                      <a:pt x="11557" y="1"/>
                      <a:pt x="11167" y="1"/>
                    </a:cubicBezTo>
                    <a:cubicBezTo>
                      <a:pt x="11116" y="1"/>
                      <a:pt x="11064" y="6"/>
                      <a:pt x="11012" y="17"/>
                    </a:cubicBezTo>
                    <a:lnTo>
                      <a:pt x="6580" y="977"/>
                    </a:lnTo>
                    <a:lnTo>
                      <a:pt x="5311" y="977"/>
                    </a:lnTo>
                    <a:lnTo>
                      <a:pt x="881" y="17"/>
                    </a:lnTo>
                    <a:cubicBezTo>
                      <a:pt x="828" y="6"/>
                      <a:pt x="777" y="1"/>
                      <a:pt x="726" y="1"/>
                    </a:cubicBezTo>
                    <a:close/>
                  </a:path>
                </a:pathLst>
              </a:custGeom>
              <a:solidFill>
                <a:srgbClr val="675CAC"/>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227;p71">
                <a:extLst>
                  <a:ext uri="{FF2B5EF4-FFF2-40B4-BE49-F238E27FC236}">
                    <a16:creationId xmlns:a16="http://schemas.microsoft.com/office/drawing/2014/main" id="{FCAD542B-4DE8-9AD1-CB33-3B45C50A59E9}"/>
                  </a:ext>
                </a:extLst>
              </p:cNvPr>
              <p:cNvSpPr/>
              <p:nvPr/>
            </p:nvSpPr>
            <p:spPr>
              <a:xfrm>
                <a:off x="2640538" y="1509950"/>
                <a:ext cx="159950" cy="210550"/>
              </a:xfrm>
              <a:custGeom>
                <a:avLst/>
                <a:gdLst/>
                <a:ahLst/>
                <a:cxnLst/>
                <a:rect l="l" t="t" r="r" b="b"/>
                <a:pathLst>
                  <a:path w="6398" h="8422" extrusionOk="0">
                    <a:moveTo>
                      <a:pt x="5615" y="0"/>
                    </a:moveTo>
                    <a:cubicBezTo>
                      <a:pt x="5561" y="0"/>
                      <a:pt x="5505" y="6"/>
                      <a:pt x="5449" y="18"/>
                    </a:cubicBezTo>
                    <a:lnTo>
                      <a:pt x="661" y="1054"/>
                    </a:lnTo>
                    <a:lnTo>
                      <a:pt x="1" y="1220"/>
                    </a:lnTo>
                    <a:lnTo>
                      <a:pt x="1" y="8255"/>
                    </a:lnTo>
                    <a:lnTo>
                      <a:pt x="661" y="8421"/>
                    </a:lnTo>
                    <a:lnTo>
                      <a:pt x="5780" y="7312"/>
                    </a:lnTo>
                    <a:cubicBezTo>
                      <a:pt x="6141" y="7234"/>
                      <a:pt x="6398" y="6916"/>
                      <a:pt x="6398" y="6545"/>
                    </a:cubicBezTo>
                    <a:lnTo>
                      <a:pt x="6398" y="784"/>
                    </a:lnTo>
                    <a:cubicBezTo>
                      <a:pt x="6396" y="341"/>
                      <a:pt x="6035" y="0"/>
                      <a:pt x="5615" y="0"/>
                    </a:cubicBezTo>
                    <a:close/>
                  </a:path>
                </a:pathLst>
              </a:custGeom>
              <a:solidFill>
                <a:srgbClr val="51BEAF"/>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228;p71">
                <a:extLst>
                  <a:ext uri="{FF2B5EF4-FFF2-40B4-BE49-F238E27FC236}">
                    <a16:creationId xmlns:a16="http://schemas.microsoft.com/office/drawing/2014/main" id="{C3A04DCE-6CDA-8667-7CF5-63B8B68FA87F}"/>
                  </a:ext>
                </a:extLst>
              </p:cNvPr>
              <p:cNvSpPr/>
              <p:nvPr/>
            </p:nvSpPr>
            <p:spPr>
              <a:xfrm>
                <a:off x="2479363" y="1509925"/>
                <a:ext cx="161200" cy="210575"/>
              </a:xfrm>
              <a:custGeom>
                <a:avLst/>
                <a:gdLst/>
                <a:ahLst/>
                <a:cxnLst/>
                <a:rect l="l" t="t" r="r" b="b"/>
                <a:pathLst>
                  <a:path w="6448" h="8423" extrusionOk="0">
                    <a:moveTo>
                      <a:pt x="781" y="1"/>
                    </a:moveTo>
                    <a:cubicBezTo>
                      <a:pt x="360" y="1"/>
                      <a:pt x="0" y="343"/>
                      <a:pt x="0" y="784"/>
                    </a:cubicBezTo>
                    <a:lnTo>
                      <a:pt x="0" y="6546"/>
                    </a:lnTo>
                    <a:cubicBezTo>
                      <a:pt x="0" y="6917"/>
                      <a:pt x="257" y="7235"/>
                      <a:pt x="618" y="7313"/>
                    </a:cubicBezTo>
                    <a:lnTo>
                      <a:pt x="5737" y="8422"/>
                    </a:lnTo>
                    <a:lnTo>
                      <a:pt x="6448" y="8258"/>
                    </a:lnTo>
                    <a:lnTo>
                      <a:pt x="6448" y="1221"/>
                    </a:lnTo>
                    <a:lnTo>
                      <a:pt x="5737" y="1055"/>
                    </a:lnTo>
                    <a:lnTo>
                      <a:pt x="949" y="19"/>
                    </a:lnTo>
                    <a:cubicBezTo>
                      <a:pt x="892" y="7"/>
                      <a:pt x="836" y="1"/>
                      <a:pt x="781" y="1"/>
                    </a:cubicBezTo>
                    <a:close/>
                  </a:path>
                </a:pathLst>
              </a:custGeom>
              <a:solidFill>
                <a:srgbClr val="2D8799"/>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229;p71">
                <a:extLst>
                  <a:ext uri="{FF2B5EF4-FFF2-40B4-BE49-F238E27FC236}">
                    <a16:creationId xmlns:a16="http://schemas.microsoft.com/office/drawing/2014/main" id="{355B3C31-1BB9-2B41-B177-ECACD40C238B}"/>
                  </a:ext>
                </a:extLst>
              </p:cNvPr>
              <p:cNvSpPr/>
              <p:nvPr/>
            </p:nvSpPr>
            <p:spPr>
              <a:xfrm>
                <a:off x="2622788" y="1536275"/>
                <a:ext cx="34275" cy="184225"/>
              </a:xfrm>
              <a:custGeom>
                <a:avLst/>
                <a:gdLst/>
                <a:ahLst/>
                <a:cxnLst/>
                <a:rect l="l" t="t" r="r" b="b"/>
                <a:pathLst>
                  <a:path w="1371" h="7369" extrusionOk="0">
                    <a:moveTo>
                      <a:pt x="0" y="1"/>
                    </a:moveTo>
                    <a:lnTo>
                      <a:pt x="0" y="7368"/>
                    </a:lnTo>
                    <a:lnTo>
                      <a:pt x="1371" y="7368"/>
                    </a:lnTo>
                    <a:lnTo>
                      <a:pt x="1371" y="1"/>
                    </a:lnTo>
                    <a:close/>
                  </a:path>
                </a:pathLst>
              </a:custGeom>
              <a:solidFill>
                <a:srgbClr val="675CAC"/>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230;p71">
                <a:extLst>
                  <a:ext uri="{FF2B5EF4-FFF2-40B4-BE49-F238E27FC236}">
                    <a16:creationId xmlns:a16="http://schemas.microsoft.com/office/drawing/2014/main" id="{52A57683-C5CA-DFA1-4E0C-C695F2135870}"/>
                  </a:ext>
                </a:extLst>
              </p:cNvPr>
              <p:cNvSpPr/>
              <p:nvPr/>
            </p:nvSpPr>
            <p:spPr>
              <a:xfrm>
                <a:off x="2693563" y="1556900"/>
                <a:ext cx="84350" cy="28175"/>
              </a:xfrm>
              <a:custGeom>
                <a:avLst/>
                <a:gdLst/>
                <a:ahLst/>
                <a:cxnLst/>
                <a:rect l="l" t="t" r="r" b="b"/>
                <a:pathLst>
                  <a:path w="3374" h="1127" extrusionOk="0">
                    <a:moveTo>
                      <a:pt x="3093" y="1"/>
                    </a:moveTo>
                    <a:cubicBezTo>
                      <a:pt x="3078" y="1"/>
                      <a:pt x="3062" y="2"/>
                      <a:pt x="3046" y="5"/>
                    </a:cubicBezTo>
                    <a:lnTo>
                      <a:pt x="215" y="620"/>
                    </a:lnTo>
                    <a:cubicBezTo>
                      <a:pt x="87" y="647"/>
                      <a:pt x="0" y="766"/>
                      <a:pt x="15" y="896"/>
                    </a:cubicBezTo>
                    <a:cubicBezTo>
                      <a:pt x="29" y="1027"/>
                      <a:pt x="138" y="1124"/>
                      <a:pt x="268" y="1126"/>
                    </a:cubicBezTo>
                    <a:cubicBezTo>
                      <a:pt x="286" y="1126"/>
                      <a:pt x="306" y="1124"/>
                      <a:pt x="322" y="1119"/>
                    </a:cubicBezTo>
                    <a:lnTo>
                      <a:pt x="3154" y="506"/>
                    </a:lnTo>
                    <a:cubicBezTo>
                      <a:pt x="3288" y="474"/>
                      <a:pt x="3373" y="338"/>
                      <a:pt x="3344" y="202"/>
                    </a:cubicBezTo>
                    <a:cubicBezTo>
                      <a:pt x="3317" y="83"/>
                      <a:pt x="3211" y="1"/>
                      <a:pt x="3093" y="1"/>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231;p71">
                <a:extLst>
                  <a:ext uri="{FF2B5EF4-FFF2-40B4-BE49-F238E27FC236}">
                    <a16:creationId xmlns:a16="http://schemas.microsoft.com/office/drawing/2014/main" id="{3FC1AD21-DE75-28FA-5AEA-D787383897A9}"/>
                  </a:ext>
                </a:extLst>
              </p:cNvPr>
              <p:cNvSpPr/>
              <p:nvPr/>
            </p:nvSpPr>
            <p:spPr>
              <a:xfrm>
                <a:off x="2693563" y="1580675"/>
                <a:ext cx="84300" cy="28125"/>
              </a:xfrm>
              <a:custGeom>
                <a:avLst/>
                <a:gdLst/>
                <a:ahLst/>
                <a:cxnLst/>
                <a:rect l="l" t="t" r="r" b="b"/>
                <a:pathLst>
                  <a:path w="3372" h="1125" extrusionOk="0">
                    <a:moveTo>
                      <a:pt x="3093" y="1"/>
                    </a:moveTo>
                    <a:cubicBezTo>
                      <a:pt x="3078" y="1"/>
                      <a:pt x="3062" y="2"/>
                      <a:pt x="3046" y="5"/>
                    </a:cubicBezTo>
                    <a:lnTo>
                      <a:pt x="213" y="618"/>
                    </a:lnTo>
                    <a:cubicBezTo>
                      <a:pt x="85" y="647"/>
                      <a:pt x="0" y="766"/>
                      <a:pt x="13" y="896"/>
                    </a:cubicBezTo>
                    <a:cubicBezTo>
                      <a:pt x="27" y="1026"/>
                      <a:pt x="138" y="1124"/>
                      <a:pt x="268" y="1124"/>
                    </a:cubicBezTo>
                    <a:cubicBezTo>
                      <a:pt x="286" y="1124"/>
                      <a:pt x="304" y="1122"/>
                      <a:pt x="322" y="1119"/>
                    </a:cubicBezTo>
                    <a:lnTo>
                      <a:pt x="3153" y="504"/>
                    </a:lnTo>
                    <a:cubicBezTo>
                      <a:pt x="3288" y="472"/>
                      <a:pt x="3371" y="338"/>
                      <a:pt x="3342" y="202"/>
                    </a:cubicBezTo>
                    <a:cubicBezTo>
                      <a:pt x="3317" y="82"/>
                      <a:pt x="3211" y="1"/>
                      <a:pt x="3093" y="1"/>
                    </a:cubicBezTo>
                    <a:close/>
                  </a:path>
                </a:pathLst>
              </a:custGeom>
              <a:solidFill>
                <a:srgbClr val="4B4B4B"/>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232;p71">
                <a:extLst>
                  <a:ext uri="{FF2B5EF4-FFF2-40B4-BE49-F238E27FC236}">
                    <a16:creationId xmlns:a16="http://schemas.microsoft.com/office/drawing/2014/main" id="{A8FA7048-7007-11B8-63D9-653E8FB97DF5}"/>
                  </a:ext>
                </a:extLst>
              </p:cNvPr>
              <p:cNvSpPr/>
              <p:nvPr/>
            </p:nvSpPr>
            <p:spPr>
              <a:xfrm>
                <a:off x="2451188" y="1547225"/>
                <a:ext cx="42600" cy="51950"/>
              </a:xfrm>
              <a:custGeom>
                <a:avLst/>
                <a:gdLst/>
                <a:ahLst/>
                <a:cxnLst/>
                <a:rect l="l" t="t" r="r" b="b"/>
                <a:pathLst>
                  <a:path w="1704" h="2078" extrusionOk="0">
                    <a:moveTo>
                      <a:pt x="715" y="0"/>
                    </a:moveTo>
                    <a:cubicBezTo>
                      <a:pt x="321" y="0"/>
                      <a:pt x="1" y="321"/>
                      <a:pt x="3" y="716"/>
                    </a:cubicBezTo>
                    <a:lnTo>
                      <a:pt x="3" y="1359"/>
                    </a:lnTo>
                    <a:cubicBezTo>
                      <a:pt x="1" y="1755"/>
                      <a:pt x="323" y="2077"/>
                      <a:pt x="719" y="2077"/>
                    </a:cubicBezTo>
                    <a:lnTo>
                      <a:pt x="986" y="2077"/>
                    </a:lnTo>
                    <a:cubicBezTo>
                      <a:pt x="1382" y="2077"/>
                      <a:pt x="1704" y="1755"/>
                      <a:pt x="1704" y="1359"/>
                    </a:cubicBezTo>
                    <a:lnTo>
                      <a:pt x="1704" y="716"/>
                    </a:lnTo>
                    <a:cubicBezTo>
                      <a:pt x="1704" y="320"/>
                      <a:pt x="1382" y="0"/>
                      <a:pt x="986" y="0"/>
                    </a:cubicBezTo>
                    <a:lnTo>
                      <a:pt x="719" y="0"/>
                    </a:lnTo>
                    <a:cubicBezTo>
                      <a:pt x="717" y="0"/>
                      <a:pt x="716" y="0"/>
                      <a:pt x="715" y="0"/>
                    </a:cubicBezTo>
                    <a:close/>
                  </a:path>
                </a:pathLst>
              </a:custGeom>
              <a:solidFill>
                <a:srgbClr val="F1D0A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233;p71">
                <a:extLst>
                  <a:ext uri="{FF2B5EF4-FFF2-40B4-BE49-F238E27FC236}">
                    <a16:creationId xmlns:a16="http://schemas.microsoft.com/office/drawing/2014/main" id="{2F3AE537-F330-94A5-B2C8-24F6D95804C2}"/>
                  </a:ext>
                </a:extLst>
              </p:cNvPr>
              <p:cNvSpPr/>
              <p:nvPr/>
            </p:nvSpPr>
            <p:spPr>
              <a:xfrm>
                <a:off x="2451188" y="1547200"/>
                <a:ext cx="28150" cy="51975"/>
              </a:xfrm>
              <a:custGeom>
                <a:avLst/>
                <a:gdLst/>
                <a:ahLst/>
                <a:cxnLst/>
                <a:rect l="l" t="t" r="r" b="b"/>
                <a:pathLst>
                  <a:path w="1126" h="2079" extrusionOk="0">
                    <a:moveTo>
                      <a:pt x="1004" y="1"/>
                    </a:moveTo>
                    <a:cubicBezTo>
                      <a:pt x="998" y="1"/>
                      <a:pt x="992" y="1"/>
                      <a:pt x="986" y="1"/>
                    </a:cubicBezTo>
                    <a:lnTo>
                      <a:pt x="719" y="1"/>
                    </a:lnTo>
                    <a:cubicBezTo>
                      <a:pt x="717" y="1"/>
                      <a:pt x="716" y="1"/>
                      <a:pt x="715" y="1"/>
                    </a:cubicBezTo>
                    <a:cubicBezTo>
                      <a:pt x="321" y="1"/>
                      <a:pt x="1" y="322"/>
                      <a:pt x="3" y="717"/>
                    </a:cubicBezTo>
                    <a:lnTo>
                      <a:pt x="3" y="1360"/>
                    </a:lnTo>
                    <a:cubicBezTo>
                      <a:pt x="1" y="1756"/>
                      <a:pt x="323" y="2078"/>
                      <a:pt x="719" y="2078"/>
                    </a:cubicBezTo>
                    <a:lnTo>
                      <a:pt x="986" y="2078"/>
                    </a:lnTo>
                    <a:cubicBezTo>
                      <a:pt x="1033" y="2078"/>
                      <a:pt x="1080" y="2073"/>
                      <a:pt x="1125" y="2064"/>
                    </a:cubicBezTo>
                    <a:cubicBezTo>
                      <a:pt x="789" y="1998"/>
                      <a:pt x="545" y="1704"/>
                      <a:pt x="547" y="1360"/>
                    </a:cubicBezTo>
                    <a:lnTo>
                      <a:pt x="547" y="717"/>
                    </a:lnTo>
                    <a:cubicBezTo>
                      <a:pt x="545" y="375"/>
                      <a:pt x="789" y="81"/>
                      <a:pt x="1125" y="14"/>
                    </a:cubicBezTo>
                    <a:cubicBezTo>
                      <a:pt x="1086" y="6"/>
                      <a:pt x="1045" y="1"/>
                      <a:pt x="1004" y="1"/>
                    </a:cubicBezTo>
                    <a:close/>
                  </a:path>
                </a:pathLst>
              </a:custGeom>
              <a:solidFill>
                <a:srgbClr val="F1B986"/>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234;p71">
                <a:extLst>
                  <a:ext uri="{FF2B5EF4-FFF2-40B4-BE49-F238E27FC236}">
                    <a16:creationId xmlns:a16="http://schemas.microsoft.com/office/drawing/2014/main" id="{F7B7CCFA-8F32-2CEE-D06C-4B1B36BEA9D4}"/>
                  </a:ext>
                </a:extLst>
              </p:cNvPr>
              <p:cNvSpPr/>
              <p:nvPr/>
            </p:nvSpPr>
            <p:spPr>
              <a:xfrm>
                <a:off x="2786063" y="1547225"/>
                <a:ext cx="42600" cy="51950"/>
              </a:xfrm>
              <a:custGeom>
                <a:avLst/>
                <a:gdLst/>
                <a:ahLst/>
                <a:cxnLst/>
                <a:rect l="l" t="t" r="r" b="b"/>
                <a:pathLst>
                  <a:path w="1704" h="2078" extrusionOk="0">
                    <a:moveTo>
                      <a:pt x="718" y="0"/>
                    </a:moveTo>
                    <a:cubicBezTo>
                      <a:pt x="322" y="0"/>
                      <a:pt x="0" y="320"/>
                      <a:pt x="0" y="716"/>
                    </a:cubicBezTo>
                    <a:lnTo>
                      <a:pt x="0" y="1359"/>
                    </a:lnTo>
                    <a:cubicBezTo>
                      <a:pt x="0" y="1755"/>
                      <a:pt x="322" y="2077"/>
                      <a:pt x="718" y="2077"/>
                    </a:cubicBezTo>
                    <a:lnTo>
                      <a:pt x="985" y="2077"/>
                    </a:lnTo>
                    <a:cubicBezTo>
                      <a:pt x="1381" y="2077"/>
                      <a:pt x="1703" y="1755"/>
                      <a:pt x="1703" y="1359"/>
                    </a:cubicBezTo>
                    <a:lnTo>
                      <a:pt x="1703" y="716"/>
                    </a:lnTo>
                    <a:cubicBezTo>
                      <a:pt x="1703" y="320"/>
                      <a:pt x="1381" y="0"/>
                      <a:pt x="985" y="0"/>
                    </a:cubicBezTo>
                    <a:close/>
                  </a:path>
                </a:pathLst>
              </a:custGeom>
              <a:solidFill>
                <a:srgbClr val="F1D0A5"/>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235;p71">
                <a:extLst>
                  <a:ext uri="{FF2B5EF4-FFF2-40B4-BE49-F238E27FC236}">
                    <a16:creationId xmlns:a16="http://schemas.microsoft.com/office/drawing/2014/main" id="{871C6A40-FC98-5D2F-AFBD-9A36BFA8FAD4}"/>
                  </a:ext>
                </a:extLst>
              </p:cNvPr>
              <p:cNvSpPr/>
              <p:nvPr/>
            </p:nvSpPr>
            <p:spPr>
              <a:xfrm>
                <a:off x="2786063" y="1547200"/>
                <a:ext cx="28075" cy="51975"/>
              </a:xfrm>
              <a:custGeom>
                <a:avLst/>
                <a:gdLst/>
                <a:ahLst/>
                <a:cxnLst/>
                <a:rect l="l" t="t" r="r" b="b"/>
                <a:pathLst>
                  <a:path w="1123" h="2079" extrusionOk="0">
                    <a:moveTo>
                      <a:pt x="1003" y="1"/>
                    </a:moveTo>
                    <a:cubicBezTo>
                      <a:pt x="997" y="1"/>
                      <a:pt x="991" y="1"/>
                      <a:pt x="985" y="1"/>
                    </a:cubicBezTo>
                    <a:lnTo>
                      <a:pt x="716" y="1"/>
                    </a:lnTo>
                    <a:cubicBezTo>
                      <a:pt x="715" y="1"/>
                      <a:pt x="714" y="1"/>
                      <a:pt x="713" y="1"/>
                    </a:cubicBezTo>
                    <a:cubicBezTo>
                      <a:pt x="319" y="1"/>
                      <a:pt x="0" y="322"/>
                      <a:pt x="0" y="717"/>
                    </a:cubicBezTo>
                    <a:lnTo>
                      <a:pt x="0" y="1360"/>
                    </a:lnTo>
                    <a:cubicBezTo>
                      <a:pt x="0" y="1756"/>
                      <a:pt x="320" y="2078"/>
                      <a:pt x="716" y="2078"/>
                    </a:cubicBezTo>
                    <a:lnTo>
                      <a:pt x="985" y="2078"/>
                    </a:lnTo>
                    <a:cubicBezTo>
                      <a:pt x="1031" y="2078"/>
                      <a:pt x="1078" y="2073"/>
                      <a:pt x="1123" y="2064"/>
                    </a:cubicBezTo>
                    <a:cubicBezTo>
                      <a:pt x="787" y="1998"/>
                      <a:pt x="544" y="1704"/>
                      <a:pt x="544" y="1360"/>
                    </a:cubicBezTo>
                    <a:lnTo>
                      <a:pt x="544" y="717"/>
                    </a:lnTo>
                    <a:cubicBezTo>
                      <a:pt x="544" y="375"/>
                      <a:pt x="787" y="81"/>
                      <a:pt x="1123" y="14"/>
                    </a:cubicBezTo>
                    <a:cubicBezTo>
                      <a:pt x="1084" y="6"/>
                      <a:pt x="1043" y="1"/>
                      <a:pt x="1003" y="1"/>
                    </a:cubicBezTo>
                    <a:close/>
                  </a:path>
                </a:pathLst>
              </a:custGeom>
              <a:solidFill>
                <a:srgbClr val="F1B986"/>
              </a:solidFill>
              <a:ln>
                <a:noFill/>
              </a:ln>
            </p:spPr>
            <p:txBody>
              <a:bodyPr spcFirstLastPara="1" wrap="square" lIns="182850" tIns="182850" rIns="182850" bIns="182850" anchor="ctr" anchorCtr="0">
                <a:noAutofit/>
              </a:bodyPr>
              <a:lstStyle/>
              <a:p>
                <a:pPr marL="0" marR="0" lvl="0" indent="0" defTabSz="182880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TextBox 34">
              <a:extLst>
                <a:ext uri="{FF2B5EF4-FFF2-40B4-BE49-F238E27FC236}">
                  <a16:creationId xmlns:a16="http://schemas.microsoft.com/office/drawing/2014/main" id="{E064A494-823A-345B-9047-8B19530E839C}"/>
                </a:ext>
              </a:extLst>
            </p:cNvPr>
            <p:cNvSpPr txBox="1"/>
            <p:nvPr/>
          </p:nvSpPr>
          <p:spPr>
            <a:xfrm>
              <a:off x="1371600" y="1878739"/>
              <a:ext cx="4023231" cy="1754326"/>
            </a:xfrm>
            <a:prstGeom prst="rect">
              <a:avLst/>
            </a:prstGeom>
            <a:noFill/>
          </p:spPr>
          <p:txBody>
            <a:bodyPr wrap="square" rtlCol="0">
              <a:spAutoFit/>
            </a:bodyPr>
            <a:lstStyle/>
            <a:p>
              <a:pPr algn="ctr"/>
              <a:r>
                <a:rPr lang="en-GB" sz="5400" b="1" dirty="0" err="1">
                  <a:latin typeface="#9Slide03 Duepuntozero" panose="02000507000000020004" pitchFamily="2" charset="-93"/>
                </a:rPr>
                <a:t>Luyện</a:t>
              </a:r>
              <a:r>
                <a:rPr lang="en-GB" sz="5400" b="1" dirty="0">
                  <a:latin typeface="#9Slide03 Duepuntozero" panose="02000507000000020004" pitchFamily="2" charset="-93"/>
                </a:rPr>
                <a:t> </a:t>
              </a:r>
              <a:r>
                <a:rPr lang="en-GB" sz="5400" b="1" dirty="0" err="1">
                  <a:latin typeface="#9Slide03 Duepuntozero" panose="02000507000000020004" pitchFamily="2" charset="-93"/>
                </a:rPr>
                <a:t>đọc</a:t>
              </a:r>
              <a:r>
                <a:rPr lang="en-GB" sz="5400" b="1" dirty="0">
                  <a:latin typeface="#9Slide03 Duepuntozero" panose="02000507000000020004" pitchFamily="2" charset="-93"/>
                </a:rPr>
                <a:t> </a:t>
              </a:r>
              <a:r>
                <a:rPr lang="en-GB" sz="5400" b="1" dirty="0" err="1">
                  <a:latin typeface="#9Slide03 Duepuntozero" panose="02000507000000020004" pitchFamily="2" charset="-93"/>
                </a:rPr>
                <a:t>ngắt</a:t>
              </a:r>
              <a:r>
                <a:rPr lang="en-GB" sz="5400" b="1" dirty="0">
                  <a:latin typeface="#9Slide03 Duepuntozero" panose="02000507000000020004" pitchFamily="2" charset="-93"/>
                </a:rPr>
                <a:t> </a:t>
              </a:r>
              <a:r>
                <a:rPr lang="en-GB" sz="5400" b="1" dirty="0" err="1">
                  <a:latin typeface="#9Slide03 Duepuntozero" panose="02000507000000020004" pitchFamily="2" charset="-93"/>
                </a:rPr>
                <a:t>nghỉ</a:t>
              </a:r>
              <a:r>
                <a:rPr lang="en-GB" sz="5400" b="1" dirty="0">
                  <a:latin typeface="#9Slide03 Duepuntozero" panose="02000507000000020004" pitchFamily="2" charset="-93"/>
                </a:rPr>
                <a:t> </a:t>
              </a:r>
              <a:r>
                <a:rPr lang="en-GB" sz="5400" b="1" dirty="0" err="1">
                  <a:latin typeface="#9Slide03 Duepuntozero" panose="02000507000000020004" pitchFamily="2" charset="-93"/>
                </a:rPr>
                <a:t>câu</a:t>
              </a:r>
              <a:r>
                <a:rPr lang="en-GB" sz="5400" b="1" dirty="0">
                  <a:latin typeface="#9Slide03 Duepuntozero" panose="02000507000000020004" pitchFamily="2" charset="-93"/>
                </a:rPr>
                <a:t> </a:t>
              </a:r>
              <a:r>
                <a:rPr lang="en-GB" sz="5400" b="1" dirty="0" err="1">
                  <a:latin typeface="#9Slide03 Duepuntozero" panose="02000507000000020004" pitchFamily="2" charset="-93"/>
                </a:rPr>
                <a:t>dài</a:t>
              </a:r>
              <a:endParaRPr lang="vi-VN" sz="5400" b="1" dirty="0">
                <a:latin typeface="#9Slide03 Duepuntozero" panose="02000507000000020004" pitchFamily="2" charset="-93"/>
              </a:endParaRPr>
            </a:p>
          </p:txBody>
        </p:sp>
      </p:grpSp>
      <p:sp>
        <p:nvSpPr>
          <p:cNvPr id="5" name="TextBox 4">
            <a:extLst>
              <a:ext uri="{FF2B5EF4-FFF2-40B4-BE49-F238E27FC236}">
                <a16:creationId xmlns:a16="http://schemas.microsoft.com/office/drawing/2014/main" id="{87F75DE2-8BED-5751-59D5-6FD2877DE217}"/>
              </a:ext>
            </a:extLst>
          </p:cNvPr>
          <p:cNvSpPr txBox="1"/>
          <p:nvPr/>
        </p:nvSpPr>
        <p:spPr>
          <a:xfrm>
            <a:off x="1219200" y="5143500"/>
            <a:ext cx="16154400" cy="1754326"/>
          </a:xfrm>
          <a:prstGeom prst="rect">
            <a:avLst/>
          </a:prstGeom>
          <a:noFill/>
        </p:spPr>
        <p:txBody>
          <a:bodyPr wrap="square">
            <a:spAutoFit/>
          </a:bodyPr>
          <a:lstStyle/>
          <a:p>
            <a:r>
              <a:rPr lang="vi-VN" sz="5400" kern="0" dirty="0">
                <a:solidFill>
                  <a:schemeClr val="accent2"/>
                </a:solidFill>
                <a:effectLst/>
                <a:latin typeface="Cambria" panose="02040503050406030204" pitchFamily="18" charset="0"/>
                <a:ea typeface="Cambria" panose="02040503050406030204" pitchFamily="18" charset="0"/>
              </a:rPr>
              <a:t>Lũ trẻ đang </a:t>
            </a:r>
            <a:r>
              <a:rPr lang="vi-VN" sz="5400" b="1" kern="0" dirty="0">
                <a:solidFill>
                  <a:schemeClr val="accent2"/>
                </a:solidFill>
                <a:effectLst/>
                <a:latin typeface="Cambria" panose="02040503050406030204" pitchFamily="18" charset="0"/>
                <a:ea typeface="Cambria" panose="02040503050406030204" pitchFamily="18" charset="0"/>
              </a:rPr>
              <a:t>say sưa</a:t>
            </a:r>
            <a:r>
              <a:rPr lang="vi-VN" sz="5400" kern="0" dirty="0">
                <a:solidFill>
                  <a:schemeClr val="accent2"/>
                </a:solidFill>
                <a:effectLst/>
                <a:latin typeface="Cambria" panose="02040503050406030204" pitchFamily="18" charset="0"/>
                <a:ea typeface="Cambria" panose="02040503050406030204" pitchFamily="18" charset="0"/>
              </a:rPr>
              <a:t> tập các tiết mục văn nghệ/ để</a:t>
            </a:r>
            <a:r>
              <a:rPr lang="vi-VN" sz="5400" b="1" kern="0" dirty="0">
                <a:solidFill>
                  <a:schemeClr val="accent2"/>
                </a:solidFill>
                <a:effectLst/>
                <a:latin typeface="Cambria" panose="02040503050406030204" pitchFamily="18" charset="0"/>
                <a:ea typeface="Cambria" panose="02040503050406030204" pitchFamily="18" charset="0"/>
              </a:rPr>
              <a:t> </a:t>
            </a:r>
            <a:r>
              <a:rPr lang="vi-VN" sz="5400" kern="0" dirty="0">
                <a:solidFill>
                  <a:schemeClr val="accent2"/>
                </a:solidFill>
                <a:effectLst/>
                <a:latin typeface="Cambria" panose="02040503050406030204" pitchFamily="18" charset="0"/>
                <a:ea typeface="Cambria" panose="02040503050406030204" pitchFamily="18" charset="0"/>
              </a:rPr>
              <a:t>chuẩn bị cho</a:t>
            </a:r>
            <a:r>
              <a:rPr lang="vi-VN" sz="5400" b="1" kern="0" dirty="0">
                <a:solidFill>
                  <a:schemeClr val="accent2"/>
                </a:solidFill>
                <a:effectLst/>
                <a:latin typeface="Cambria" panose="02040503050406030204" pitchFamily="18" charset="0"/>
                <a:ea typeface="Cambria" panose="02040503050406030204" pitchFamily="18" charset="0"/>
              </a:rPr>
              <a:t> buổi trình diễn</a:t>
            </a:r>
            <a:r>
              <a:rPr lang="vi-VN" sz="5400" kern="0" dirty="0">
                <a:solidFill>
                  <a:schemeClr val="accent2"/>
                </a:solidFill>
                <a:effectLst/>
                <a:latin typeface="Cambria" panose="02040503050406030204" pitchFamily="18" charset="0"/>
                <a:ea typeface="Cambria" panose="02040503050406030204" pitchFamily="18" charset="0"/>
              </a:rPr>
              <a:t>.//</a:t>
            </a:r>
            <a:endParaRPr lang="vi-VN" sz="5400" dirty="0">
              <a:solidFill>
                <a:schemeClr val="accent2"/>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41C4568A-3BB7-A0E6-0C98-F81E8132853D}"/>
              </a:ext>
            </a:extLst>
          </p:cNvPr>
          <p:cNvSpPr txBox="1"/>
          <p:nvPr/>
        </p:nvSpPr>
        <p:spPr>
          <a:xfrm>
            <a:off x="1154637" y="7585078"/>
            <a:ext cx="16154400" cy="1754326"/>
          </a:xfrm>
          <a:prstGeom prst="rect">
            <a:avLst/>
          </a:prstGeom>
          <a:noFill/>
        </p:spPr>
        <p:txBody>
          <a:bodyPr wrap="square">
            <a:spAutoFit/>
          </a:bodyPr>
          <a:lstStyle/>
          <a:p>
            <a:r>
              <a:rPr lang="vi-VN" sz="5400" kern="0" dirty="0">
                <a:solidFill>
                  <a:schemeClr val="accent3">
                    <a:lumMod val="75000"/>
                  </a:schemeClr>
                </a:solidFill>
                <a:effectLst/>
                <a:latin typeface="Cambria" panose="02040503050406030204" pitchFamily="18" charset="0"/>
                <a:ea typeface="Cambria" panose="02040503050406030204" pitchFamily="18" charset="0"/>
              </a:rPr>
              <a:t>Nhưng rất khó tìm được bài thơ nào/ phù hợp với những khiếm khuyết của </a:t>
            </a:r>
            <a:r>
              <a:rPr lang="vi-VN" sz="5400" kern="0" dirty="0" err="1">
                <a:solidFill>
                  <a:schemeClr val="accent3">
                    <a:lumMod val="75000"/>
                  </a:schemeClr>
                </a:solidFill>
                <a:effectLst/>
                <a:latin typeface="Cambria" panose="02040503050406030204" pitchFamily="18" charset="0"/>
                <a:ea typeface="Cambria" panose="02040503050406030204" pitchFamily="18" charset="0"/>
              </a:rPr>
              <a:t>Pát</a:t>
            </a:r>
            <a:r>
              <a:rPr lang="vi-VN" sz="5400" kern="0" dirty="0">
                <a:solidFill>
                  <a:schemeClr val="accent3">
                    <a:lumMod val="75000"/>
                  </a:schemeClr>
                </a:solidFill>
                <a:effectLst/>
                <a:latin typeface="Cambria" panose="02040503050406030204" pitchFamily="18" charset="0"/>
                <a:ea typeface="Cambria" panose="02040503050406030204" pitchFamily="18" charset="0"/>
              </a:rPr>
              <a:t>- ty.</a:t>
            </a:r>
            <a:endParaRPr lang="vi-VN" sz="5400" dirty="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6998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1242</Words>
  <Application>Microsoft Office PowerPoint</Application>
  <PresentationFormat>Custom</PresentationFormat>
  <Paragraphs>79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#9Slide03 Duepuntozero</vt:lpstr>
      <vt:lpstr>SVN-Dumpling</vt:lpstr>
      <vt:lpstr>Calibri</vt:lpstr>
      <vt:lpstr>#9Slide05 Claudia</vt:lpstr>
      <vt:lpstr>SVN-DK Clochard</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VO THI YEN NHI</cp:lastModifiedBy>
  <cp:revision>2</cp:revision>
  <dcterms:created xsi:type="dcterms:W3CDTF">2006-08-16T00:00:00Z</dcterms:created>
  <dcterms:modified xsi:type="dcterms:W3CDTF">2024-09-25T16:55:16Z</dcterms:modified>
  <dc:identifier>DAGRx3iBNao</dc:identifier>
</cp:coreProperties>
</file>