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00" r:id="rId2"/>
    <p:sldId id="289" r:id="rId3"/>
    <p:sldId id="301" r:id="rId4"/>
    <p:sldId id="369" r:id="rId5"/>
    <p:sldId id="338" r:id="rId6"/>
    <p:sldId id="293" r:id="rId7"/>
    <p:sldId id="340" r:id="rId8"/>
    <p:sldId id="275" r:id="rId9"/>
    <p:sldId id="370" r:id="rId10"/>
    <p:sldId id="282" r:id="rId11"/>
    <p:sldId id="292" r:id="rId12"/>
    <p:sldId id="283" r:id="rId13"/>
    <p:sldId id="304" r:id="rId14"/>
    <p:sldId id="285" r:id="rId15"/>
    <p:sldId id="284" r:id="rId16"/>
    <p:sldId id="270" r:id="rId17"/>
  </p:sldIdLst>
  <p:sldSz cx="12192000" cy="6858000"/>
  <p:notesSz cx="6858000" cy="9144000"/>
  <p:embeddedFontLst>
    <p:embeddedFont>
      <p:font typeface=".VnAvant" panose="020B7200000000000000" pitchFamily="34" charset="0"/>
      <p:regular r:id="rId19"/>
      <p:bold r:id="rId20"/>
      <p:italic r:id="rId21"/>
      <p:boldItalic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SimSun" panose="02010600030101010101" pitchFamily="2" charset="-122"/>
      <p:regular r:id="rId25"/>
    </p:embeddedFont>
    <p:embeddedFont>
      <p:font typeface="SimSun" panose="02010600030101010101" pitchFamily="2" charset="-122"/>
      <p:regular r:id="rId25"/>
    </p:embeddedFont>
    <p:embeddedFont>
      <p:font typeface="VNI-Avo" panose="020B0604020202020204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FD"/>
    <a:srgbClr val="E6E6E6"/>
    <a:srgbClr val="404040"/>
    <a:srgbClr val="FF8119"/>
    <a:srgbClr val="FF7707"/>
    <a:srgbClr val="FFAF6C"/>
    <a:srgbClr val="FFFFFF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1459" autoAdjust="0"/>
  </p:normalViewPr>
  <p:slideViewPr>
    <p:cSldViewPr snapToGrid="0">
      <p:cViewPr varScale="1">
        <p:scale>
          <a:sx n="66" d="100"/>
          <a:sy n="66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042D061-FAD3-4AC9-9844-1586C99AD2CB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B09F63AE-1074-42B4-BB9A-665D3A9F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4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63AE-1074-42B4-BB9A-665D3A9F15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1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63AE-1074-42B4-BB9A-665D3A9F15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9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9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3850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4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649" r:id="rId4"/>
    <p:sldLayoutId id="2147483650" r:id="rId5"/>
    <p:sldLayoutId id="2147483686" r:id="rId6"/>
    <p:sldLayoutId id="2147483655" r:id="rId7"/>
    <p:sldLayoutId id="2147483732" r:id="rId8"/>
    <p:sldLayoutId id="214748373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112" y="477848"/>
            <a:ext cx="12920664" cy="6619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73" y="3184920"/>
            <a:ext cx="4647944" cy="3074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419" y="2371542"/>
            <a:ext cx="3965533" cy="4315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24" y="583609"/>
            <a:ext cx="2654710" cy="1247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332" y="818375"/>
            <a:ext cx="275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49565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755119"/>
            <a:ext cx="8766358" cy="3970820"/>
          </a:xfrm>
          <a:prstGeom prst="rect">
            <a:avLst/>
          </a:prstGeom>
        </p:spPr>
      </p:pic>
      <p:pic>
        <p:nvPicPr>
          <p:cNvPr id="12290" name="Picture 2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487" y="4209720"/>
            <a:ext cx="2362200" cy="2022948"/>
          </a:xfrm>
          <a:prstGeom prst="rect">
            <a:avLst/>
          </a:prstGeom>
          <a:noFill/>
        </p:spPr>
      </p:pic>
      <p:pic>
        <p:nvPicPr>
          <p:cNvPr id="12292" name="Picture 4" descr="CH.B *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5712" y="4725939"/>
            <a:ext cx="3914775" cy="1660112"/>
          </a:xfrm>
          <a:prstGeom prst="rect">
            <a:avLst/>
          </a:prstGeom>
          <a:noFill/>
        </p:spPr>
      </p:pic>
      <p:pic>
        <p:nvPicPr>
          <p:cNvPr id="12294" name="Picture 6" descr="Просмотреть иллюстрацию Кузя из сообщества русскоязычных художников автора Татьяна в стилях: Классика, нарисованная техниками: Другое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123768" y="4441808"/>
            <a:ext cx="1371600" cy="19442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68" y="2083073"/>
            <a:ext cx="63963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2060"/>
                </a:solidFill>
                <a:latin typeface=".VnAvant" pitchFamily="34" charset="0"/>
              </a:rPr>
              <a:t>Thư gi·n</a:t>
            </a:r>
          </a:p>
        </p:txBody>
      </p:sp>
    </p:spTree>
    <p:extLst>
      <p:ext uri="{BB962C8B-B14F-4D97-AF65-F5344CB8AC3E}">
        <p14:creationId xmlns:p14="http://schemas.microsoft.com/office/powerpoint/2010/main" val="41675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/>
          <a:stretch/>
        </p:blipFill>
        <p:spPr>
          <a:xfrm>
            <a:off x="159283" y="625332"/>
            <a:ext cx="11851804" cy="6052798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1850430" y="2041177"/>
            <a:ext cx="1376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8813273" y="2115334"/>
            <a:ext cx="1341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40805" y="5771743"/>
            <a:ext cx="1376517" cy="27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27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248" y="894745"/>
            <a:ext cx="103988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GhÕ</a:t>
            </a:r>
          </a:p>
          <a:p>
            <a:r>
              <a:rPr lang="en-US" sz="6600" b="1">
                <a:solidFill>
                  <a:srgbClr val="7030A0"/>
                </a:solidFill>
                <a:latin typeface=".VnAvant" pitchFamily="34" charset="0"/>
              </a:rPr>
              <a:t>Hµ cã ghÕ gç.</a:t>
            </a:r>
          </a:p>
          <a:p>
            <a:r>
              <a:rPr lang="en-US" sz="6600" b="1">
                <a:solidFill>
                  <a:srgbClr val="7030A0"/>
                </a:solidFill>
                <a:latin typeface=".VnAvant" pitchFamily="34" charset="0"/>
              </a:rPr>
              <a:t>Ba Hµ cã ghÕ da.</a:t>
            </a:r>
          </a:p>
          <a:p>
            <a:r>
              <a:rPr lang="en-US" sz="6600" b="1">
                <a:solidFill>
                  <a:srgbClr val="7030A0"/>
                </a:solidFill>
                <a:latin typeface=".VnAvant" pitchFamily="34" charset="0"/>
              </a:rPr>
              <a:t>Bê hå cã ghÕ ®¸. </a:t>
            </a:r>
          </a:p>
          <a:p>
            <a:r>
              <a:rPr lang="en-US" sz="6600" b="1">
                <a:solidFill>
                  <a:srgbClr val="7030A0"/>
                </a:solidFill>
                <a:latin typeface=".VnAvant" pitchFamily="34" charset="0"/>
              </a:rPr>
              <a:t>Bµ bÕ bÐ Lª ë ghÕ ®¸.</a:t>
            </a:r>
          </a:p>
        </p:txBody>
      </p:sp>
      <p:sp>
        <p:nvSpPr>
          <p:cNvPr id="3" name="Oval 2"/>
          <p:cNvSpPr/>
          <p:nvPr/>
        </p:nvSpPr>
        <p:spPr>
          <a:xfrm>
            <a:off x="754478" y="2076811"/>
            <a:ext cx="461962" cy="300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002060"/>
                </a:solidFill>
                <a:latin typeface="Arial" charset="0"/>
                <a:ea typeface="SimSun" charset="-122"/>
              </a:rPr>
              <a:t>1</a:t>
            </a:r>
            <a:endParaRPr lang="en-US" sz="2000" b="1">
              <a:solidFill>
                <a:srgbClr val="002060"/>
              </a:solidFill>
              <a:ea typeface="SimSun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754478" y="3077106"/>
            <a:ext cx="461962" cy="300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002060"/>
                </a:solidFill>
                <a:latin typeface="Arial" charset="0"/>
                <a:ea typeface="SimSun" charset="-122"/>
              </a:rPr>
              <a:t>2</a:t>
            </a:r>
            <a:endParaRPr lang="en-US" sz="2000" b="1">
              <a:solidFill>
                <a:srgbClr val="002060"/>
              </a:solidFill>
              <a:ea typeface="SimSun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4478" y="3979647"/>
            <a:ext cx="461962" cy="300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002060"/>
                </a:solidFill>
                <a:latin typeface="Arial" charset="0"/>
                <a:ea typeface="SimSun" charset="-122"/>
              </a:rPr>
              <a:t>3</a:t>
            </a:r>
            <a:endParaRPr lang="en-US" sz="2000" b="1">
              <a:solidFill>
                <a:srgbClr val="002060"/>
              </a:solidFill>
              <a:ea typeface="SimSun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431" y="5044066"/>
            <a:ext cx="461962" cy="300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002060"/>
                </a:solidFill>
                <a:latin typeface="Arial" charset="0"/>
                <a:ea typeface="SimSun" charset="-122"/>
              </a:rPr>
              <a:t>4</a:t>
            </a:r>
            <a:endParaRPr lang="en-US" sz="2000" b="1">
              <a:solidFill>
                <a:srgbClr val="002060"/>
              </a:solidFill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544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609956"/>
            <a:ext cx="7170583" cy="5516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9644" y="1575128"/>
            <a:ext cx="3002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20648432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\Desktop\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357438"/>
            <a:ext cx="770731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7271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13297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045ADFDE-8D83-41B3-BF62-4BDAD2947A1D}"/>
              </a:ext>
            </a:extLst>
          </p:cNvPr>
          <p:cNvGrpSpPr/>
          <p:nvPr/>
        </p:nvGrpSpPr>
        <p:grpSpPr>
          <a:xfrm>
            <a:off x="3032439" y="632468"/>
            <a:ext cx="7986435" cy="4858136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:a16="http://schemas.microsoft.com/office/drawing/2014/main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089" y="543633"/>
            <a:ext cx="1804922" cy="167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0011" y="2559050"/>
            <a:ext cx="6969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2060"/>
                </a:solidFill>
                <a:latin typeface=".VnAvant" pitchFamily="34" charset="0"/>
              </a:rPr>
              <a:t>Khởi động</a:t>
            </a:r>
          </a:p>
        </p:txBody>
      </p:sp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8" y="4524649"/>
            <a:ext cx="2908291" cy="19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248" y="894745"/>
            <a:ext cx="103988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BÓ c¸</a:t>
            </a:r>
          </a:p>
          <a:p>
            <a:r>
              <a:rPr lang="en-US" sz="5400" b="1">
                <a:solidFill>
                  <a:srgbClr val="7030A0"/>
                </a:solidFill>
                <a:latin typeface=".VnAvant" pitchFamily="34" charset="0"/>
              </a:rPr>
              <a:t>    </a:t>
            </a:r>
            <a:r>
              <a:rPr lang="en-US" sz="6600" b="1">
                <a:solidFill>
                  <a:srgbClr val="7030A0"/>
                </a:solidFill>
                <a:latin typeface=".VnAvant" pitchFamily="34" charset="0"/>
              </a:rPr>
              <a:t>Ba Hµ ®Ó bÓ c¸ ë hÌ.</a:t>
            </a:r>
          </a:p>
          <a:p>
            <a:r>
              <a:rPr lang="en-US" sz="6600" b="1">
                <a:solidFill>
                  <a:srgbClr val="7030A0"/>
                </a:solidFill>
                <a:latin typeface=".VnAvant" pitchFamily="34" charset="0"/>
              </a:rPr>
              <a:t>BÓ cã c¸, cã cß, le le.</a:t>
            </a:r>
          </a:p>
          <a:p>
            <a:r>
              <a:rPr lang="en-US" sz="6600" b="1">
                <a:solidFill>
                  <a:srgbClr val="7030A0"/>
                </a:solidFill>
                <a:latin typeface=".VnAvant" pitchFamily="34" charset="0"/>
              </a:rPr>
              <a:t>Cß ë bÓ c¸ lµ cß ®¸. Le le lµ le le gç. </a:t>
            </a:r>
          </a:p>
        </p:txBody>
      </p:sp>
      <p:sp>
        <p:nvSpPr>
          <p:cNvPr id="3" name="Oval 2"/>
          <p:cNvSpPr/>
          <p:nvPr/>
        </p:nvSpPr>
        <p:spPr>
          <a:xfrm>
            <a:off x="1531938" y="1926793"/>
            <a:ext cx="461962" cy="300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002060"/>
                </a:solidFill>
                <a:latin typeface="Arial" charset="0"/>
                <a:ea typeface="SimSun" charset="-122"/>
              </a:rPr>
              <a:t>1</a:t>
            </a:r>
            <a:endParaRPr lang="en-US" sz="2000" b="1">
              <a:solidFill>
                <a:srgbClr val="002060"/>
              </a:solidFill>
              <a:ea typeface="SimSun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883267" y="2938175"/>
            <a:ext cx="461962" cy="300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002060"/>
                </a:solidFill>
                <a:latin typeface="Arial" charset="0"/>
                <a:ea typeface="SimSun" charset="-122"/>
              </a:rPr>
              <a:t>2</a:t>
            </a:r>
            <a:endParaRPr lang="en-US" sz="2000" b="1">
              <a:solidFill>
                <a:srgbClr val="002060"/>
              </a:solidFill>
              <a:ea typeface="SimSun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883267" y="4129666"/>
            <a:ext cx="461962" cy="300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002060"/>
                </a:solidFill>
                <a:latin typeface="Arial" charset="0"/>
                <a:ea typeface="SimSun" charset="-122"/>
              </a:rPr>
              <a:t>3</a:t>
            </a:r>
            <a:endParaRPr lang="en-US" sz="2000" b="1">
              <a:solidFill>
                <a:srgbClr val="002060"/>
              </a:solidFill>
              <a:ea typeface="SimSun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9500794" y="4129666"/>
            <a:ext cx="461962" cy="300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rgbClr val="002060"/>
                </a:solidFill>
                <a:latin typeface="Arial" charset="0"/>
                <a:ea typeface="SimSun" charset="-122"/>
              </a:rPr>
              <a:t>4</a:t>
            </a:r>
            <a:endParaRPr lang="en-US" sz="2000" b="1">
              <a:solidFill>
                <a:srgbClr val="002060"/>
              </a:solidFill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79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220278" y="1648606"/>
            <a:ext cx="6559826" cy="1870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Bµi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16: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gh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58739" y="2574694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72582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noProof="0" dirty="0" err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gh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286" y="4774936"/>
            <a:ext cx="4601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ghÕ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gç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2230" y="2568985"/>
            <a:ext cx="2617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6600" b="1" dirty="0" err="1">
                <a:latin typeface=".VnAvant" pitchFamily="34" charset="0"/>
              </a:rPr>
              <a:t>Õ</a:t>
            </a:r>
            <a:r>
              <a:rPr lang="en-US" sz="6600" b="1" dirty="0">
                <a:latin typeface=".VnAvant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84001" y="378073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.VnAvant" pitchFamily="34" charset="0"/>
              </a:rPr>
              <a:t>Õ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795D75-F257-425A-A18C-DFC06FBB621F}"/>
              </a:ext>
            </a:extLst>
          </p:cNvPr>
          <p:cNvGrpSpPr/>
          <p:nvPr/>
        </p:nvGrpSpPr>
        <p:grpSpPr>
          <a:xfrm>
            <a:off x="3957401" y="104361"/>
            <a:ext cx="4788013" cy="888945"/>
            <a:chOff x="3957402" y="104361"/>
            <a:chExt cx="4107306" cy="8889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89B42C-CFF8-42B4-B449-A8DA8CDBC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11137" r="14556" b="46673"/>
            <a:stretch/>
          </p:blipFill>
          <p:spPr>
            <a:xfrm>
              <a:off x="3957402" y="111230"/>
              <a:ext cx="4107306" cy="8820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5CECB5-BF29-4050-BD13-69B03E53A567}"/>
                </a:ext>
              </a:extLst>
            </p:cNvPr>
            <p:cNvSpPr txBox="1"/>
            <p:nvPr/>
          </p:nvSpPr>
          <p:spPr>
            <a:xfrm>
              <a:off x="4749024" y="104361"/>
              <a:ext cx="27429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quen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FB8DD43-05C0-4512-A1B7-5EAC2FD36D41}"/>
              </a:ext>
            </a:extLst>
          </p:cNvPr>
          <p:cNvSpPr txBox="1"/>
          <p:nvPr/>
        </p:nvSpPr>
        <p:spPr>
          <a:xfrm>
            <a:off x="951616" y="4774936"/>
            <a:ext cx="4294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6600" b="1" dirty="0" err="1">
                <a:latin typeface=".VnAvant" pitchFamily="34" charset="0"/>
              </a:rPr>
              <a:t>Õ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gç</a:t>
            </a:r>
            <a:endParaRPr lang="en-US" sz="6600" b="1" dirty="0">
              <a:latin typeface=".VnAvant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B771DC-AEA2-46AC-9186-606F71E49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3" t="2602" r="22792" b="3444"/>
          <a:stretch/>
        </p:blipFill>
        <p:spPr>
          <a:xfrm>
            <a:off x="1137072" y="1158600"/>
            <a:ext cx="3248247" cy="35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5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/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2" descr="https://i.pinimg.com/564x/af/e8/13/afe8134f83a83eafceb4b7f25e9ebc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20" y="548640"/>
            <a:ext cx="10701670" cy="61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314" y="3064154"/>
            <a:ext cx="2320222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8800" b="1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Gh</a:t>
            </a:r>
            <a:endParaRPr lang="en-US" sz="88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6448" y="3077033"/>
            <a:ext cx="299439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gh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7596" y="3283097"/>
            <a:ext cx="2308408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gh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7270" y="3317374"/>
            <a:ext cx="2308408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Gh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99535"/>
      </p:ext>
    </p:extLst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22" y="1498958"/>
            <a:ext cx="6368788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10901" y="442223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造字工房悦黑体验版常规体" pitchFamily="50" charset="-122"/>
                <a:cs typeface="+mn-cs"/>
              </a:rPr>
              <a:t>Bảng gài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造字工房悦黑体验版常规体" pitchFamily="50" charset="-122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造字工房悦黑体验版常规体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10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46" y="877793"/>
            <a:ext cx="2494321" cy="1505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560" y="1049961"/>
            <a:ext cx="2966594" cy="1266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219" y="1017443"/>
            <a:ext cx="1917435" cy="1505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47" y="4622256"/>
            <a:ext cx="1780953" cy="137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923" y="4920580"/>
            <a:ext cx="2002938" cy="12883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7834" y="4122920"/>
            <a:ext cx="2736443" cy="1878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2799" y="2397502"/>
            <a:ext cx="2457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.VnAvant" pitchFamily="34" charset="0"/>
              </a:rPr>
              <a:t>gµ g«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2989" y="2346405"/>
            <a:ext cx="1780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.VnAvant" pitchFamily="34" charset="0"/>
              </a:rPr>
              <a:t>ghi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92004" y="2392952"/>
            <a:ext cx="1780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.VnAvant" pitchFamily="34" charset="0"/>
              </a:rPr>
              <a:t>gâ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3388" y="6031459"/>
            <a:ext cx="1780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gç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3423" y="5927655"/>
            <a:ext cx="1780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ghÑ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14260" y="6028458"/>
            <a:ext cx="2258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gì</a:t>
            </a:r>
            <a:r>
              <a:rPr lang="en-US" sz="4400" b="1" dirty="0">
                <a:latin typeface=".VnAvant" pitchFamily="34" charset="0"/>
              </a:rPr>
              <a:t> c¸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93876" y="3051452"/>
            <a:ext cx="1455570" cy="1430395"/>
            <a:chOff x="3693876" y="3051452"/>
            <a:chExt cx="1455570" cy="1430395"/>
          </a:xfrm>
        </p:grpSpPr>
        <p:sp>
          <p:nvSpPr>
            <p:cNvPr id="21" name="TextBox 20"/>
            <p:cNvSpPr txBox="1"/>
            <p:nvPr/>
          </p:nvSpPr>
          <p:spPr>
            <a:xfrm>
              <a:off x="3693876" y="3051452"/>
              <a:ext cx="1455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FF0000"/>
                  </a:solidFill>
                  <a:latin typeface=".VnAvant" pitchFamily="34" charset="0"/>
                </a:rPr>
                <a:t>g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3693876" y="3102548"/>
              <a:ext cx="1424305" cy="137929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04291" y="3208971"/>
            <a:ext cx="1461561" cy="1384024"/>
            <a:chOff x="6404291" y="3208971"/>
            <a:chExt cx="1461561" cy="1384024"/>
          </a:xfrm>
        </p:grpSpPr>
        <p:sp>
          <p:nvSpPr>
            <p:cNvPr id="22" name="TextBox 21"/>
            <p:cNvSpPr txBox="1"/>
            <p:nvPr/>
          </p:nvSpPr>
          <p:spPr>
            <a:xfrm>
              <a:off x="6404291" y="3208971"/>
              <a:ext cx="1455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rgbClr val="FF0000"/>
                  </a:solidFill>
                  <a:latin typeface=".VnAvant" pitchFamily="34" charset="0"/>
                </a:rPr>
                <a:t>gh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441547" y="3213696"/>
              <a:ext cx="1424305" cy="137929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>
            <a:cxnSpLocks/>
          </p:cNvCxnSpPr>
          <p:nvPr/>
        </p:nvCxnSpPr>
        <p:spPr>
          <a:xfrm>
            <a:off x="3422610" y="2107307"/>
            <a:ext cx="361458" cy="1395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6504653" y="1933455"/>
            <a:ext cx="273438" cy="15695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5118182" y="2267912"/>
            <a:ext cx="4867647" cy="12351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2565903" y="4122920"/>
            <a:ext cx="1254227" cy="13792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6778091" y="4481847"/>
            <a:ext cx="185851" cy="868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H="1" flipV="1">
            <a:off x="5118182" y="4122922"/>
            <a:ext cx="4620904" cy="10473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660DAC7-7523-45ED-9C5E-7F3D4306E07F}"/>
              </a:ext>
            </a:extLst>
          </p:cNvPr>
          <p:cNvSpPr txBox="1"/>
          <p:nvPr/>
        </p:nvSpPr>
        <p:spPr>
          <a:xfrm>
            <a:off x="1300098" y="351106"/>
            <a:ext cx="985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Tiếng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nào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chữ</a:t>
            </a:r>
            <a:r>
              <a:rPr lang="en-US" sz="4400" b="1" dirty="0">
                <a:solidFill>
                  <a:srgbClr val="FF0000"/>
                </a:solidFill>
              </a:rPr>
              <a:t> g? </a:t>
            </a:r>
            <a:r>
              <a:rPr lang="en-US" sz="4400" b="1" dirty="0" err="1">
                <a:solidFill>
                  <a:srgbClr val="FF0000"/>
                </a:solidFill>
              </a:rPr>
              <a:t>Tiếng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nào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chữ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gh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1433" y="2407466"/>
            <a:ext cx="3166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gµ g«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2989" y="2346405"/>
            <a:ext cx="178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ghi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9319" y="2392952"/>
            <a:ext cx="178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gâ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46" y="4391345"/>
            <a:ext cx="1738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gç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3252" y="4406255"/>
            <a:ext cx="2500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ghÑ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9002" y="4460918"/>
            <a:ext cx="3239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gì</a:t>
            </a:r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 c¸</a:t>
            </a:r>
          </a:p>
        </p:txBody>
      </p:sp>
    </p:spTree>
    <p:extLst>
      <p:ext uri="{BB962C8B-B14F-4D97-AF65-F5344CB8AC3E}">
        <p14:creationId xmlns:p14="http://schemas.microsoft.com/office/powerpoint/2010/main" val="2516534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231414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157</Words>
  <Application>Microsoft Office PowerPoint</Application>
  <PresentationFormat>Widescreen</PresentationFormat>
  <Paragraphs>57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UTM Avo</vt:lpstr>
      <vt:lpstr>VNI-Avo</vt:lpstr>
      <vt:lpstr>Arial</vt:lpstr>
      <vt:lpstr>.VnAvant</vt:lpstr>
      <vt:lpstr>HP001 4 hàng</vt:lpstr>
      <vt:lpstr>造字工房悦黑体验版常规体</vt:lpstr>
      <vt:lpstr>SimSun</vt:lpstr>
      <vt:lpstr>SimSun</vt:lpstr>
      <vt:lpstr>inpin heiti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93</cp:revision>
  <dcterms:created xsi:type="dcterms:W3CDTF">2021-11-01T08:16:43Z</dcterms:created>
  <dcterms:modified xsi:type="dcterms:W3CDTF">2025-09-29T01:28:10Z</dcterms:modified>
</cp:coreProperties>
</file>