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537" r:id="rId2"/>
    <p:sldId id="539" r:id="rId3"/>
    <p:sldId id="540" r:id="rId4"/>
    <p:sldId id="541" r:id="rId5"/>
    <p:sldId id="542" r:id="rId6"/>
    <p:sldId id="543" r:id="rId7"/>
    <p:sldId id="538" r:id="rId8"/>
    <p:sldId id="533" r:id="rId9"/>
    <p:sldId id="535" r:id="rId10"/>
    <p:sldId id="5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723B4D-20D1-4AF4-85BB-491C06461C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34421-568D-480B-AAEC-12F08BCD47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49D91-C354-4E81-82BA-DD84ACB27872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53370-FC26-473C-A6F9-4090D0D2A8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D88B7-6F15-4A76-B5E9-AFFC985909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6E6C1-6DF6-4DA9-BF3E-80D1DBCA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0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49;p11">
            <a:extLst>
              <a:ext uri="{FF2B5EF4-FFF2-40B4-BE49-F238E27FC236}">
                <a16:creationId xmlns:a16="http://schemas.microsoft.com/office/drawing/2014/main" id="{22449107-2C0C-426C-F241-BE082147724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65100" y="-101600"/>
            <a:ext cx="1267734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C045D0C-672B-7475-5153-BDA129E44993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80196D43-126C-CEDC-9798-63F8704DB0B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9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F1ACB56F-4F58-211C-BD0A-80F2F25317A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5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023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B577689-D989-4419-95FA-C875997A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id="{1288302C-3E5D-49F7-986D-24EA18F75DF2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id="{187AEFC4-314B-4283-9246-F22025D7C531}"/>
              </a:ext>
            </a:extLst>
          </p:cNvPr>
          <p:cNvSpPr/>
          <p:nvPr/>
        </p:nvSpPr>
        <p:spPr>
          <a:xfrm>
            <a:off x="2663698" y="4120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id="{FD926954-2526-4C45-9AB3-5C587F4FDFA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id="{96D91957-B81B-4E00-9498-11DCF9DBBC7D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9F26179B-FF57-428B-950F-DB251FA09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23" y="365052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082B98B-ECAA-4138-B615-D6FEA041E1B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2" b="3914"/>
          <a:stretch/>
        </p:blipFill>
        <p:spPr bwMode="auto">
          <a:xfrm>
            <a:off x="0" y="0"/>
            <a:ext cx="12192000" cy="589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7303FBDA-3299-48F6-A291-3B3BEDEE07AD}"/>
              </a:ext>
            </a:extLst>
          </p:cNvPr>
          <p:cNvGrpSpPr/>
          <p:nvPr/>
        </p:nvGrpSpPr>
        <p:grpSpPr>
          <a:xfrm>
            <a:off x="1003876" y="5958041"/>
            <a:ext cx="10598295" cy="667302"/>
            <a:chOff x="4742932" y="5485658"/>
            <a:chExt cx="4499018" cy="667302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35680AB3-FF8E-47B2-A82C-4BDEE9634D1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B722B856-54AA-4AE9-8EA1-A530DF484267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FA4A746-2DBE-484C-B706-127DC8F782EC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4684EE8E-D64B-41F3-B783-59D8645891D1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5B0CCA7F-839B-420B-BBF3-CBE2E3C3F76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9BB3D46A-32D5-4B14-A158-500F20D2EBDA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FFE95860-92A4-4278-AC68-F2D8DC172CA9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0C1B8D7-54C8-4E0F-9365-60A8D3C814C6}"/>
              </a:ext>
            </a:extLst>
          </p:cNvPr>
          <p:cNvSpPr/>
          <p:nvPr/>
        </p:nvSpPr>
        <p:spPr>
          <a:xfrm>
            <a:off x="1460580" y="6072310"/>
            <a:ext cx="202153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A6B98CE9-4DE1-47FF-962A-5CE14043BB96}"/>
              </a:ext>
            </a:extLst>
          </p:cNvPr>
          <p:cNvSpPr/>
          <p:nvPr/>
        </p:nvSpPr>
        <p:spPr>
          <a:xfrm>
            <a:off x="4081809" y="6015595"/>
            <a:ext cx="202153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>
                <a:latin typeface="+mj-lt"/>
                <a:cs typeface="Times New Roman" panose="02020603050405020304" pitchFamily="18" charset="0"/>
              </a:rPr>
              <a:t>+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2AAA7927-BA76-4976-93EC-C4A35FD41E3A}"/>
              </a:ext>
            </a:extLst>
          </p:cNvPr>
          <p:cNvSpPr/>
          <p:nvPr/>
        </p:nvSpPr>
        <p:spPr>
          <a:xfrm>
            <a:off x="6436973" y="6002653"/>
            <a:ext cx="202153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>
                <a:latin typeface="+mj-lt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C5640AE-878A-4A29-8B67-E4B94A5423D6}"/>
              </a:ext>
            </a:extLst>
          </p:cNvPr>
          <p:cNvSpPr/>
          <p:nvPr/>
        </p:nvSpPr>
        <p:spPr>
          <a:xfrm>
            <a:off x="9706709" y="6043598"/>
            <a:ext cx="225938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>
                <a:latin typeface="+mj-lt"/>
                <a:cs typeface="Times New Roman" panose="02020603050405020304" pitchFamily="18" charset="0"/>
              </a:rPr>
              <a:t>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C8AA939-D1A8-4104-B40C-D55A1BE86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15B9740-4DC3-45E6-9964-AEBA4FD7B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58" y="27304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id="{FD664FFB-4593-4F7C-BBC8-320BD41E5F7E}"/>
              </a:ext>
            </a:extLst>
          </p:cNvPr>
          <p:cNvSpPr/>
          <p:nvPr/>
        </p:nvSpPr>
        <p:spPr>
          <a:xfrm>
            <a:off x="1494155" y="802105"/>
            <a:ext cx="7840345" cy="128986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tất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ngón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DDA552C3-FA0A-4200-84C5-E461E63A7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03F01A70-CE98-473F-A73E-7F983378ACD7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1C65FEE9-FEAC-40B8-9CF1-92CCBCDD7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2EF38A84-2A65-4654-A6BD-79C3513B7B4A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916EA636-8772-4AD8-A70A-96D7D5E56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639BAFCC-B649-44F3-9905-120327C151A9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2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7075B9D1-DCC5-4523-8D17-2FD67C73B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A64BC9BC-3C0B-417A-854A-51751D1C0925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20</a:t>
            </a:r>
          </a:p>
        </p:txBody>
      </p:sp>
    </p:spTree>
    <p:extLst>
      <p:ext uri="{BB962C8B-B14F-4D97-AF65-F5344CB8AC3E}">
        <p14:creationId xmlns:p14="http://schemas.microsoft.com/office/powerpoint/2010/main" val="23192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066CC2F-8793-489E-BF8A-1BA39B97F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9B000F0-6E55-4EC1-BD92-37352B677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id="{4674B1A4-FB3A-4580-868D-8F790C9AB96F}"/>
              </a:ext>
            </a:extLst>
          </p:cNvPr>
          <p:cNvSpPr/>
          <p:nvPr/>
        </p:nvSpPr>
        <p:spPr>
          <a:xfrm>
            <a:off x="1606450" y="663959"/>
            <a:ext cx="784034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0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10,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FB3AFB80-58BE-4A23-BC1E-603EC9E80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29EA4E08-25EE-451C-8252-5FDB7AFC66C0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FA8DF39C-35F5-427F-A8C1-575751D02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A7D76B21-B7F6-4787-9261-864792070152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63725B6E-32B6-4553-AD57-F934C8E35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AA5EA8A5-6C1D-4C8D-9930-227D3D6E9594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DEBC567F-D5E1-4DE0-9DCD-BE56AB201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6A4BD7B2-16F4-44D7-8FAA-5C008E7830D1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10</a:t>
            </a:r>
          </a:p>
        </p:txBody>
      </p:sp>
    </p:spTree>
    <p:extLst>
      <p:ext uri="{BB962C8B-B14F-4D97-AF65-F5344CB8AC3E}">
        <p14:creationId xmlns:p14="http://schemas.microsoft.com/office/powerpoint/2010/main" val="14485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B718501-D929-442D-84A3-283C7F76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7" y="3104839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B3C4350-5EF0-4271-9DED-602632FD3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66" y="29210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id="{D30409F3-CE04-424B-8CC7-7A5B70B5BBFC}"/>
              </a:ext>
            </a:extLst>
          </p:cNvPr>
          <p:cNvSpPr/>
          <p:nvPr/>
        </p:nvSpPr>
        <p:spPr>
          <a:xfrm>
            <a:off x="5826023" y="818825"/>
            <a:ext cx="3751848" cy="111893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 + …. = 10 ?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2B91C263-83D3-4CF7-BFD5-BBAB4738A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4" y="1895189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FE3448FA-8E09-45E9-9B6D-7F716A3F3BE9}"/>
              </a:ext>
            </a:extLst>
          </p:cNvPr>
          <p:cNvSpPr/>
          <p:nvPr/>
        </p:nvSpPr>
        <p:spPr>
          <a:xfrm>
            <a:off x="52328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BB308518-C4FC-48FA-BCEC-CE2830DC4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2" y="3104839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DE4F5949-6DA1-422B-A765-4C53B8B06158}"/>
              </a:ext>
            </a:extLst>
          </p:cNvPr>
          <p:cNvSpPr/>
          <p:nvPr/>
        </p:nvSpPr>
        <p:spPr>
          <a:xfrm>
            <a:off x="335558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10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70A016B2-8D4E-4DA1-88F2-45F072D70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97" y="3104839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AEED75F7-3DF8-4D30-B6F0-F8937CCBE310}"/>
              </a:ext>
            </a:extLst>
          </p:cNvPr>
          <p:cNvSpPr/>
          <p:nvPr/>
        </p:nvSpPr>
        <p:spPr>
          <a:xfrm>
            <a:off x="618787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8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E2A13105-1392-4EE8-8A7B-39444952C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92" y="3104839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C59F770F-A400-4AF8-9D51-65237CC4B563}"/>
              </a:ext>
            </a:extLst>
          </p:cNvPr>
          <p:cNvSpPr/>
          <p:nvPr/>
        </p:nvSpPr>
        <p:spPr>
          <a:xfrm>
            <a:off x="902017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6</a:t>
            </a:r>
          </a:p>
        </p:txBody>
      </p:sp>
    </p:spTree>
    <p:extLst>
      <p:ext uri="{BB962C8B-B14F-4D97-AF65-F5344CB8AC3E}">
        <p14:creationId xmlns:p14="http://schemas.microsoft.com/office/powerpoint/2010/main" val="6613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4265AB7-9B6B-43A3-A58A-B2A8C110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925F9F8-2F01-4685-8F6B-2C2BDFF74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F0A9CB8-88E0-4256-BFC1-6306B1118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id="{BEA8DFF1-7E3F-4EAC-A113-2144BF014BDD}"/>
              </a:ext>
            </a:extLst>
          </p:cNvPr>
          <p:cNvSpPr/>
          <p:nvPr/>
        </p:nvSpPr>
        <p:spPr>
          <a:xfrm>
            <a:off x="5823284" y="663959"/>
            <a:ext cx="3623511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=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+ 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8DDD2AA6-9508-451C-9F61-0822DFAC0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20CCCA12-6A53-4F6D-AEF5-D957D18775DA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B442B3D3-74AC-4DB2-B2D4-BDBFC9F2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E0AE5F64-929F-47CD-9B6F-9529610E77F7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8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6D8AFD31-7402-4245-8955-D88FD5F5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39" y="2981043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377C9855-F144-4502-AC09-AC53C5506F6A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F31AC229-CDAB-415C-AEE0-DD3171BE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36" y="2893136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A65D503D-CBA6-47FF-96D7-014A82708388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970D36E-F9D8-4F42-86B3-814BD6CCD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0957CCF-FED1-444E-A33C-B09353670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41E5838-F339-4BDE-8CC4-720D57636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id="{92DA8851-4471-468B-BA9D-2CABEE962576}"/>
              </a:ext>
            </a:extLst>
          </p:cNvPr>
          <p:cNvSpPr/>
          <p:nvPr/>
        </p:nvSpPr>
        <p:spPr>
          <a:xfrm>
            <a:off x="3259460" y="663959"/>
            <a:ext cx="618733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A2BDF403-C5CC-46CF-9FAA-469B0722A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F87C21BF-C62D-458E-B004-D529179DAED9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9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482DF7CA-E90E-47AF-A383-6C3467A2F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F6BEE257-1B0C-4102-A91B-569418EE4C1E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1F471EA6-F7CD-43A4-B40A-67C1CF88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206B26A0-7671-4E8A-95BC-ED33FEFC5CB2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10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E8A597B0-4FF0-4FD7-92BD-BFB67F0C6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8AE838D0-14BC-4EF7-9DBC-8690943B641D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0</a:t>
            </a:r>
          </a:p>
        </p:txBody>
      </p:sp>
    </p:spTree>
    <p:extLst>
      <p:ext uri="{BB962C8B-B14F-4D97-AF65-F5344CB8AC3E}">
        <p14:creationId xmlns:p14="http://schemas.microsoft.com/office/powerpoint/2010/main" val="30759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24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0072DE2-B26A-4872-B90E-32A42F39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id="{BA905D77-664B-48E2-84A1-002A7267EAC3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CHÚC</a:t>
            </a: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id="{B0308A50-E582-45DF-A5AD-C2E13BD914A1}"/>
              </a:ext>
            </a:extLst>
          </p:cNvPr>
          <p:cNvSpPr/>
          <p:nvPr/>
        </p:nvSpPr>
        <p:spPr>
          <a:xfrm>
            <a:off x="9131929" y="390239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GIỎI</a:t>
            </a: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id="{80770F35-ACF8-4F3D-8A18-D446B0785C4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HỌC</a:t>
            </a:r>
            <a:endParaRPr lang="en-US" sz="4400" b="1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id="{2C84630A-3B67-4A26-AD88-5114DAE247B2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BẠN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E23BB66E-2754-4289-A352-465017AAF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0" y="3628080"/>
            <a:ext cx="2650039" cy="2661817"/>
          </a:xfrm>
          <a:prstGeom prst="rect">
            <a:avLst/>
          </a:prstGeom>
        </p:spPr>
      </p:pic>
      <p:sp>
        <p:nvSpPr>
          <p:cNvPr id="11" name="Hexagon 8">
            <a:extLst>
              <a:ext uri="{FF2B5EF4-FFF2-40B4-BE49-F238E27FC236}">
                <a16:creationId xmlns:a16="http://schemas.microsoft.com/office/drawing/2014/main" id="{747F5B86-3091-4352-BF2A-23C1AB011B7C}"/>
              </a:ext>
            </a:extLst>
          </p:cNvPr>
          <p:cNvSpPr/>
          <p:nvPr/>
        </p:nvSpPr>
        <p:spPr>
          <a:xfrm>
            <a:off x="2667561" y="348624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CÁC</a:t>
            </a:r>
          </a:p>
        </p:txBody>
      </p:sp>
    </p:spTree>
    <p:extLst>
      <p:ext uri="{BB962C8B-B14F-4D97-AF65-F5344CB8AC3E}">
        <p14:creationId xmlns:p14="http://schemas.microsoft.com/office/powerpoint/2010/main" val="24163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273D3537-EA0B-4F43-A9A9-AC671F025CA5}"/>
              </a:ext>
            </a:extLst>
          </p:cNvPr>
          <p:cNvGrpSpPr/>
          <p:nvPr/>
        </p:nvGrpSpPr>
        <p:grpSpPr>
          <a:xfrm>
            <a:off x="1047951" y="2177375"/>
            <a:ext cx="3171034" cy="3951750"/>
            <a:chOff x="428317" y="1780742"/>
            <a:chExt cx="3171034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BF1116D9-E409-440D-BED4-309DF260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8" r="77657"/>
            <a:stretch/>
          </p:blipFill>
          <p:spPr>
            <a:xfrm>
              <a:off x="428317" y="1780742"/>
              <a:ext cx="3171034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F931BFEA-4CD1-4BDD-B747-D071E4249DA2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ECA0EA-A0E6-4780-B6D9-D99F2AD81F1E}"/>
              </a:ext>
            </a:extLst>
          </p:cNvPr>
          <p:cNvSpPr/>
          <p:nvPr/>
        </p:nvSpPr>
        <p:spPr>
          <a:xfrm>
            <a:off x="1575598" y="370237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8B520AE-78FF-46A3-9041-DB066CECC890}"/>
              </a:ext>
            </a:extLst>
          </p:cNvPr>
          <p:cNvGrpSpPr/>
          <p:nvPr/>
        </p:nvGrpSpPr>
        <p:grpSpPr>
          <a:xfrm>
            <a:off x="4254522" y="2168669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F4C6515-A335-4AF1-8735-AB3503ECC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714F2C9C-C295-4C96-AC85-37D69794D2A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13E8F4F-4A78-4998-B17B-880C02A319E9}"/>
              </a:ext>
            </a:extLst>
          </p:cNvPr>
          <p:cNvSpPr/>
          <p:nvPr/>
        </p:nvSpPr>
        <p:spPr>
          <a:xfrm>
            <a:off x="5362885" y="3693669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 + 5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4 +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E66A1625-96E2-4126-A8C9-3275FD165761}"/>
              </a:ext>
            </a:extLst>
          </p:cNvPr>
          <p:cNvGrpSpPr/>
          <p:nvPr/>
        </p:nvGrpSpPr>
        <p:grpSpPr>
          <a:xfrm>
            <a:off x="8401793" y="2177375"/>
            <a:ext cx="3171034" cy="3951750"/>
            <a:chOff x="435909" y="1780742"/>
            <a:chExt cx="3171034" cy="3951750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CB7F2E3B-7651-4576-A718-BD6DD0000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7" r="77609"/>
            <a:stretch/>
          </p:blipFill>
          <p:spPr>
            <a:xfrm>
              <a:off x="435909" y="1780742"/>
              <a:ext cx="3171034" cy="3951750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1010EFD2-C107-48A7-A9D9-8EE8E694DD9E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B90F334-E587-4914-95A8-4D072248CCA0}"/>
              </a:ext>
            </a:extLst>
          </p:cNvPr>
          <p:cNvSpPr/>
          <p:nvPr/>
        </p:nvSpPr>
        <p:spPr>
          <a:xfrm>
            <a:off x="8985182" y="369366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34486D8-EF2B-441B-96E2-0B200E735E57}"/>
              </a:ext>
            </a:extLst>
          </p:cNvPr>
          <p:cNvSpPr/>
          <p:nvPr/>
        </p:nvSpPr>
        <p:spPr>
          <a:xfrm>
            <a:off x="2915387" y="27842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7FC8657F-89E2-4A94-9C91-13F1D2D4769F}"/>
              </a:ext>
            </a:extLst>
          </p:cNvPr>
          <p:cNvSpPr/>
          <p:nvPr/>
        </p:nvSpPr>
        <p:spPr>
          <a:xfrm>
            <a:off x="2915387" y="34173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78E4506B-7FF1-4464-B7D2-FB4684D9A4EF}"/>
              </a:ext>
            </a:extLst>
          </p:cNvPr>
          <p:cNvSpPr/>
          <p:nvPr/>
        </p:nvSpPr>
        <p:spPr>
          <a:xfrm>
            <a:off x="2784501" y="40455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A964A3EF-C314-4AD5-8DCD-F83738964EE1}"/>
              </a:ext>
            </a:extLst>
          </p:cNvPr>
          <p:cNvSpPr/>
          <p:nvPr/>
        </p:nvSpPr>
        <p:spPr>
          <a:xfrm>
            <a:off x="6562005" y="27496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BBFEA681-9EA5-4C1E-8E88-60D044A25F34}"/>
              </a:ext>
            </a:extLst>
          </p:cNvPr>
          <p:cNvSpPr/>
          <p:nvPr/>
        </p:nvSpPr>
        <p:spPr>
          <a:xfrm>
            <a:off x="6600664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B94A89F-265C-4AD8-9D08-74883F12BFFA}"/>
              </a:ext>
            </a:extLst>
          </p:cNvPr>
          <p:cNvSpPr/>
          <p:nvPr/>
        </p:nvSpPr>
        <p:spPr>
          <a:xfrm>
            <a:off x="6600664" y="40418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3F8DB291-41B3-452B-8A92-9E069A1F3A59}"/>
              </a:ext>
            </a:extLst>
          </p:cNvPr>
          <p:cNvSpPr/>
          <p:nvPr/>
        </p:nvSpPr>
        <p:spPr>
          <a:xfrm>
            <a:off x="10416906" y="275359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7A5F79B9-6B6C-45CD-AA34-BE829F7EB776}"/>
              </a:ext>
            </a:extLst>
          </p:cNvPr>
          <p:cNvSpPr/>
          <p:nvPr/>
        </p:nvSpPr>
        <p:spPr>
          <a:xfrm>
            <a:off x="10416906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5EB0EABE-EC4B-4553-AB7D-E52DEFF396FC}"/>
              </a:ext>
            </a:extLst>
          </p:cNvPr>
          <p:cNvSpPr/>
          <p:nvPr/>
        </p:nvSpPr>
        <p:spPr>
          <a:xfrm>
            <a:off x="10416906" y="40424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图片 7" descr="572005ec0a0c4">
            <a:extLst>
              <a:ext uri="{FF2B5EF4-FFF2-40B4-BE49-F238E27FC236}">
                <a16:creationId xmlns:a16="http://schemas.microsoft.com/office/drawing/2014/main" id="{DF8F2022-C580-4956-89E2-5D43BF484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E548A01E-2B99-44B6-AB0A-E8DB93D7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25" y="88209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Sun 3">
            <a:extLst>
              <a:ext uri="{FF2B5EF4-FFF2-40B4-BE49-F238E27FC236}">
                <a16:creationId xmlns:a16="http://schemas.microsoft.com/office/drawing/2014/main" id="{C3E3EB8D-2017-47DB-BEEB-3F040DE94879}"/>
              </a:ext>
            </a:extLst>
          </p:cNvPr>
          <p:cNvSpPr/>
          <p:nvPr/>
        </p:nvSpPr>
        <p:spPr>
          <a:xfrm>
            <a:off x="1055924" y="686869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3E13250A-2279-4403-A836-BD236FC67F9C}"/>
              </a:ext>
            </a:extLst>
          </p:cNvPr>
          <p:cNvSpPr/>
          <p:nvPr/>
        </p:nvSpPr>
        <p:spPr>
          <a:xfrm>
            <a:off x="802932" y="91778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6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845F695-B5BD-4270-B535-CFD957D17D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18914" r="53815"/>
          <a:stretch/>
        </p:blipFill>
        <p:spPr bwMode="auto">
          <a:xfrm>
            <a:off x="0" y="0"/>
            <a:ext cx="12192000" cy="60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B4726CF3-2533-481E-9711-D8719DE9C668}"/>
              </a:ext>
            </a:extLst>
          </p:cNvPr>
          <p:cNvGrpSpPr/>
          <p:nvPr/>
        </p:nvGrpSpPr>
        <p:grpSpPr>
          <a:xfrm>
            <a:off x="4152388" y="6090854"/>
            <a:ext cx="4499018" cy="667302"/>
            <a:chOff x="4742932" y="5485658"/>
            <a:chExt cx="4499018" cy="66730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A846A76C-2EAD-42C0-9F09-ED4615D621B1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B9A8D592-19F0-44B7-A120-F045F8720B06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3CF7F61C-7A87-4FD7-9031-C920C06EBE59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C9D65EF-8CF4-42EC-B2E8-093522C4F1DA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1B8B91E6-600E-43C8-B906-F613E9ADF907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CC75B7E6-73BF-47E9-AA47-FF041561ABAA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EB735BF2-4F66-42EF-81D7-29289167A9B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E0301B9-F8F8-4D2F-A9E6-C3FB715EAE1C}"/>
              </a:ext>
            </a:extLst>
          </p:cNvPr>
          <p:cNvSpPr/>
          <p:nvPr/>
        </p:nvSpPr>
        <p:spPr>
          <a:xfrm>
            <a:off x="5348823" y="6090854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C0C8E977-4F2C-43E5-B65A-27E20B62C320}"/>
              </a:ext>
            </a:extLst>
          </p:cNvPr>
          <p:cNvSpPr/>
          <p:nvPr/>
        </p:nvSpPr>
        <p:spPr>
          <a:xfrm>
            <a:off x="4223552" y="6149623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17F8C66-72CB-4DE3-84E0-9EFE8E84B2B8}"/>
              </a:ext>
            </a:extLst>
          </p:cNvPr>
          <p:cNvSpPr/>
          <p:nvPr/>
        </p:nvSpPr>
        <p:spPr>
          <a:xfrm>
            <a:off x="6308116" y="6214035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1014925-5D05-42ED-BE94-7AAA88A268A3}"/>
              </a:ext>
            </a:extLst>
          </p:cNvPr>
          <p:cNvSpPr/>
          <p:nvPr/>
        </p:nvSpPr>
        <p:spPr>
          <a:xfrm>
            <a:off x="7765609" y="6170568"/>
            <a:ext cx="64008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F59088F-9EAC-4C54-895C-11BAC46184A5}"/>
              </a:ext>
            </a:extLst>
          </p:cNvPr>
          <p:cNvSpPr/>
          <p:nvPr/>
        </p:nvSpPr>
        <p:spPr>
          <a:xfrm>
            <a:off x="667696" y="851926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51673E0-0400-4892-BBF0-7F885DAF8924}"/>
              </a:ext>
            </a:extLst>
          </p:cNvPr>
          <p:cNvSpPr/>
          <p:nvPr/>
        </p:nvSpPr>
        <p:spPr>
          <a:xfrm>
            <a:off x="5370318" y="61602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475E6CB-3D74-4D52-806D-2DDDCFB742DF}"/>
              </a:ext>
            </a:extLst>
          </p:cNvPr>
          <p:cNvSpPr/>
          <p:nvPr/>
        </p:nvSpPr>
        <p:spPr>
          <a:xfrm>
            <a:off x="7794733" y="61031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70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4" grpId="0"/>
      <p:bldP spid="34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192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42</cp:revision>
  <dcterms:created xsi:type="dcterms:W3CDTF">2021-11-25T10:49:45Z</dcterms:created>
  <dcterms:modified xsi:type="dcterms:W3CDTF">2025-10-25T15:43:48Z</dcterms:modified>
</cp:coreProperties>
</file>