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98" r:id="rId2"/>
    <p:sldId id="296" r:id="rId3"/>
    <p:sldId id="299" r:id="rId4"/>
    <p:sldId id="338" r:id="rId5"/>
    <p:sldId id="329" r:id="rId6"/>
    <p:sldId id="300" r:id="rId7"/>
    <p:sldId id="332" r:id="rId8"/>
    <p:sldId id="301" r:id="rId9"/>
    <p:sldId id="297" r:id="rId10"/>
    <p:sldId id="302" r:id="rId11"/>
    <p:sldId id="285" r:id="rId12"/>
    <p:sldId id="337" r:id="rId13"/>
    <p:sldId id="291" r:id="rId14"/>
  </p:sldIdLst>
  <p:sldSz cx="12192000" cy="6858000"/>
  <p:notesSz cx="7104063" cy="10234613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81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19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60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1" r:id="rId4"/>
    <p:sldLayoutId id="2147483662" r:id="rId5"/>
  </p:sldLayoutIdLst>
  <p:transition spd="slow" advClick="0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2677" y="1960257"/>
            <a:ext cx="361949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5353" y="2622408"/>
            <a:ext cx="361949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6718" y="3883650"/>
            <a:ext cx="361949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3553077" y="3883650"/>
            <a:ext cx="361949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8866056" y="3852119"/>
            <a:ext cx="361949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173253" y="1236233"/>
            <a:ext cx="1054126" cy="92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53998" y="2571047"/>
            <a:ext cx="1054126" cy="92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4011" y="3784991"/>
            <a:ext cx="1054126" cy="92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93722" y="3784992"/>
            <a:ext cx="1054126" cy="92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077846" y="3800757"/>
            <a:ext cx="1054126" cy="92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613874" y="5046233"/>
            <a:ext cx="1054126" cy="92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619" t="32813" r="25036" b="15625"/>
          <a:stretch>
            <a:fillRect/>
          </a:stretch>
        </p:blipFill>
        <p:spPr bwMode="auto">
          <a:xfrm>
            <a:off x="0" y="-1"/>
            <a:ext cx="12192000" cy="635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30621" y="2279330"/>
            <a:ext cx="1718441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.VnAvant" pitchFamily="34" charset="0"/>
              </a:rPr>
              <a:t>c¬m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102774" y="1801109"/>
            <a:ext cx="1718441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.VnAvant" pitchFamily="34" charset="0"/>
              </a:rPr>
              <a:t>x«i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607972" y="1958765"/>
            <a:ext cx="3584027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.VnAvant" pitchFamily="34" charset="0"/>
              </a:rPr>
              <a:t>b¸nh</a:t>
            </a:r>
            <a:r>
              <a:rPr lang="en-US" sz="4800" b="1" dirty="0">
                <a:latin typeface=".VnAvant" pitchFamily="34" charset="0"/>
              </a:rPr>
              <a:t> </a:t>
            </a:r>
            <a:r>
              <a:rPr lang="en-US" sz="4800" b="1" dirty="0" err="1">
                <a:latin typeface=".VnAvant" pitchFamily="34" charset="0"/>
              </a:rPr>
              <a:t>cuèn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2025" y="5928527"/>
            <a:ext cx="4037606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.VnAvant" pitchFamily="34" charset="0"/>
              </a:rPr>
              <a:t>b¸nh</a:t>
            </a:r>
            <a:r>
              <a:rPr lang="en-US" sz="4800" b="1" dirty="0">
                <a:latin typeface=".VnAvant" pitchFamily="34" charset="0"/>
              </a:rPr>
              <a:t> </a:t>
            </a:r>
            <a:r>
              <a:rPr lang="en-US" sz="4800" b="1" dirty="0" err="1">
                <a:latin typeface=".VnAvant" pitchFamily="34" charset="0"/>
              </a:rPr>
              <a:t>ch</a:t>
            </a:r>
            <a:r>
              <a:rPr lang="en-US" sz="6000" b="1" dirty="0" err="1">
                <a:latin typeface=".VnAvant" pitchFamily="34" charset="0"/>
              </a:rPr>
              <a:t>ư</a:t>
            </a:r>
            <a:r>
              <a:rPr lang="en-US" sz="4800" b="1" dirty="0" err="1">
                <a:latin typeface=".VnAvant" pitchFamily="34" charset="0"/>
              </a:rPr>
              <a:t>­ng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372287" y="6027003"/>
            <a:ext cx="3899337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.VnAvant" pitchFamily="34" charset="0"/>
              </a:rPr>
              <a:t>b¸nh</a:t>
            </a:r>
            <a:r>
              <a:rPr lang="en-US" sz="4800" b="1" dirty="0">
                <a:latin typeface=".VnAvant" pitchFamily="34" charset="0"/>
              </a:rPr>
              <a:t> </a:t>
            </a:r>
            <a:r>
              <a:rPr lang="en-US" sz="4800" b="1" dirty="0" err="1">
                <a:latin typeface=".VnAvant" pitchFamily="34" charset="0"/>
              </a:rPr>
              <a:t>dµy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8865459" y="6027003"/>
            <a:ext cx="3326541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.VnAvant" pitchFamily="34" charset="0"/>
              </a:rPr>
              <a:t>b¸nh</a:t>
            </a:r>
            <a:r>
              <a:rPr lang="en-US" sz="4800" b="1" dirty="0">
                <a:latin typeface=".VnAvant" pitchFamily="34" charset="0"/>
              </a:rPr>
              <a:t> ®a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649BE3-003A-4865-8013-387CBE092F83}"/>
              </a:ext>
            </a:extLst>
          </p:cNvPr>
          <p:cNvSpPr/>
          <p:nvPr/>
        </p:nvSpPr>
        <p:spPr>
          <a:xfrm>
            <a:off x="3316018" y="2492477"/>
            <a:ext cx="2198518" cy="16012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FE42DA-0CA1-4DDA-BB3C-059233488316}"/>
              </a:ext>
            </a:extLst>
          </p:cNvPr>
          <p:cNvSpPr/>
          <p:nvPr/>
        </p:nvSpPr>
        <p:spPr>
          <a:xfrm>
            <a:off x="6409453" y="2492476"/>
            <a:ext cx="2198518" cy="16012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619" t="32813" r="25036" b="15625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AAA58A-8D3C-4578-874C-7288873FF8A0}"/>
              </a:ext>
            </a:extLst>
          </p:cNvPr>
          <p:cNvCxnSpPr>
            <a:cxnSpLocks/>
          </p:cNvCxnSpPr>
          <p:nvPr/>
        </p:nvCxnSpPr>
        <p:spPr>
          <a:xfrm>
            <a:off x="2883877" y="2349305"/>
            <a:ext cx="3981157" cy="5627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34B39C-869B-432F-8DAD-C2E486900165}"/>
              </a:ext>
            </a:extLst>
          </p:cNvPr>
          <p:cNvCxnSpPr>
            <a:cxnSpLocks/>
          </p:cNvCxnSpPr>
          <p:nvPr/>
        </p:nvCxnSpPr>
        <p:spPr>
          <a:xfrm flipH="1">
            <a:off x="5345723" y="2349305"/>
            <a:ext cx="478303" cy="7877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A99352-FA21-4C18-8CF4-852374425CD4}"/>
              </a:ext>
            </a:extLst>
          </p:cNvPr>
          <p:cNvCxnSpPr>
            <a:cxnSpLocks/>
          </p:cNvCxnSpPr>
          <p:nvPr/>
        </p:nvCxnSpPr>
        <p:spPr>
          <a:xfrm flipH="1">
            <a:off x="8004517" y="2349305"/>
            <a:ext cx="872197" cy="4501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ACBC12-1A04-4FE0-BFF5-D66749E6C336}"/>
              </a:ext>
            </a:extLst>
          </p:cNvPr>
          <p:cNvCxnSpPr>
            <a:cxnSpLocks/>
          </p:cNvCxnSpPr>
          <p:nvPr/>
        </p:nvCxnSpPr>
        <p:spPr>
          <a:xfrm flipV="1">
            <a:off x="2729132" y="3945990"/>
            <a:ext cx="801859" cy="485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B91093-05FC-49CF-8271-2F3C16C690E1}"/>
              </a:ext>
            </a:extLst>
          </p:cNvPr>
          <p:cNvCxnSpPr>
            <a:cxnSpLocks/>
          </p:cNvCxnSpPr>
          <p:nvPr/>
        </p:nvCxnSpPr>
        <p:spPr>
          <a:xfrm>
            <a:off x="5092505" y="4051495"/>
            <a:ext cx="731520" cy="4608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141C9CF-5169-4567-BBB4-D7AF09916592}"/>
              </a:ext>
            </a:extLst>
          </p:cNvPr>
          <p:cNvCxnSpPr>
            <a:cxnSpLocks/>
          </p:cNvCxnSpPr>
          <p:nvPr/>
        </p:nvCxnSpPr>
        <p:spPr>
          <a:xfrm>
            <a:off x="8440615" y="3840480"/>
            <a:ext cx="1744394" cy="4414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259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g.png">
            <a:extLst>
              <a:ext uri="{FF2B5EF4-FFF2-40B4-BE49-F238E27FC236}">
                <a16:creationId xmlns:a16="http://schemas.microsoft.com/office/drawing/2014/main" id="{351E8219-8AB9-434D-AD7F-A78313999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911"/>
            <a:ext cx="12192001" cy="604910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2563" t="28783" r="56723" b="38652"/>
          <a:stretch>
            <a:fillRect/>
          </a:stretch>
        </p:blipFill>
        <p:spPr bwMode="auto">
          <a:xfrm>
            <a:off x="0" y="-1"/>
            <a:ext cx="7583214" cy="545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7709338" y="1245476"/>
            <a:ext cx="4256690" cy="186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.VnAvant" pitchFamily="34" charset="0"/>
              </a:rPr>
              <a:t>®ªm</a:t>
            </a:r>
          </a:p>
        </p:txBody>
      </p:sp>
      <p:sp>
        <p:nvSpPr>
          <p:cNvPr id="34" name="Text Box 6"/>
          <p:cNvSpPr txBox="1"/>
          <p:nvPr/>
        </p:nvSpPr>
        <p:spPr>
          <a:xfrm>
            <a:off x="7748618" y="3124259"/>
            <a:ext cx="2028489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800" dirty="0">
                <a:latin typeface=".VnAvant" panose="020B7200000000000000" charset="0"/>
                <a:cs typeface=".VnAvant" panose="020B7200000000000000" charset="0"/>
              </a:rPr>
              <a:t>®</a:t>
            </a:r>
          </a:p>
        </p:txBody>
      </p:sp>
      <p:sp>
        <p:nvSpPr>
          <p:cNvPr id="35" name="Text Box 7"/>
          <p:cNvSpPr txBox="1"/>
          <p:nvPr/>
        </p:nvSpPr>
        <p:spPr>
          <a:xfrm>
            <a:off x="9806148" y="3105100"/>
            <a:ext cx="2144113" cy="14465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800" dirty="0">
                <a:solidFill>
                  <a:schemeClr val="bg1"/>
                </a:solidFill>
                <a:latin typeface=".VnAvant" panose="020B7200000000000000" charset="0"/>
                <a:cs typeface=".VnAvant" panose="020B7200000000000000" charset="0"/>
              </a:rPr>
              <a:t>ªm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055326" y="5411450"/>
            <a:ext cx="5286982" cy="144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atin typeface=".VnAvant" pitchFamily="34" charset="0"/>
              </a:rPr>
              <a:t>®</a:t>
            </a: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ªm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/>
          <a:srcRect l="53002" t="31366" r="36100" b="50000"/>
          <a:stretch>
            <a:fillRect/>
          </a:stretch>
        </p:blipFill>
        <p:spPr bwMode="auto">
          <a:xfrm>
            <a:off x="0" y="0"/>
            <a:ext cx="7520152" cy="570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7819700" y="1198178"/>
            <a:ext cx="4256690" cy="186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.VnAvant" pitchFamily="34" charset="0"/>
              </a:rPr>
              <a:t>bÕp</a:t>
            </a:r>
            <a:endParaRPr lang="en-US" sz="115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" name="Text Box 6"/>
          <p:cNvSpPr txBox="1"/>
          <p:nvPr/>
        </p:nvSpPr>
        <p:spPr>
          <a:xfrm>
            <a:off x="7858980" y="3076961"/>
            <a:ext cx="2028489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800" dirty="0">
                <a:latin typeface=".VnAvant" panose="020B7200000000000000" charset="0"/>
                <a:cs typeface=".VnAvant" panose="020B7200000000000000" charset="0"/>
              </a:rPr>
              <a:t>b</a:t>
            </a:r>
          </a:p>
        </p:txBody>
      </p:sp>
      <p:sp>
        <p:nvSpPr>
          <p:cNvPr id="35" name="Text Box 7"/>
          <p:cNvSpPr txBox="1"/>
          <p:nvPr/>
        </p:nvSpPr>
        <p:spPr>
          <a:xfrm>
            <a:off x="9916510" y="3057802"/>
            <a:ext cx="2144113" cy="14465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800" dirty="0" err="1">
                <a:solidFill>
                  <a:schemeClr val="bg1"/>
                </a:solidFill>
                <a:latin typeface=".VnAvant" panose="020B7200000000000000" charset="0"/>
                <a:cs typeface=".VnAvant" panose="020B7200000000000000" charset="0"/>
              </a:rPr>
              <a:t>Õp</a:t>
            </a:r>
            <a:endParaRPr lang="en-US" sz="8800" dirty="0">
              <a:solidFill>
                <a:schemeClr val="bg1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055326" y="5364152"/>
            <a:ext cx="5286982" cy="144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latin typeface=".VnAvant" pitchFamily="34" charset="0"/>
              </a:rPr>
              <a:t>b</a:t>
            </a:r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Õp</a:t>
            </a:r>
            <a:r>
              <a:rPr lang="en-US" sz="8800" b="1" dirty="0">
                <a:latin typeface=".VnAvant" pitchFamily="34" charset="0"/>
              </a:rPr>
              <a:t> </a:t>
            </a:r>
            <a:r>
              <a:rPr lang="en-US" sz="8800" b="1" dirty="0" err="1">
                <a:latin typeface=".VnAvant" pitchFamily="34" charset="0"/>
              </a:rPr>
              <a:t>löa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648334"/>
      </p:ext>
    </p:extLst>
  </p:cSld>
  <p:clrMapOvr>
    <a:masterClrMapping/>
  </p:clrMapOvr>
  <p:transition spd="slow" advClick="0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077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60686"/>
            <a:ext cx="3164114" cy="2597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4795" y="4354287"/>
            <a:ext cx="3507391" cy="31178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928" y="5555828"/>
            <a:ext cx="2380591" cy="689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êm</a:t>
            </a:r>
            <a:endParaRPr lang="en-US" sz="5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43343" y="5558819"/>
            <a:ext cx="2380591" cy="573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êp</a:t>
            </a:r>
            <a:endParaRPr lang="en-US" sz="5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7994" y="1596689"/>
            <a:ext cx="201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1773" y="2195779"/>
            <a:ext cx="1686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80" y="1349828"/>
            <a:ext cx="1434662" cy="13045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29" y="1349828"/>
            <a:ext cx="1357085" cy="1309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86" y="2732262"/>
            <a:ext cx="1350988" cy="1355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91" y="2927008"/>
            <a:ext cx="1524409" cy="14013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01" y="2462242"/>
            <a:ext cx="1387365" cy="12529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585952" y="1805041"/>
            <a:ext cx="122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nệm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0548" y="1823615"/>
            <a:ext cx="124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+mj-lt"/>
              </a:rPr>
              <a:t>nếp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7924" y="3212925"/>
            <a:ext cx="1261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xếp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772" y="3376030"/>
            <a:ext cx="1355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mềm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86793" y="2824237"/>
            <a:ext cx="146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đếm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13" y="2476480"/>
            <a:ext cx="1466193" cy="1422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0837" y="2966353"/>
            <a:ext cx="1292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nếm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2.37743E-6 C 0.00951 0.01526 0.00652 0.00647 0.00378 0.0481 C 0.00352 0.05065 0.00209 0.05203 0.00144 0.05458 C 0.00013 0.05966 -0.00065 0.06591 -0.00182 0.07146 C -0.0056 0.09158 -0.00781 0.10985 -0.01341 0.12835 C -0.01498 0.14315 -0.02032 0.1524 -0.02305 0.16651 C -0.02501 0.17576 -0.02592 0.1864 -0.02735 0.19588 C -0.02891 0.21646 -0.03204 0.23658 -0.03491 0.25694 C -0.03595 0.26457 -0.03842 0.27197 -0.0392 0.28006 C -0.03973 0.28399 -0.03973 0.28839 -0.04025 0.29255 C -0.04194 0.30296 -0.04598 0.31151 -0.0478 0.32192 C -0.0491 0.33719 -0.05197 0.34921 -0.0564 0.36216 C -0.05796 0.37188 -0.06148 0.37835 -0.06395 0.38737 C -0.06825 0.40356 -0.062 0.38413 -0.06604 0.40009 C -0.06695 0.40379 -0.06825 0.4068 -0.06929 0.41073 C -0.0732 0.42761 -0.07529 0.44681 -0.07998 0.46323 C -0.08545 0.48312 -0.08089 0.46091 -0.08532 0.48011 C -0.08714 0.4882 -0.08818 0.49607 -0.09079 0.50347 C -0.09222 0.52497 -0.09404 0.54718 -0.09912 0.56637 L -0.09912 0.5518 " pathEditMode="relative" rAng="0" ptsTypes="ffffffffffffffffff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28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4385E-6 -2.25717E-6 C 0.00873 0.01457 0.00548 0.00602 0.00248 0.04649 C 0.00222 0.04903 0.00066 0.05042 -4.24385E-6 0.05296 C -0.00156 0.05805 -0.00234 0.06383 -0.00351 0.06915 C -0.00768 0.08881 -0.01016 0.10662 -0.01628 0.12466 C -0.01784 0.13899 -0.02344 0.14778 -0.0267 0.16166 C -0.02878 0.17068 -0.02956 0.18085 -0.03126 0.1901 C -0.03295 0.21022 -0.03647 0.22988 -0.03946 0.24954 C -0.04051 0.25694 -0.04311 0.26411 -0.04415 0.27174 C -0.04441 0.27567 -0.04441 0.27984 -0.04533 0.284 C -0.04702 0.29441 -0.05145 0.3025 -0.0534 0.31268 C -0.0547 0.32748 -0.05783 0.33904 -0.06265 0.35176 C -0.06434 0.36124 -0.06825 0.36749 -0.07086 0.37627 C -0.07555 0.392 -0.06877 0.37304 -0.07307 0.38853 C -0.07411 0.39223 -0.07581 0.39524 -0.07659 0.39871 C -0.08089 0.41536 -0.08336 0.43386 -0.08818 0.45005 C -0.09417 0.46924 -0.08948 0.4475 -0.09404 0.46647 C -0.096 0.4741 -0.09717 0.48127 -0.0999 0.4889 C -0.10134 0.50995 -0.10342 0.53145 -0.10889 0.55019 L -0.10889 0.53562 " pathEditMode="relative" rAng="0" ptsTypes="ffffffffffffffffff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1572 C -0.00052 0.01757 0.00013 0.02081 -0.00156 0.02243 C -0.00977 0.03145 -0.02409 0.03607 -0.03373 0.04047 C -0.04376 0.04972 -0.05392 0.05319 -0.06461 0.0599 C -0.07268 0.06545 -0.07959 0.07285 -0.08766 0.07793 C -0.09144 0.08048 -0.09587 0.0821 -0.09978 0.0851 C -0.10681 0.09042 -0.11267 0.09782 -0.11984 0.10291 C -0.15618 0.12743 -0.192 0.15633 -0.22339 0.19079 C -0.23446 0.20305 -0.24671 0.21438 -0.257 0.22826 C -0.2626 0.23566 -0.26872 0.2493 -0.27315 0.2567 C -0.27836 0.26549 -0.28188 0.27613 -0.28657 0.28538 C -0.28826 0.28908 -0.29178 0.29625 -0.29178 0.29648 C -0.29165 0.29903 -0.29178 0.30249 -0.29074 0.30504 C -0.28982 0.30712 -0.28657 0.30735 -0.28657 0.30758 " pathEditMode="relative" rAng="0" ptsTypes="fffffffffffff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4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34783E-7 C -0.00052 0.00162 0.00013 0.00486 -0.0013 0.00601 C -0.0082 0.01434 -0.02045 0.01873 -0.02866 0.02243 C -0.03712 0.03076 -0.04585 0.034 -0.05471 0.04047 C -0.06135 0.04533 -0.0676 0.05157 -0.07425 0.05643 C -0.0775 0.05897 -0.08128 0.06036 -0.08441 0.06314 C -0.0904 0.06799 -0.09535 0.07493 -0.10147 0.07956 C -0.13234 0.10176 -0.16269 0.12789 -0.18927 0.15911 C -0.19851 0.17044 -0.2088 0.18062 -0.21753 0.19334 C -0.22209 0.20005 -0.22756 0.21253 -0.23121 0.21947 C -0.23564 0.22757 -0.23863 0.23682 -0.24267 0.24537 C -0.2441 0.24884 -0.24697 0.25509 -0.24697 0.25532 C -0.24697 0.25786 -0.24697 0.26087 -0.24606 0.26341 C -0.24541 0.26526 -0.24267 0.26549 -0.24267 0.26549 " pathEditMode="relative" rAng="0" ptsTypes="fffffffffffff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9 0.01989 C -0.01303 0.02452 -0.00065 0.02036 -0.02162 0.03053 C -0.02566 0.03238 -0.03048 0.03284 -0.03413 0.03608 C -0.03686 0.03863 -0.03934 0.04233 -0.04259 0.04348 C -0.04702 0.0451 -0.04937 0.04533 -0.05367 0.04903 C -0.05862 0.05366 -0.06304 0.05944 -0.06852 0.0636 C -0.07985 0.07285 -0.09235 0.08072 -0.10447 0.08789 C -0.10968 0.09459 -0.12127 0.10107 -0.12804 0.10431 C -0.13078 0.10546 -0.13391 0.10546 -0.13638 0.10801 C -0.13899 0.11032 -0.14185 0.11309 -0.14446 0.11541 C -0.14667 0.11703 -0.14928 0.11749 -0.15136 0.11911 C -0.16269 0.12766 -0.16517 0.13506 -0.17767 0.13761 C -0.1877 0.14663 -0.17416 0.13506 -0.19005 0.14501 C -0.20607 0.15472 -0.22196 0.16351 -0.23837 0.17276 C -0.25036 0.17924 -0.26416 0.18502 -0.27576 0.19265 C -0.29152 0.20352 -0.27693 0.19843 -0.29087 0.20213 C -0.29842 0.20884 -0.30676 0.2137 -0.31431 0.2204 C -0.31861 0.22965 -0.3263 0.23497 -0.33216 0.2426 C -0.3405 0.25255 -0.34857 0.26226 -0.35717 0.27221 C -0.36668 0.28308 -0.37645 0.29765 -0.38882 0.30343 C -0.39599 0.31291 -0.40328 0.32285 -0.40953 0.33303 C -0.41162 0.33673 -0.41266 0.34089 -0.41514 0.34413 C -0.41644 0.34598 -0.41904 0.34991 -0.41904 0.35014 " pathEditMode="relative" rAng="0" ptsTypes="ffffffffffffffffffffff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16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5398E-6 2.03515E-7 C -0.02032 0.00486 -0.00885 0.00046 -0.02852 0.0111 C -0.03204 0.01295 -0.03647 0.01341 -0.03973 0.01665 C -0.04259 0.01919 -0.04481 0.02313 -0.04754 0.02451 C -0.05184 0.02613 -0.05392 0.02613 -0.05783 0.03006 C -0.06265 0.03492 -0.06682 0.04093 -0.07177 0.04533 C -0.08219 0.05481 -0.09378 0.06267 -0.10512 0.07007 C -0.10981 0.07747 -0.12062 0.08418 -0.127 0.08742 C -0.12947 0.08858 -0.13221 0.08881 -0.13442 0.09112 C -0.13716 0.09366 -0.1395 0.09644 -0.14211 0.09875 C -0.14419 0.10037 -0.14654 0.10083 -0.14849 0.10245 C -0.15917 0.1117 -0.16126 0.11887 -0.17285 0.12188 C -0.18223 0.13113 -0.16972 0.1191 -0.18418 0.12951 C -0.19903 0.13969 -0.21375 0.1487 -0.22912 0.15819 C -0.2402 0.16489 -0.25283 0.17068 -0.26377 0.179 C -0.27836 0.18987 -0.26481 0.18478 -0.27758 0.18848 C -0.28474 0.19565 -0.29243 0.20074 -0.29933 0.20768 C -0.3035 0.21693 -0.31054 0.22271 -0.31588 0.23057 C -0.32356 0.24075 -0.33112 0.25092 -0.33906 0.2611 C -0.34779 0.27243 -0.35704 0.28747 -0.36824 0.29348 C -0.37501 0.30319 -0.38179 0.31337 -0.38752 0.32424 C -0.3896 0.32794 -0.39051 0.33233 -0.39286 0.33557 C -0.3939 0.33719 -0.39638 0.34158 -0.39638 0.34158 " pathEditMode="relative" rAng="0" ptsTypes="ffffffffffffffffffffff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0" y="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024E-6 0.01596 L 0.01354 0.32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154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905E-7 -1.94265E-7 L 0.00651 0.359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90751E-6 C 0.00078 0.00925 0.00039 0.02081 0.00273 0.0296 C 0.00599 0.04208 0.01185 0.05064 0.01588 0.06174 C 0.02422 0.08532 0.03203 0.11029 0.0401 0.13457 C 0.0474 0.15676 0.04518 0.15445 0.05117 0.17734 C 0.06016 0.21041 0.072 0.24347 0.0845 0.27145 C 0.09974 0.30613 0.1181 0.33226 0.13398 0.36601 C 0.15026 0.40046 0.14102 0.38174 0.16732 0.43006 C 0.1776 0.44879 0.18958 0.47422 0.2026 0.4837 C 0.20885 0.49341 0.21654 0.49295 0.2237 0.4985 C 0.23242 0.50567 0.24023 0.51607 0.24896 0.52231 C 0.25026 0.52439 0.25195 0.52601 0.25312 0.52879 C 0.25456 0.53272 0.25716 0.54174 0.25716 0.54197 C 0.25833 0.54983 0.26029 0.55838 0.26029 0.56786 " pathEditMode="relative" rAng="0" ptsTypes="fffffffffffff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284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27168E-6 C 0.00065 0.00902 0.00026 0.02011 0.0026 0.02821 C 0.00573 0.04046 0.01159 0.04855 0.01562 0.05919 C 0.02383 0.08208 0.03138 0.10659 0.03932 0.13017 C 0.04648 0.15168 0.04427 0.14913 0.05026 0.17133 C 0.05898 0.20347 0.07057 0.23537 0.08294 0.2622 C 0.09792 0.29572 0.11588 0.32069 0.13151 0.35306 C 0.14726 0.38728 0.13828 0.36948 0.16432 0.41595 C 0.17435 0.43422 0.18607 0.45826 0.1987 0.46751 C 0.20482 0.47699 0.2125 0.47653 0.21966 0.48208 C 0.22799 0.48855 0.23581 0.49873 0.24427 0.50497 C 0.24557 0.50682 0.24713 0.50844 0.24831 0.51075 C 0.24987 0.51491 0.25234 0.52324 0.25234 0.52347 C 0.25364 0.53133 0.25547 0.53965 0.25547 0.5489 " pathEditMode="relative" rAng="0" ptsTypes="fffffffffffff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2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50289E-6 C 0.0056 0.00971 0.00091 0.00347 0.01289 0.00879 C 0.02578 0.01457 0.03854 0.0222 0.05156 0.02682 C 0.05846 0.02913 0.0655 0.03122 0.07214 0.03399 C 0.08594 0.03977 0.09922 0.05179 0.11315 0.05572 C 0.1207 0.06174 0.12774 0.06474 0.13581 0.06821 C 0.14662 0.07908 0.15781 0.07861 0.1694 0.08648 C 0.17865 0.09295 0.18815 0.09989 0.1974 0.10636 C 0.2056 0.11214 0.2125 0.11977 0.22136 0.12254 C 0.228 0.13017 0.22617 0.12948 0.23307 0.13341 C 0.2362 0.13549 0.24271 0.13896 0.24271 0.13919 C 0.25391 0.1526 0.26719 0.15954 0.27956 0.16948 C 0.29531 0.18243 0.28229 0.1748 0.29245 0.1822 C 0.29909 0.18682 0.30625 0.19006 0.31289 0.19491 C 0.32774 0.20555 0.31393 0.19977 0.32591 0.2037 C 0.33073 0.21179 0.33581 0.21364 0.34219 0.21665 C 0.34857 0.21965 0.34232 0.21688 0.34857 0.22174 C 0.3513 0.22405 0.35573 0.22474 0.35833 0.22544 C 0.36159 0.22728 0.36471 0.22937 0.36797 0.23098 C 0.37044 0.23191 0.37305 0.23145 0.37552 0.2326 C 0.37669 0.2333 0.37748 0.23538 0.37878 0.2363 C 0.38594 0.24162 0.39479 0.24601 0.40248 0.24879 C 0.40547 0.25619 0.40964 0.25919 0.41341 0.26544 " pathEditMode="relative" rAng="0" ptsTypes="ffffffffffffffffffffff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13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4624E-7 C 0.00573 0.0104 0.00079 0.0037 0.01303 0.00948 C 0.02631 0.01572 0.03933 0.02381 0.05274 0.02867 C 0.0599 0.03121 0.06693 0.03353 0.07383 0.03653 C 0.0879 0.04301 0.10157 0.05572 0.11576 0.05988 C 0.12344 0.06659 0.1306 0.06983 0.13894 0.07353 C 0.15027 0.08532 0.16172 0.08486 0.17331 0.09318 C 0.18282 0.09988 0.19271 0.10751 0.20209 0.11445 C 0.21042 0.12069 0.21745 0.12902 0.22644 0.13202 C 0.23334 0.14035 0.23152 0.13942 0.23855 0.14358 C 0.2418 0.14566 0.24857 0.14959 0.24857 0.14983 C 0.2599 0.16439 0.27344 0.17156 0.28607 0.18243 C 0.30222 0.19653 0.28881 0.18844 0.29922 0.1963 C 0.30612 0.20116 0.31342 0.20486 0.32032 0.20994 C 0.33555 0.22127 0.32123 0.21526 0.3336 0.21965 C 0.33842 0.22821 0.34375 0.23006 0.35013 0.23329 C 0.35665 0.23653 0.3504 0.23353 0.35665 0.23907 C 0.35951 0.24139 0.36394 0.24185 0.36667 0.24277 C 0.37019 0.24462 0.37331 0.24717 0.3767 0.24879 C 0.37917 0.24994 0.38178 0.24948 0.38438 0.25064 C 0.38555 0.25133 0.38646 0.25364 0.38763 0.2548 C 0.39506 0.26012 0.40404 0.26497 0.41198 0.26798 C 0.41498 0.27584 0.41928 0.27907 0.42318 0.28601 " pathEditMode="relative" rAng="0" ptsTypes="ffffffffffffffffffffff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1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5959366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3960" y="5842337"/>
            <a:ext cx="2665336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atin typeface=".VnAvant" pitchFamily="34" charset="0"/>
              </a:rPr>
              <a:t>xÕp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83795" y="5795039"/>
            <a:ext cx="2665336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.VnAvant" pitchFamily="34" charset="0"/>
              </a:rPr>
              <a:t>®</a:t>
            </a:r>
            <a:r>
              <a:rPr lang="en-US" sz="6000" b="1" dirty="0" err="1">
                <a:latin typeface=".VnAvant" pitchFamily="34" charset="0"/>
              </a:rPr>
              <a:t>Öm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84650" y="5842337"/>
            <a:ext cx="2665336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.VnAvant" pitchFamily="34" charset="0"/>
              </a:rPr>
              <a:t>®</a:t>
            </a:r>
            <a:r>
              <a:rPr lang="en-US" sz="6000" b="1" dirty="0" err="1">
                <a:latin typeface=".VnAvant" pitchFamily="34" charset="0"/>
              </a:rPr>
              <a:t>Õm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106222" y="5842337"/>
            <a:ext cx="2665336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atin typeface=".VnAvant" pitchFamily="34" charset="0"/>
              </a:rPr>
              <a:t>nÕm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10201213183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555" y="1125940"/>
            <a:ext cx="5071968" cy="2661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lua-nep-giau-porotein-1200x12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82" y="3951027"/>
            <a:ext cx="5112223" cy="2879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ay-lua-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5157" y="1084997"/>
            <a:ext cx="4926843" cy="2715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gao-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65158" y="3991969"/>
            <a:ext cx="4890448" cy="2866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2038067" y="525438"/>
            <a:ext cx="1733263" cy="5186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Gạo nếp 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698173" y="511791"/>
            <a:ext cx="1801504" cy="491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Gạo tẻ</a:t>
            </a:r>
            <a:endParaRPr lang="en-US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95059" y="662151"/>
            <a:ext cx="11535691" cy="5853447"/>
            <a:chOff x="5745583" y="1572247"/>
            <a:chExt cx="4303810" cy="4641755"/>
          </a:xfrm>
        </p:grpSpPr>
        <p:sp>
          <p:nvSpPr>
            <p:cNvPr id="9" name="TextBox 8"/>
            <p:cNvSpPr txBox="1"/>
            <p:nvPr/>
          </p:nvSpPr>
          <p:spPr>
            <a:xfrm>
              <a:off x="5764732" y="1572247"/>
              <a:ext cx="1345752" cy="951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err="1">
                  <a:solidFill>
                    <a:srgbClr val="FF0000"/>
                  </a:solidFill>
                  <a:latin typeface=".VnAvant" pitchFamily="34" charset="0"/>
                </a:rPr>
                <a:t>lóa</a:t>
              </a:r>
              <a:r>
                <a:rPr lang="en-US" sz="7200" dirty="0">
                  <a:solidFill>
                    <a:srgbClr val="FF0000"/>
                  </a:solidFill>
                  <a:latin typeface=".VnAvant" pitchFamily="34" charset="0"/>
                </a:rPr>
                <a:t> </a:t>
              </a:r>
              <a:r>
                <a:rPr lang="en-US" sz="7200" dirty="0" err="1">
                  <a:solidFill>
                    <a:srgbClr val="FF0000"/>
                  </a:solidFill>
                  <a:latin typeface=".VnAvant" pitchFamily="34" charset="0"/>
                </a:rPr>
                <a:t>nÕp</a:t>
              </a:r>
              <a:endParaRPr lang="en-US" sz="72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72900" y="1825262"/>
              <a:ext cx="1408548" cy="951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solidFill>
                    <a:srgbClr val="FF0000"/>
                  </a:solidFill>
                  <a:latin typeface=".VnAvant" pitchFamily="34" charset="0"/>
                </a:rPr>
                <a:t>®ªm ®ã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46095" y="2861086"/>
              <a:ext cx="1017418" cy="951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err="1">
                  <a:solidFill>
                    <a:srgbClr val="FF0000"/>
                  </a:solidFill>
                  <a:latin typeface=".VnAvant" pitchFamily="34" charset="0"/>
                </a:rPr>
                <a:t>lóa</a:t>
              </a:r>
              <a:r>
                <a:rPr lang="en-US" sz="7200" dirty="0">
                  <a:solidFill>
                    <a:srgbClr val="FF0000"/>
                  </a:solidFill>
                  <a:latin typeface=".VnAvant" pitchFamily="34" charset="0"/>
                </a:rPr>
                <a:t> </a:t>
              </a:r>
              <a:r>
                <a:rPr lang="en-US" sz="7200" dirty="0" err="1">
                  <a:solidFill>
                    <a:srgbClr val="FF0000"/>
                  </a:solidFill>
                  <a:latin typeface=".VnAvant" pitchFamily="34" charset="0"/>
                </a:rPr>
                <a:t>tÎ</a:t>
              </a:r>
              <a:endParaRPr lang="en-US" sz="72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583" y="4163816"/>
              <a:ext cx="1654350" cy="951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err="1">
                  <a:solidFill>
                    <a:srgbClr val="FF0000"/>
                  </a:solidFill>
                  <a:latin typeface=".VnAvant" pitchFamily="34" charset="0"/>
                </a:rPr>
                <a:t>thua</a:t>
              </a:r>
              <a:r>
                <a:rPr lang="en-US" sz="7200" dirty="0">
                  <a:solidFill>
                    <a:srgbClr val="FF0000"/>
                  </a:solidFill>
                  <a:latin typeface=".VnAvant" pitchFamily="34" charset="0"/>
                </a:rPr>
                <a:t> </a:t>
              </a:r>
              <a:r>
                <a:rPr lang="en-US" sz="7200" dirty="0" err="1">
                  <a:solidFill>
                    <a:srgbClr val="FF0000"/>
                  </a:solidFill>
                  <a:latin typeface=".VnAvant" pitchFamily="34" charset="0"/>
                </a:rPr>
                <a:t>kÐm</a:t>
              </a:r>
              <a:endParaRPr lang="en-US" sz="72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4708" y="5262147"/>
              <a:ext cx="1294319" cy="951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solidFill>
                    <a:srgbClr val="FF0000"/>
                  </a:solidFill>
                  <a:latin typeface=".VnAvant" pitchFamily="34" charset="0"/>
                </a:rPr>
                <a:t>®å </a:t>
              </a:r>
              <a:r>
                <a:rPr lang="en-US" sz="7200" dirty="0" err="1">
                  <a:solidFill>
                    <a:srgbClr val="FF0000"/>
                  </a:solidFill>
                  <a:latin typeface=".VnAvant" pitchFamily="34" charset="0"/>
                </a:rPr>
                <a:t>nÕp</a:t>
              </a:r>
              <a:endParaRPr lang="en-US" sz="72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62239" y="2907830"/>
              <a:ext cx="1010241" cy="951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err="1">
                  <a:solidFill>
                    <a:srgbClr val="FF0000"/>
                  </a:solidFill>
                  <a:latin typeface=".VnAvant" pitchFamily="34" charset="0"/>
                </a:rPr>
                <a:t>thæ</a:t>
              </a:r>
              <a:r>
                <a:rPr lang="en-US" sz="7200" dirty="0">
                  <a:solidFill>
                    <a:srgbClr val="FF0000"/>
                  </a:solidFill>
                  <a:latin typeface=".VnAvant" pitchFamily="34" charset="0"/>
                </a:rPr>
                <a:t> </a:t>
              </a:r>
              <a:r>
                <a:rPr lang="en-US" sz="7200" dirty="0" err="1">
                  <a:solidFill>
                    <a:srgbClr val="FF0000"/>
                  </a:solidFill>
                  <a:latin typeface=".VnAvant" pitchFamily="34" charset="0"/>
                </a:rPr>
                <a:t>lé</a:t>
              </a:r>
              <a:endParaRPr lang="en-US" sz="72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72748" y="4148049"/>
              <a:ext cx="1046722" cy="951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err="1">
                  <a:solidFill>
                    <a:srgbClr val="FF0000"/>
                  </a:solidFill>
                  <a:latin typeface=".VnAvant" pitchFamily="34" charset="0"/>
                </a:rPr>
                <a:t>nhÇm</a:t>
              </a:r>
              <a:endParaRPr lang="en-US" sz="72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51734" y="5262145"/>
              <a:ext cx="1497659" cy="951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err="1">
                  <a:solidFill>
                    <a:srgbClr val="FF0000"/>
                  </a:solidFill>
                  <a:latin typeface=".VnAvant" pitchFamily="34" charset="0"/>
                </a:rPr>
                <a:t>b÷a</a:t>
              </a:r>
              <a:r>
                <a:rPr lang="en-US" sz="7200" dirty="0">
                  <a:solidFill>
                    <a:srgbClr val="FF0000"/>
                  </a:solidFill>
                  <a:latin typeface=".VnAvant" pitchFamily="34" charset="0"/>
                </a:rPr>
                <a:t> </a:t>
              </a:r>
              <a:r>
                <a:rPr lang="en-US" sz="7200" dirty="0" err="1">
                  <a:solidFill>
                    <a:srgbClr val="FF0000"/>
                  </a:solidFill>
                  <a:latin typeface=".VnAvant" pitchFamily="34" charset="0"/>
                </a:rPr>
                <a:t>phô</a:t>
              </a:r>
              <a:endParaRPr lang="en-US" sz="7200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1"/>
</p:tagLst>
</file>

<file path=ppt/theme/theme1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80</Words>
  <Application>Microsoft Office PowerPoint</Application>
  <PresentationFormat>Widescreen</PresentationFormat>
  <Paragraphs>42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宋体</vt:lpstr>
      <vt:lpstr>.VnAvant</vt:lpstr>
      <vt:lpstr>Arial</vt:lpstr>
      <vt:lpstr>Calibri</vt:lpstr>
      <vt:lpstr>Calibri Light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演示文稿11</dc:title>
  <dc:creator>Administrator</dc:creator>
  <cp:lastModifiedBy>Administrator</cp:lastModifiedBy>
  <cp:revision>25</cp:revision>
  <dcterms:created xsi:type="dcterms:W3CDTF">2017-09-16T09:15:00Z</dcterms:created>
  <dcterms:modified xsi:type="dcterms:W3CDTF">2025-10-29T06:15:31Z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