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62" r:id="rId3"/>
    <p:sldId id="272" r:id="rId4"/>
    <p:sldId id="263" r:id="rId5"/>
    <p:sldId id="274" r:id="rId6"/>
    <p:sldId id="344" r:id="rId7"/>
    <p:sldId id="345" r:id="rId8"/>
    <p:sldId id="266" r:id="rId9"/>
    <p:sldId id="275" r:id="rId10"/>
    <p:sldId id="341" r:id="rId11"/>
    <p:sldId id="342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B093C-B195-43CF-B958-5C70D935E703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3F14A-78FC-4830-B869-65FD2A61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1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67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8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8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1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3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3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8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3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4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5A6F0-59F2-4F59-B8D8-7987C6C4BFA5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256D3-C16C-4697-A27B-0318EB9FC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1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tree-cute-cartoon-children-question-mark-png-picture-material-image_23007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33516"/>
            <a:ext cx="3425588" cy="4442346"/>
          </a:xfrm>
          <a:prstGeom prst="rect">
            <a:avLst/>
          </a:prstGeom>
        </p:spPr>
      </p:pic>
      <p:pic>
        <p:nvPicPr>
          <p:cNvPr id="6" name="Picture 5" descr="bài em ep 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237" y="1885071"/>
            <a:ext cx="4884431" cy="4618087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720" y="1885071"/>
            <a:ext cx="4145281" cy="4652206"/>
          </a:xfrm>
          <a:prstGeom prst="rect">
            <a:avLst/>
          </a:prstGeom>
        </p:spPr>
      </p:pic>
      <p:pic>
        <p:nvPicPr>
          <p:cNvPr id="8" name="Picture 7" descr="6-mau_slide_powerpoint_dep_ctu.vn_(87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88" y="3690145"/>
            <a:ext cx="1070781" cy="1596788"/>
          </a:xfrm>
          <a:prstGeom prst="rect">
            <a:avLst/>
          </a:prstGeom>
        </p:spPr>
      </p:pic>
      <p:pic>
        <p:nvPicPr>
          <p:cNvPr id="11" name="Picture 10" descr="5-mau_slide_powerpoint_dep_ctu.vn_(25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4493" y="2224585"/>
            <a:ext cx="1387310" cy="134999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4D92FF-8F49-4B40-B898-21755989C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489D794-63AA-4457-962D-7920811C27F9}"/>
              </a:ext>
            </a:extLst>
          </p:cNvPr>
          <p:cNvSpPr/>
          <p:nvPr/>
        </p:nvSpPr>
        <p:spPr>
          <a:xfrm>
            <a:off x="393895" y="5613008"/>
            <a:ext cx="773723" cy="98473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7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179806" y="169566"/>
            <a:ext cx="4684761" cy="7582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UTM Avo" panose="02040603050506020204" pitchFamily="18" charset="0"/>
              </a:rPr>
              <a:t>4. </a:t>
            </a:r>
            <a:r>
              <a:rPr lang="en-US" dirty="0" err="1">
                <a:solidFill>
                  <a:schemeClr val="bg1"/>
                </a:solidFill>
                <a:latin typeface="UTM Avo" panose="02040603050506020204" pitchFamily="18" charset="0"/>
              </a:rPr>
              <a:t>Tập</a:t>
            </a:r>
            <a:r>
              <a:rPr lang="en-US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UTM Avo" panose="02040603050506020204" pitchFamily="18" charset="0"/>
              </a:rPr>
              <a:t>viết</a:t>
            </a:r>
            <a:endParaRPr lang="en-US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301" t="23345" r="20063" b="56067"/>
          <a:stretch/>
        </p:blipFill>
        <p:spPr>
          <a:xfrm>
            <a:off x="0" y="993913"/>
            <a:ext cx="12191999" cy="305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8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508" t="27775" r="53695" b="38599"/>
          <a:stretch/>
        </p:blipFill>
        <p:spPr>
          <a:xfrm>
            <a:off x="21744" y="-1"/>
            <a:ext cx="7041665" cy="5724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1754" t="61576" r="57159" b="29269"/>
          <a:stretch/>
        </p:blipFill>
        <p:spPr>
          <a:xfrm>
            <a:off x="2047875" y="5562600"/>
            <a:ext cx="3602428" cy="1295400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231369" y="1427933"/>
            <a:ext cx="3433762" cy="14462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800" dirty="0" err="1">
                <a:solidFill>
                  <a:srgbClr val="FF0000"/>
                </a:solidFill>
                <a:latin typeface=".VnAvant" pitchFamily="34" charset="0"/>
              </a:rPr>
              <a:t>kem</a:t>
            </a:r>
            <a:endParaRPr lang="en-US" sz="8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 Box 6"/>
          <p:cNvSpPr txBox="1"/>
          <p:nvPr/>
        </p:nvSpPr>
        <p:spPr>
          <a:xfrm>
            <a:off x="8164694" y="2928121"/>
            <a:ext cx="1770062" cy="1200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dirty="0">
                <a:latin typeface=".VnAvant" panose="020B7200000000000000" charset="0"/>
                <a:cs typeface=".VnAvant" panose="020B7200000000000000" charset="0"/>
              </a:rPr>
              <a:t>k</a:t>
            </a:r>
          </a:p>
        </p:txBody>
      </p:sp>
      <p:sp>
        <p:nvSpPr>
          <p:cNvPr id="10" name="Text Box 7"/>
          <p:cNvSpPr txBox="1"/>
          <p:nvPr/>
        </p:nvSpPr>
        <p:spPr>
          <a:xfrm>
            <a:off x="9872844" y="2893196"/>
            <a:ext cx="1752600" cy="12001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dirty="0" err="1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em</a:t>
            </a:r>
            <a:endParaRPr lang="en-US" sz="7200" dirty="0">
              <a:solidFill>
                <a:srgbClr val="FF0000"/>
              </a:solidFill>
              <a:latin typeface=".VnAvant" panose="020B7200000000000000" charset="0"/>
              <a:cs typeface=".VnAvant" panose="020B72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8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4718" t="23723" r="13409" b="38776"/>
          <a:stretch/>
        </p:blipFill>
        <p:spPr>
          <a:xfrm>
            <a:off x="-1" y="0"/>
            <a:ext cx="7977809" cy="5632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4221" t="61752" r="22416" b="27861"/>
          <a:stretch/>
        </p:blipFill>
        <p:spPr>
          <a:xfrm>
            <a:off x="1863419" y="5267325"/>
            <a:ext cx="4346881" cy="1590675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231369" y="1427933"/>
            <a:ext cx="3433762" cy="14462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800" dirty="0" err="1">
                <a:solidFill>
                  <a:srgbClr val="FF0000"/>
                </a:solidFill>
                <a:latin typeface=".VnAvant" pitchFamily="34" charset="0"/>
              </a:rPr>
              <a:t>dÐp</a:t>
            </a:r>
            <a:endParaRPr lang="en-US" sz="8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 Box 6"/>
          <p:cNvSpPr txBox="1"/>
          <p:nvPr/>
        </p:nvSpPr>
        <p:spPr>
          <a:xfrm>
            <a:off x="8164694" y="2928121"/>
            <a:ext cx="1770062" cy="1200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dirty="0">
                <a:latin typeface=".VnAvant" panose="020B7200000000000000" charset="0"/>
                <a:cs typeface=".VnAvant" panose="020B7200000000000000" charset="0"/>
              </a:rPr>
              <a:t>d</a:t>
            </a:r>
          </a:p>
        </p:txBody>
      </p:sp>
      <p:sp>
        <p:nvSpPr>
          <p:cNvPr id="10" name="Text Box 7"/>
          <p:cNvSpPr txBox="1"/>
          <p:nvPr/>
        </p:nvSpPr>
        <p:spPr>
          <a:xfrm>
            <a:off x="9872844" y="2893196"/>
            <a:ext cx="1752600" cy="12001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dirty="0" err="1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Ðp</a:t>
            </a:r>
            <a:endParaRPr lang="en-US" sz="7200" dirty="0">
              <a:solidFill>
                <a:srgbClr val="FF0000"/>
              </a:solidFill>
              <a:latin typeface=".VnAvant" panose="020B7200000000000000" charset="0"/>
              <a:cs typeface=".VnAvant" panose="020B72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8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25" y="365126"/>
            <a:ext cx="5486400" cy="60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1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7079" y="3493401"/>
            <a:ext cx="4094922" cy="2403816"/>
          </a:xfrm>
          <a:prstGeom prst="rect">
            <a:avLst/>
          </a:prstGeom>
          <a:noFill/>
        </p:spPr>
      </p:pic>
      <p:pic>
        <p:nvPicPr>
          <p:cNvPr id="1027" name="Picture 3" descr="D: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320209" cy="2782957"/>
          </a:xfrm>
          <a:prstGeom prst="rect">
            <a:avLst/>
          </a:prstGeom>
          <a:noFill/>
        </p:spPr>
      </p:pic>
      <p:pic>
        <p:nvPicPr>
          <p:cNvPr id="1028" name="Picture 4" descr="D:\Desktop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1339" y="0"/>
            <a:ext cx="4240695" cy="2902226"/>
          </a:xfrm>
          <a:prstGeom prst="rect">
            <a:avLst/>
          </a:prstGeom>
          <a:noFill/>
        </p:spPr>
      </p:pic>
      <p:pic>
        <p:nvPicPr>
          <p:cNvPr id="1029" name="Picture 5" descr="D:\Desktop\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59758" y="0"/>
            <a:ext cx="4532242" cy="2531165"/>
          </a:xfrm>
          <a:prstGeom prst="rect">
            <a:avLst/>
          </a:prstGeom>
          <a:noFill/>
        </p:spPr>
      </p:pic>
      <p:pic>
        <p:nvPicPr>
          <p:cNvPr id="1030" name="Picture 6" descr="D:\Desktop\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3644349"/>
            <a:ext cx="4214191" cy="2445854"/>
          </a:xfrm>
          <a:prstGeom prst="rect">
            <a:avLst/>
          </a:prstGeom>
          <a:noFill/>
        </p:spPr>
      </p:pic>
      <p:pic>
        <p:nvPicPr>
          <p:cNvPr id="1031" name="Picture 7" descr="D:\Desktop\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81671" y="3538333"/>
            <a:ext cx="4214190" cy="2478156"/>
          </a:xfrm>
          <a:prstGeom prst="rect">
            <a:avLst/>
          </a:prstGeom>
          <a:noFill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82430" y="2729949"/>
            <a:ext cx="3099239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lÔ</a:t>
            </a:r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phÐp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434622" y="2657062"/>
            <a:ext cx="3099239" cy="10156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tem</a:t>
            </a:r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th­</a:t>
            </a:r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­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595804" y="2551045"/>
            <a:ext cx="3099239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c¸ 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chÐp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38482" y="5934670"/>
            <a:ext cx="3099239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xem</a:t>
            </a:r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ti</a:t>
            </a:r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 vi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673161" y="5934670"/>
            <a:ext cx="3099239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rÌm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728326" y="5934670"/>
            <a:ext cx="3099239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ngâ</a:t>
            </a:r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hÑp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2554" y="1325355"/>
            <a:ext cx="3099239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lÔ</a:t>
            </a:r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phÐp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83413" y="1279188"/>
            <a:ext cx="3099239" cy="10156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tem</a:t>
            </a:r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th­</a:t>
            </a:r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­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925743" y="1279188"/>
            <a:ext cx="3099239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c¸ 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chÐp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2553" y="4407528"/>
            <a:ext cx="3099239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xem</a:t>
            </a:r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ti</a:t>
            </a:r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 vi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828767" y="4407528"/>
            <a:ext cx="3099239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rÌm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011130" y="4407528"/>
            <a:ext cx="3099239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ngâ</a:t>
            </a:r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hÑp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2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36B35D-695B-4853-AB25-9E1BF3A50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505DA6-020B-41C7-8FCE-E9419BAE65BB}"/>
              </a:ext>
            </a:extLst>
          </p:cNvPr>
          <p:cNvCxnSpPr>
            <a:cxnSpLocks/>
          </p:cNvCxnSpPr>
          <p:nvPr/>
        </p:nvCxnSpPr>
        <p:spPr>
          <a:xfrm>
            <a:off x="3959258" y="2999310"/>
            <a:ext cx="1913641" cy="21477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486DE80-5D1A-435E-861C-3D49DD32FBC7}"/>
              </a:ext>
            </a:extLst>
          </p:cNvPr>
          <p:cNvCxnSpPr>
            <a:cxnSpLocks/>
          </p:cNvCxnSpPr>
          <p:nvPr/>
        </p:nvCxnSpPr>
        <p:spPr>
          <a:xfrm>
            <a:off x="3959258" y="4835951"/>
            <a:ext cx="1706251" cy="49019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B38E079-6E18-43AE-AB9C-2E41F8A3D23F}"/>
              </a:ext>
            </a:extLst>
          </p:cNvPr>
          <p:cNvCxnSpPr>
            <a:cxnSpLocks/>
          </p:cNvCxnSpPr>
          <p:nvPr/>
        </p:nvCxnSpPr>
        <p:spPr>
          <a:xfrm flipH="1">
            <a:off x="7277493" y="2999310"/>
            <a:ext cx="1244338" cy="55459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18A19DD-3607-4C7A-8317-712A5B6ABE85}"/>
              </a:ext>
            </a:extLst>
          </p:cNvPr>
          <p:cNvCxnSpPr>
            <a:cxnSpLocks/>
          </p:cNvCxnSpPr>
          <p:nvPr/>
        </p:nvCxnSpPr>
        <p:spPr>
          <a:xfrm flipV="1">
            <a:off x="3959258" y="4073172"/>
            <a:ext cx="1913641" cy="19293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22DF37-FDA1-4C91-83F3-7506C02489BC}"/>
              </a:ext>
            </a:extLst>
          </p:cNvPr>
          <p:cNvCxnSpPr>
            <a:cxnSpLocks/>
          </p:cNvCxnSpPr>
          <p:nvPr/>
        </p:nvCxnSpPr>
        <p:spPr>
          <a:xfrm flipH="1" flipV="1">
            <a:off x="6985262" y="4073172"/>
            <a:ext cx="1536570" cy="5176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C6792F2-014E-44AD-A10B-1F94C4DC6B5F}"/>
              </a:ext>
            </a:extLst>
          </p:cNvPr>
          <p:cNvCxnSpPr>
            <a:cxnSpLocks/>
          </p:cNvCxnSpPr>
          <p:nvPr/>
        </p:nvCxnSpPr>
        <p:spPr>
          <a:xfrm flipH="1" flipV="1">
            <a:off x="7277493" y="5769204"/>
            <a:ext cx="1244339" cy="3016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30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163" t="22426" r="25333" b="141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48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5130" y="1561320"/>
            <a:ext cx="361949" cy="434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475374" y="2502225"/>
            <a:ext cx="361949" cy="434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372591" y="2011895"/>
            <a:ext cx="361949" cy="434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122" y="4450294"/>
            <a:ext cx="361949" cy="434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743652" y="3973216"/>
            <a:ext cx="361949" cy="434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594937" y="2133600"/>
            <a:ext cx="1108506" cy="172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667824" y="3028122"/>
            <a:ext cx="1108506" cy="172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25703" y="4041913"/>
            <a:ext cx="850088" cy="106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83580" y="5996609"/>
            <a:ext cx="1108506" cy="172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47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46</cp:revision>
  <dcterms:created xsi:type="dcterms:W3CDTF">2020-08-08T01:31:20Z</dcterms:created>
  <dcterms:modified xsi:type="dcterms:W3CDTF">2025-10-27T12:58:08Z</dcterms:modified>
</cp:coreProperties>
</file>