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90" r:id="rId2"/>
    <p:sldId id="269" r:id="rId3"/>
    <p:sldId id="273" r:id="rId4"/>
    <p:sldId id="274" r:id="rId5"/>
    <p:sldId id="278" r:id="rId6"/>
    <p:sldId id="275" r:id="rId7"/>
    <p:sldId id="443" r:id="rId8"/>
    <p:sldId id="404" r:id="rId9"/>
    <p:sldId id="444" r:id="rId10"/>
    <p:sldId id="445" r:id="rId11"/>
    <p:sldId id="282" r:id="rId12"/>
    <p:sldId id="446" r:id="rId13"/>
    <p:sldId id="433" r:id="rId14"/>
    <p:sldId id="429" r:id="rId15"/>
    <p:sldId id="385" r:id="rId16"/>
    <p:sldId id="447" r:id="rId17"/>
    <p:sldId id="27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6" d="100"/>
          <a:sy n="76" d="100"/>
        </p:scale>
        <p:origin x="221"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3A6880-D08C-4CDD-98A3-0FD76B1854DA}" type="datetimeFigureOut">
              <a:rPr lang="en-US" smtClean="0"/>
              <a:t>10/12/2023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DEDA5A-A170-4ADC-97BA-8670803B6691}" type="slidenum">
              <a:rPr lang="en-US" smtClean="0"/>
              <a:t>‹#›</a:t>
            </a:fld>
            <a:endParaRPr lang="en-US"/>
          </a:p>
        </p:txBody>
      </p:sp>
    </p:spTree>
    <p:extLst>
      <p:ext uri="{BB962C8B-B14F-4D97-AF65-F5344CB8AC3E}">
        <p14:creationId xmlns:p14="http://schemas.microsoft.com/office/powerpoint/2010/main" val="4180000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AE39EF-C0E5-4896-B9D3-7E7938E4611D}" type="slidenum">
              <a:rPr lang="zh-CN" altLang="en-US" smtClean="0"/>
              <a:t>1</a:t>
            </a:fld>
            <a:endParaRPr lang="zh-CN" altLang="en-US"/>
          </a:p>
        </p:txBody>
      </p:sp>
    </p:spTree>
    <p:extLst>
      <p:ext uri="{BB962C8B-B14F-4D97-AF65-F5344CB8AC3E}">
        <p14:creationId xmlns:p14="http://schemas.microsoft.com/office/powerpoint/2010/main" val="40168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UTM Avo" panose="02040603050506020204" pitchFamily="18" charset="0"/>
            </a:endParaRPr>
          </a:p>
        </p:txBody>
      </p:sp>
      <p:sp>
        <p:nvSpPr>
          <p:cNvPr id="282" name="Google Shape;28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5757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t>9</a:t>
            </a:fld>
            <a:endParaRPr lang="zh-CN" altLang="en-US"/>
          </a:p>
        </p:txBody>
      </p:sp>
    </p:spTree>
    <p:extLst>
      <p:ext uri="{BB962C8B-B14F-4D97-AF65-F5344CB8AC3E}">
        <p14:creationId xmlns:p14="http://schemas.microsoft.com/office/powerpoint/2010/main" val="2650637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t>11</a:t>
            </a:fld>
            <a:endParaRPr lang="zh-CN" altLang="en-US"/>
          </a:p>
        </p:txBody>
      </p:sp>
    </p:spTree>
    <p:extLst>
      <p:ext uri="{BB962C8B-B14F-4D97-AF65-F5344CB8AC3E}">
        <p14:creationId xmlns:p14="http://schemas.microsoft.com/office/powerpoint/2010/main" val="4236108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UTM Avo" panose="02040603050506020204" pitchFamily="18" charset="0"/>
            </a:endParaRPr>
          </a:p>
        </p:txBody>
      </p:sp>
      <p:sp>
        <p:nvSpPr>
          <p:cNvPr id="282" name="Google Shape;28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11954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7071E-7ABA-FB15-5B95-8A5FCD4BB04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986FDD4-8D8F-C1C7-1EAF-80F942D22C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902E30F-8684-A974-B5F3-C9FF57DC68D7}"/>
              </a:ext>
            </a:extLst>
          </p:cNvPr>
          <p:cNvSpPr>
            <a:spLocks noGrp="1"/>
          </p:cNvSpPr>
          <p:nvPr>
            <p:ph type="dt" sz="half" idx="10"/>
          </p:nvPr>
        </p:nvSpPr>
        <p:spPr/>
        <p:txBody>
          <a:bodyPr/>
          <a:lstStyle/>
          <a:p>
            <a:fld id="{01175D9E-5169-4EFE-97E0-034BB18F3424}" type="datetimeFigureOut">
              <a:rPr lang="en-US" smtClean="0"/>
              <a:t>10/12/2023</a:t>
            </a:fld>
            <a:endParaRPr lang="en-US"/>
          </a:p>
        </p:txBody>
      </p:sp>
      <p:sp>
        <p:nvSpPr>
          <p:cNvPr id="5" name="Footer Placeholder 4">
            <a:extLst>
              <a:ext uri="{FF2B5EF4-FFF2-40B4-BE49-F238E27FC236}">
                <a16:creationId xmlns:a16="http://schemas.microsoft.com/office/drawing/2014/main" id="{A2FDC8FA-76AE-4E00-ED8A-78E036178F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2B5586-F214-4345-5795-A85CE6155EE8}"/>
              </a:ext>
            </a:extLst>
          </p:cNvPr>
          <p:cNvSpPr>
            <a:spLocks noGrp="1"/>
          </p:cNvSpPr>
          <p:nvPr>
            <p:ph type="sldNum" sz="quarter" idx="12"/>
          </p:nvPr>
        </p:nvSpPr>
        <p:spPr/>
        <p:txBody>
          <a:bodyPr/>
          <a:lstStyle/>
          <a:p>
            <a:fld id="{0C0E562F-E8DC-4A3B-8CAC-D93A1609FA46}" type="slidenum">
              <a:rPr lang="en-US" smtClean="0"/>
              <a:t>‹#›</a:t>
            </a:fld>
            <a:endParaRPr lang="en-US"/>
          </a:p>
        </p:txBody>
      </p:sp>
    </p:spTree>
    <p:extLst>
      <p:ext uri="{BB962C8B-B14F-4D97-AF65-F5344CB8AC3E}">
        <p14:creationId xmlns:p14="http://schemas.microsoft.com/office/powerpoint/2010/main" val="3635963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D83D1-B978-BAAF-DA1B-5DEF7DEC62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87B82E1-2010-4A9F-1F16-AF3C6A8D0C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EBF224-FE22-9ED8-0169-AFA93B3AD4E7}"/>
              </a:ext>
            </a:extLst>
          </p:cNvPr>
          <p:cNvSpPr>
            <a:spLocks noGrp="1"/>
          </p:cNvSpPr>
          <p:nvPr>
            <p:ph type="dt" sz="half" idx="10"/>
          </p:nvPr>
        </p:nvSpPr>
        <p:spPr/>
        <p:txBody>
          <a:bodyPr/>
          <a:lstStyle/>
          <a:p>
            <a:fld id="{01175D9E-5169-4EFE-97E0-034BB18F3424}" type="datetimeFigureOut">
              <a:rPr lang="en-US" smtClean="0"/>
              <a:t>10/12/2023</a:t>
            </a:fld>
            <a:endParaRPr lang="en-US"/>
          </a:p>
        </p:txBody>
      </p:sp>
      <p:sp>
        <p:nvSpPr>
          <p:cNvPr id="5" name="Footer Placeholder 4">
            <a:extLst>
              <a:ext uri="{FF2B5EF4-FFF2-40B4-BE49-F238E27FC236}">
                <a16:creationId xmlns:a16="http://schemas.microsoft.com/office/drawing/2014/main" id="{82E6D86D-2ED6-DCA4-E2A8-A5390B9AE2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13F81C-A256-F34A-01F8-AB8D282BAF10}"/>
              </a:ext>
            </a:extLst>
          </p:cNvPr>
          <p:cNvSpPr>
            <a:spLocks noGrp="1"/>
          </p:cNvSpPr>
          <p:nvPr>
            <p:ph type="sldNum" sz="quarter" idx="12"/>
          </p:nvPr>
        </p:nvSpPr>
        <p:spPr/>
        <p:txBody>
          <a:bodyPr/>
          <a:lstStyle/>
          <a:p>
            <a:fld id="{0C0E562F-E8DC-4A3B-8CAC-D93A1609FA46}" type="slidenum">
              <a:rPr lang="en-US" smtClean="0"/>
              <a:t>‹#›</a:t>
            </a:fld>
            <a:endParaRPr lang="en-US"/>
          </a:p>
        </p:txBody>
      </p:sp>
    </p:spTree>
    <p:extLst>
      <p:ext uri="{BB962C8B-B14F-4D97-AF65-F5344CB8AC3E}">
        <p14:creationId xmlns:p14="http://schemas.microsoft.com/office/powerpoint/2010/main" val="2483854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95F919-F6C6-9301-145A-1D0B658421B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A687A2-BB95-E950-144F-3A6B6258966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8D6A48-CB38-6CCF-7B6E-36F754790FBB}"/>
              </a:ext>
            </a:extLst>
          </p:cNvPr>
          <p:cNvSpPr>
            <a:spLocks noGrp="1"/>
          </p:cNvSpPr>
          <p:nvPr>
            <p:ph type="dt" sz="half" idx="10"/>
          </p:nvPr>
        </p:nvSpPr>
        <p:spPr/>
        <p:txBody>
          <a:bodyPr/>
          <a:lstStyle/>
          <a:p>
            <a:fld id="{01175D9E-5169-4EFE-97E0-034BB18F3424}" type="datetimeFigureOut">
              <a:rPr lang="en-US" smtClean="0"/>
              <a:t>10/12/2023</a:t>
            </a:fld>
            <a:endParaRPr lang="en-US"/>
          </a:p>
        </p:txBody>
      </p:sp>
      <p:sp>
        <p:nvSpPr>
          <p:cNvPr id="5" name="Footer Placeholder 4">
            <a:extLst>
              <a:ext uri="{FF2B5EF4-FFF2-40B4-BE49-F238E27FC236}">
                <a16:creationId xmlns:a16="http://schemas.microsoft.com/office/drawing/2014/main" id="{3FEDA363-6E95-3684-973A-89350EBE5C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E4278D-B7E7-AC24-8124-F3A91C522D35}"/>
              </a:ext>
            </a:extLst>
          </p:cNvPr>
          <p:cNvSpPr>
            <a:spLocks noGrp="1"/>
          </p:cNvSpPr>
          <p:nvPr>
            <p:ph type="sldNum" sz="quarter" idx="12"/>
          </p:nvPr>
        </p:nvSpPr>
        <p:spPr/>
        <p:txBody>
          <a:bodyPr/>
          <a:lstStyle/>
          <a:p>
            <a:fld id="{0C0E562F-E8DC-4A3B-8CAC-D93A1609FA46}" type="slidenum">
              <a:rPr lang="en-US" smtClean="0"/>
              <a:t>‹#›</a:t>
            </a:fld>
            <a:endParaRPr lang="en-US"/>
          </a:p>
        </p:txBody>
      </p:sp>
    </p:spTree>
    <p:extLst>
      <p:ext uri="{BB962C8B-B14F-4D97-AF65-F5344CB8AC3E}">
        <p14:creationId xmlns:p14="http://schemas.microsoft.com/office/powerpoint/2010/main" val="23831245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userDrawn="1">
  <p:cSld name="1_Title Slide">
    <p:spTree>
      <p:nvGrpSpPr>
        <p:cNvPr id="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a:stretch/>
        </p:blipFill>
        <p:spPr>
          <a:xfrm>
            <a:off x="-101447" y="-90897"/>
            <a:ext cx="12613688" cy="7095200"/>
          </a:xfrm>
          <a:prstGeom prst="rect">
            <a:avLst/>
          </a:prstGeom>
          <a:noFill/>
          <a:ln>
            <a:noFill/>
          </a:ln>
        </p:spPr>
      </p:pic>
      <p:sp>
        <p:nvSpPr>
          <p:cNvPr id="15" name="Google Shape;15;p7"/>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354FBDB-570B-47DF-96E0-31EC931D5420}" type="datetimeFigureOut">
              <a:rPr lang="en-US" smtClean="0"/>
              <a:pPr/>
              <a:t>10/12/2023</a:t>
            </a:fld>
            <a:endParaRPr lang="en-US"/>
          </a:p>
        </p:txBody>
      </p:sp>
      <p:sp>
        <p:nvSpPr>
          <p:cNvPr id="16" name="Google Shape;16;p7"/>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7" name="Google Shape;17;p7"/>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7FA4BBA6-1016-4661-98DC-FB176A95F2CF}" type="slidenum">
              <a:rPr lang="en-US" smtClean="0"/>
              <a:pPr/>
              <a:t>‹#›</a:t>
            </a:fld>
            <a:endParaRPr lang="en-US"/>
          </a:p>
        </p:txBody>
      </p:sp>
      <p:sp>
        <p:nvSpPr>
          <p:cNvPr id="18" name="Google Shape;18;p7"/>
          <p:cNvSpPr/>
          <p:nvPr/>
        </p:nvSpPr>
        <p:spPr>
          <a:xfrm>
            <a:off x="2629362" y="1930595"/>
            <a:ext cx="852023" cy="852023"/>
          </a:xfrm>
          <a:prstGeom prst="ellipse">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UTM Avo" panose="02040603050506020204" pitchFamily="18" charset="0"/>
              <a:ea typeface="Arial"/>
              <a:cs typeface="Arial"/>
              <a:sym typeface="Arial"/>
            </a:endParaRPr>
          </a:p>
        </p:txBody>
      </p:sp>
    </p:spTree>
    <p:extLst>
      <p:ext uri="{BB962C8B-B14F-4D97-AF65-F5344CB8AC3E}">
        <p14:creationId xmlns:p14="http://schemas.microsoft.com/office/powerpoint/2010/main" val="3520523646"/>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_Title and Content" userDrawn="1">
  <p:cSld name="2_Title and Content">
    <p:spTree>
      <p:nvGrpSpPr>
        <p:cNvPr id="1" name="Shape 33"/>
        <p:cNvGrpSpPr/>
        <p:nvPr/>
      </p:nvGrpSpPr>
      <p:grpSpPr>
        <a:xfrm>
          <a:off x="0" y="0"/>
          <a:ext cx="0" cy="0"/>
          <a:chOff x="0" y="0"/>
          <a:chExt cx="0" cy="0"/>
        </a:xfrm>
      </p:grpSpPr>
      <p:pic>
        <p:nvPicPr>
          <p:cNvPr id="34" name="Google Shape;34;p10"/>
          <p:cNvPicPr preferRelativeResize="0"/>
          <p:nvPr/>
        </p:nvPicPr>
        <p:blipFill rotWithShape="1">
          <a:blip r:embed="rId2">
            <a:alphaModFix/>
          </a:blip>
          <a:srcRect/>
          <a:stretch/>
        </p:blipFill>
        <p:spPr>
          <a:xfrm>
            <a:off x="9520" y="2004"/>
            <a:ext cx="12165839" cy="6853993"/>
          </a:xfrm>
          <a:prstGeom prst="rect">
            <a:avLst/>
          </a:prstGeom>
          <a:noFill/>
          <a:ln>
            <a:noFill/>
          </a:ln>
        </p:spPr>
      </p:pic>
      <p:sp>
        <p:nvSpPr>
          <p:cNvPr id="37" name="Google Shape;3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10/12/2023</a:t>
            </a:fld>
            <a:endParaRPr lang="en-US"/>
          </a:p>
        </p:txBody>
      </p:sp>
      <p:sp>
        <p:nvSpPr>
          <p:cNvPr id="38" name="Google Shape;3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9" name="Google Shape;3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spTree>
    <p:extLst>
      <p:ext uri="{BB962C8B-B14F-4D97-AF65-F5344CB8AC3E}">
        <p14:creationId xmlns:p14="http://schemas.microsoft.com/office/powerpoint/2010/main" val="2923379017"/>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节标题">
    <p:bg>
      <p:bgPr>
        <a:solidFill>
          <a:srgbClr val="F5F5F5"/>
        </a:solidFill>
        <a:effectLst/>
      </p:bgPr>
    </p:bg>
    <p:spTree>
      <p:nvGrpSpPr>
        <p:cNvPr id="1" name=""/>
        <p:cNvGrpSpPr/>
        <p:nvPr/>
      </p:nvGrpSpPr>
      <p:grpSpPr>
        <a:xfrm>
          <a:off x="0" y="0"/>
          <a:ext cx="0" cy="0"/>
          <a:chOff x="0" y="0"/>
          <a:chExt cx="0" cy="0"/>
        </a:xfrm>
      </p:grpSpPr>
      <p:pic>
        <p:nvPicPr>
          <p:cNvPr id="3" name="Google Shape;34;p10">
            <a:extLst>
              <a:ext uri="{FF2B5EF4-FFF2-40B4-BE49-F238E27FC236}">
                <a16:creationId xmlns:a16="http://schemas.microsoft.com/office/drawing/2014/main" id="{3AB2818E-E3BB-4130-A86A-5EEE162D8EFA}"/>
              </a:ext>
            </a:extLst>
          </p:cNvPr>
          <p:cNvPicPr preferRelativeResize="0"/>
          <p:nvPr userDrawn="1"/>
        </p:nvPicPr>
        <p:blipFill rotWithShape="1">
          <a:blip r:embed="rId2">
            <a:alphaModFix/>
          </a:blip>
          <a:srcRect/>
          <a:stretch/>
        </p:blipFill>
        <p:spPr>
          <a:xfrm>
            <a:off x="9520" y="2004"/>
            <a:ext cx="12165839" cy="6853993"/>
          </a:xfrm>
          <a:prstGeom prst="rect">
            <a:avLst/>
          </a:prstGeom>
          <a:noFill/>
          <a:ln>
            <a:noFill/>
          </a:ln>
        </p:spPr>
      </p:pic>
      <p:pic>
        <p:nvPicPr>
          <p:cNvPr id="2" name="图片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584821"/>
          </a:xfrm>
          <a:prstGeom prst="rect">
            <a:avLst/>
          </a:prstGeom>
        </p:spPr>
      </p:pic>
    </p:spTree>
    <p:extLst>
      <p:ext uri="{BB962C8B-B14F-4D97-AF65-F5344CB8AC3E}">
        <p14:creationId xmlns:p14="http://schemas.microsoft.com/office/powerpoint/2010/main" val="2124612087"/>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40E29-15B3-5A3D-53BC-1FA9986213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F22C71-7B3E-30B3-0E64-FEA2F5F397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521B91-E854-B561-A6E6-4DED137701AF}"/>
              </a:ext>
            </a:extLst>
          </p:cNvPr>
          <p:cNvSpPr>
            <a:spLocks noGrp="1"/>
          </p:cNvSpPr>
          <p:nvPr>
            <p:ph type="dt" sz="half" idx="10"/>
          </p:nvPr>
        </p:nvSpPr>
        <p:spPr/>
        <p:txBody>
          <a:bodyPr/>
          <a:lstStyle/>
          <a:p>
            <a:fld id="{01175D9E-5169-4EFE-97E0-034BB18F3424}" type="datetimeFigureOut">
              <a:rPr lang="en-US" smtClean="0"/>
              <a:t>10/12/2023</a:t>
            </a:fld>
            <a:endParaRPr lang="en-US"/>
          </a:p>
        </p:txBody>
      </p:sp>
      <p:sp>
        <p:nvSpPr>
          <p:cNvPr id="5" name="Footer Placeholder 4">
            <a:extLst>
              <a:ext uri="{FF2B5EF4-FFF2-40B4-BE49-F238E27FC236}">
                <a16:creationId xmlns:a16="http://schemas.microsoft.com/office/drawing/2014/main" id="{A94A3D07-812D-FDBB-6891-D220399DC1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4D2281-D3B3-9510-8F07-AAB605C0E842}"/>
              </a:ext>
            </a:extLst>
          </p:cNvPr>
          <p:cNvSpPr>
            <a:spLocks noGrp="1"/>
          </p:cNvSpPr>
          <p:nvPr>
            <p:ph type="sldNum" sz="quarter" idx="12"/>
          </p:nvPr>
        </p:nvSpPr>
        <p:spPr/>
        <p:txBody>
          <a:bodyPr/>
          <a:lstStyle/>
          <a:p>
            <a:fld id="{0C0E562F-E8DC-4A3B-8CAC-D93A1609FA46}" type="slidenum">
              <a:rPr lang="en-US" smtClean="0"/>
              <a:t>‹#›</a:t>
            </a:fld>
            <a:endParaRPr lang="en-US"/>
          </a:p>
        </p:txBody>
      </p:sp>
    </p:spTree>
    <p:extLst>
      <p:ext uri="{BB962C8B-B14F-4D97-AF65-F5344CB8AC3E}">
        <p14:creationId xmlns:p14="http://schemas.microsoft.com/office/powerpoint/2010/main" val="3340663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7CBEB-B52A-08DD-13D6-BB9942AB04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7CDE513-0211-766A-761C-1A36F24816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6C7F3EE-9B03-A806-488A-275BBE19C6BB}"/>
              </a:ext>
            </a:extLst>
          </p:cNvPr>
          <p:cNvSpPr>
            <a:spLocks noGrp="1"/>
          </p:cNvSpPr>
          <p:nvPr>
            <p:ph type="dt" sz="half" idx="10"/>
          </p:nvPr>
        </p:nvSpPr>
        <p:spPr/>
        <p:txBody>
          <a:bodyPr/>
          <a:lstStyle/>
          <a:p>
            <a:fld id="{01175D9E-5169-4EFE-97E0-034BB18F3424}" type="datetimeFigureOut">
              <a:rPr lang="en-US" smtClean="0"/>
              <a:t>10/12/2023</a:t>
            </a:fld>
            <a:endParaRPr lang="en-US"/>
          </a:p>
        </p:txBody>
      </p:sp>
      <p:sp>
        <p:nvSpPr>
          <p:cNvPr id="5" name="Footer Placeholder 4">
            <a:extLst>
              <a:ext uri="{FF2B5EF4-FFF2-40B4-BE49-F238E27FC236}">
                <a16:creationId xmlns:a16="http://schemas.microsoft.com/office/drawing/2014/main" id="{DEF635B3-C34F-4234-7A14-1C36F6BF31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EC4F9E-3527-9780-9006-4FC1F0F37B60}"/>
              </a:ext>
            </a:extLst>
          </p:cNvPr>
          <p:cNvSpPr>
            <a:spLocks noGrp="1"/>
          </p:cNvSpPr>
          <p:nvPr>
            <p:ph type="sldNum" sz="quarter" idx="12"/>
          </p:nvPr>
        </p:nvSpPr>
        <p:spPr/>
        <p:txBody>
          <a:bodyPr/>
          <a:lstStyle/>
          <a:p>
            <a:fld id="{0C0E562F-E8DC-4A3B-8CAC-D93A1609FA46}" type="slidenum">
              <a:rPr lang="en-US" smtClean="0"/>
              <a:t>‹#›</a:t>
            </a:fld>
            <a:endParaRPr lang="en-US"/>
          </a:p>
        </p:txBody>
      </p:sp>
    </p:spTree>
    <p:extLst>
      <p:ext uri="{BB962C8B-B14F-4D97-AF65-F5344CB8AC3E}">
        <p14:creationId xmlns:p14="http://schemas.microsoft.com/office/powerpoint/2010/main" val="1868530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F551A-447A-55F0-9E7C-FD069095DB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4B112E-86F9-15DA-05E4-BF3F5707A1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26BCAB3-BBB5-A879-0BF4-9B318A4F47E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DBF5AF5-D6FE-46F2-672D-C0B93A41AB57}"/>
              </a:ext>
            </a:extLst>
          </p:cNvPr>
          <p:cNvSpPr>
            <a:spLocks noGrp="1"/>
          </p:cNvSpPr>
          <p:nvPr>
            <p:ph type="dt" sz="half" idx="10"/>
          </p:nvPr>
        </p:nvSpPr>
        <p:spPr/>
        <p:txBody>
          <a:bodyPr/>
          <a:lstStyle/>
          <a:p>
            <a:fld id="{01175D9E-5169-4EFE-97E0-034BB18F3424}" type="datetimeFigureOut">
              <a:rPr lang="en-US" smtClean="0"/>
              <a:t>10/12/2023</a:t>
            </a:fld>
            <a:endParaRPr lang="en-US"/>
          </a:p>
        </p:txBody>
      </p:sp>
      <p:sp>
        <p:nvSpPr>
          <p:cNvPr id="6" name="Footer Placeholder 5">
            <a:extLst>
              <a:ext uri="{FF2B5EF4-FFF2-40B4-BE49-F238E27FC236}">
                <a16:creationId xmlns:a16="http://schemas.microsoft.com/office/drawing/2014/main" id="{35D8F277-29EF-6528-1FF8-31D5F2AFA2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49FB99-43C0-AC44-E316-65F667BA3085}"/>
              </a:ext>
            </a:extLst>
          </p:cNvPr>
          <p:cNvSpPr>
            <a:spLocks noGrp="1"/>
          </p:cNvSpPr>
          <p:nvPr>
            <p:ph type="sldNum" sz="quarter" idx="12"/>
          </p:nvPr>
        </p:nvSpPr>
        <p:spPr/>
        <p:txBody>
          <a:bodyPr/>
          <a:lstStyle/>
          <a:p>
            <a:fld id="{0C0E562F-E8DC-4A3B-8CAC-D93A1609FA46}" type="slidenum">
              <a:rPr lang="en-US" smtClean="0"/>
              <a:t>‹#›</a:t>
            </a:fld>
            <a:endParaRPr lang="en-US"/>
          </a:p>
        </p:txBody>
      </p:sp>
    </p:spTree>
    <p:extLst>
      <p:ext uri="{BB962C8B-B14F-4D97-AF65-F5344CB8AC3E}">
        <p14:creationId xmlns:p14="http://schemas.microsoft.com/office/powerpoint/2010/main" val="3411083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8AA49-D9B3-C2DA-FC28-4A99EBB7CB2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4F5BF97-3572-1265-659B-60D0287657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5C046A-CA20-C3A1-4457-DA88F184F8B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1D32DA0-CA48-2DC9-5937-BEA6F21BF9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429FF0F-16AA-6C69-5B53-3836C380E86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FD129B8-4948-CA57-FD90-E58A81AA7847}"/>
              </a:ext>
            </a:extLst>
          </p:cNvPr>
          <p:cNvSpPr>
            <a:spLocks noGrp="1"/>
          </p:cNvSpPr>
          <p:nvPr>
            <p:ph type="dt" sz="half" idx="10"/>
          </p:nvPr>
        </p:nvSpPr>
        <p:spPr/>
        <p:txBody>
          <a:bodyPr/>
          <a:lstStyle/>
          <a:p>
            <a:fld id="{01175D9E-5169-4EFE-97E0-034BB18F3424}" type="datetimeFigureOut">
              <a:rPr lang="en-US" smtClean="0"/>
              <a:t>10/12/2023</a:t>
            </a:fld>
            <a:endParaRPr lang="en-US"/>
          </a:p>
        </p:txBody>
      </p:sp>
      <p:sp>
        <p:nvSpPr>
          <p:cNvPr id="8" name="Footer Placeholder 7">
            <a:extLst>
              <a:ext uri="{FF2B5EF4-FFF2-40B4-BE49-F238E27FC236}">
                <a16:creationId xmlns:a16="http://schemas.microsoft.com/office/drawing/2014/main" id="{988169B5-C356-40C6-5FBE-3E93692AC01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0070B90-0D8C-1912-ADBA-4F31BDCDF1B2}"/>
              </a:ext>
            </a:extLst>
          </p:cNvPr>
          <p:cNvSpPr>
            <a:spLocks noGrp="1"/>
          </p:cNvSpPr>
          <p:nvPr>
            <p:ph type="sldNum" sz="quarter" idx="12"/>
          </p:nvPr>
        </p:nvSpPr>
        <p:spPr/>
        <p:txBody>
          <a:bodyPr/>
          <a:lstStyle/>
          <a:p>
            <a:fld id="{0C0E562F-E8DC-4A3B-8CAC-D93A1609FA46}" type="slidenum">
              <a:rPr lang="en-US" smtClean="0"/>
              <a:t>‹#›</a:t>
            </a:fld>
            <a:endParaRPr lang="en-US"/>
          </a:p>
        </p:txBody>
      </p:sp>
    </p:spTree>
    <p:extLst>
      <p:ext uri="{BB962C8B-B14F-4D97-AF65-F5344CB8AC3E}">
        <p14:creationId xmlns:p14="http://schemas.microsoft.com/office/powerpoint/2010/main" val="663819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B551F-FCE7-B5EA-0823-2F3685EB9AB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C9EB576-7D59-FE4A-ADA7-39F79DE9139C}"/>
              </a:ext>
            </a:extLst>
          </p:cNvPr>
          <p:cNvSpPr>
            <a:spLocks noGrp="1"/>
          </p:cNvSpPr>
          <p:nvPr>
            <p:ph type="dt" sz="half" idx="10"/>
          </p:nvPr>
        </p:nvSpPr>
        <p:spPr/>
        <p:txBody>
          <a:bodyPr/>
          <a:lstStyle/>
          <a:p>
            <a:fld id="{01175D9E-5169-4EFE-97E0-034BB18F3424}" type="datetimeFigureOut">
              <a:rPr lang="en-US" smtClean="0"/>
              <a:t>10/12/2023</a:t>
            </a:fld>
            <a:endParaRPr lang="en-US"/>
          </a:p>
        </p:txBody>
      </p:sp>
      <p:sp>
        <p:nvSpPr>
          <p:cNvPr id="4" name="Footer Placeholder 3">
            <a:extLst>
              <a:ext uri="{FF2B5EF4-FFF2-40B4-BE49-F238E27FC236}">
                <a16:creationId xmlns:a16="http://schemas.microsoft.com/office/drawing/2014/main" id="{8C0480FE-0650-A5C3-DCD5-144E18C0262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9622492-1C8E-EE2E-FEBC-6B47CB311507}"/>
              </a:ext>
            </a:extLst>
          </p:cNvPr>
          <p:cNvSpPr>
            <a:spLocks noGrp="1"/>
          </p:cNvSpPr>
          <p:nvPr>
            <p:ph type="sldNum" sz="quarter" idx="12"/>
          </p:nvPr>
        </p:nvSpPr>
        <p:spPr/>
        <p:txBody>
          <a:bodyPr/>
          <a:lstStyle/>
          <a:p>
            <a:fld id="{0C0E562F-E8DC-4A3B-8CAC-D93A1609FA46}" type="slidenum">
              <a:rPr lang="en-US" smtClean="0"/>
              <a:t>‹#›</a:t>
            </a:fld>
            <a:endParaRPr lang="en-US"/>
          </a:p>
        </p:txBody>
      </p:sp>
    </p:spTree>
    <p:extLst>
      <p:ext uri="{BB962C8B-B14F-4D97-AF65-F5344CB8AC3E}">
        <p14:creationId xmlns:p14="http://schemas.microsoft.com/office/powerpoint/2010/main" val="1786614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3826FC-5D14-A60B-7900-11D72FE34342}"/>
              </a:ext>
            </a:extLst>
          </p:cNvPr>
          <p:cNvSpPr>
            <a:spLocks noGrp="1"/>
          </p:cNvSpPr>
          <p:nvPr>
            <p:ph type="dt" sz="half" idx="10"/>
          </p:nvPr>
        </p:nvSpPr>
        <p:spPr/>
        <p:txBody>
          <a:bodyPr/>
          <a:lstStyle/>
          <a:p>
            <a:fld id="{01175D9E-5169-4EFE-97E0-034BB18F3424}" type="datetimeFigureOut">
              <a:rPr lang="en-US" smtClean="0"/>
              <a:t>10/12/2023</a:t>
            </a:fld>
            <a:endParaRPr lang="en-US"/>
          </a:p>
        </p:txBody>
      </p:sp>
      <p:sp>
        <p:nvSpPr>
          <p:cNvPr id="3" name="Footer Placeholder 2">
            <a:extLst>
              <a:ext uri="{FF2B5EF4-FFF2-40B4-BE49-F238E27FC236}">
                <a16:creationId xmlns:a16="http://schemas.microsoft.com/office/drawing/2014/main" id="{1280CB4E-E15D-840A-0312-DB55C3EEFAE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27BAD10-F1BD-8327-AFBF-20C438DECD12}"/>
              </a:ext>
            </a:extLst>
          </p:cNvPr>
          <p:cNvSpPr>
            <a:spLocks noGrp="1"/>
          </p:cNvSpPr>
          <p:nvPr>
            <p:ph type="sldNum" sz="quarter" idx="12"/>
          </p:nvPr>
        </p:nvSpPr>
        <p:spPr/>
        <p:txBody>
          <a:bodyPr/>
          <a:lstStyle/>
          <a:p>
            <a:fld id="{0C0E562F-E8DC-4A3B-8CAC-D93A1609FA46}" type="slidenum">
              <a:rPr lang="en-US" smtClean="0"/>
              <a:t>‹#›</a:t>
            </a:fld>
            <a:endParaRPr lang="en-US"/>
          </a:p>
        </p:txBody>
      </p:sp>
    </p:spTree>
    <p:extLst>
      <p:ext uri="{BB962C8B-B14F-4D97-AF65-F5344CB8AC3E}">
        <p14:creationId xmlns:p14="http://schemas.microsoft.com/office/powerpoint/2010/main" val="2386940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B8729-8E9B-3C3F-5E3F-E1FDC18614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3B5B814-7B5F-A081-C7FD-B5B96034EF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7DEAF0-A2BC-6DD7-F067-A1A6618E2A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E2A93A-69A7-C81B-F82B-CB2B3C7CBE27}"/>
              </a:ext>
            </a:extLst>
          </p:cNvPr>
          <p:cNvSpPr>
            <a:spLocks noGrp="1"/>
          </p:cNvSpPr>
          <p:nvPr>
            <p:ph type="dt" sz="half" idx="10"/>
          </p:nvPr>
        </p:nvSpPr>
        <p:spPr/>
        <p:txBody>
          <a:bodyPr/>
          <a:lstStyle/>
          <a:p>
            <a:fld id="{01175D9E-5169-4EFE-97E0-034BB18F3424}" type="datetimeFigureOut">
              <a:rPr lang="en-US" smtClean="0"/>
              <a:t>10/12/2023</a:t>
            </a:fld>
            <a:endParaRPr lang="en-US"/>
          </a:p>
        </p:txBody>
      </p:sp>
      <p:sp>
        <p:nvSpPr>
          <p:cNvPr id="6" name="Footer Placeholder 5">
            <a:extLst>
              <a:ext uri="{FF2B5EF4-FFF2-40B4-BE49-F238E27FC236}">
                <a16:creationId xmlns:a16="http://schemas.microsoft.com/office/drawing/2014/main" id="{8B097D77-B75F-D559-95A9-B4FA6E063C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C5A8F3-3DFE-DE6C-FC45-0FFB572A5D86}"/>
              </a:ext>
            </a:extLst>
          </p:cNvPr>
          <p:cNvSpPr>
            <a:spLocks noGrp="1"/>
          </p:cNvSpPr>
          <p:nvPr>
            <p:ph type="sldNum" sz="quarter" idx="12"/>
          </p:nvPr>
        </p:nvSpPr>
        <p:spPr/>
        <p:txBody>
          <a:bodyPr/>
          <a:lstStyle/>
          <a:p>
            <a:fld id="{0C0E562F-E8DC-4A3B-8CAC-D93A1609FA46}" type="slidenum">
              <a:rPr lang="en-US" smtClean="0"/>
              <a:t>‹#›</a:t>
            </a:fld>
            <a:endParaRPr lang="en-US"/>
          </a:p>
        </p:txBody>
      </p:sp>
    </p:spTree>
    <p:extLst>
      <p:ext uri="{BB962C8B-B14F-4D97-AF65-F5344CB8AC3E}">
        <p14:creationId xmlns:p14="http://schemas.microsoft.com/office/powerpoint/2010/main" val="90197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C6ACF-8939-1EB7-AA36-78CC3236C4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A55A15A-CE4A-CD08-BE3C-58F0F65571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B453B7F-FD08-6337-E59A-4E0450818B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2E83E0-A0A7-E743-3DF1-F0C28A9E6D70}"/>
              </a:ext>
            </a:extLst>
          </p:cNvPr>
          <p:cNvSpPr>
            <a:spLocks noGrp="1"/>
          </p:cNvSpPr>
          <p:nvPr>
            <p:ph type="dt" sz="half" idx="10"/>
          </p:nvPr>
        </p:nvSpPr>
        <p:spPr/>
        <p:txBody>
          <a:bodyPr/>
          <a:lstStyle/>
          <a:p>
            <a:fld id="{01175D9E-5169-4EFE-97E0-034BB18F3424}" type="datetimeFigureOut">
              <a:rPr lang="en-US" smtClean="0"/>
              <a:t>10/12/2023</a:t>
            </a:fld>
            <a:endParaRPr lang="en-US"/>
          </a:p>
        </p:txBody>
      </p:sp>
      <p:sp>
        <p:nvSpPr>
          <p:cNvPr id="6" name="Footer Placeholder 5">
            <a:extLst>
              <a:ext uri="{FF2B5EF4-FFF2-40B4-BE49-F238E27FC236}">
                <a16:creationId xmlns:a16="http://schemas.microsoft.com/office/drawing/2014/main" id="{FB373F00-EA6B-346B-B021-A3F317B97E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9FE350-0098-5407-69E1-4E6A9449F4F2}"/>
              </a:ext>
            </a:extLst>
          </p:cNvPr>
          <p:cNvSpPr>
            <a:spLocks noGrp="1"/>
          </p:cNvSpPr>
          <p:nvPr>
            <p:ph type="sldNum" sz="quarter" idx="12"/>
          </p:nvPr>
        </p:nvSpPr>
        <p:spPr/>
        <p:txBody>
          <a:bodyPr/>
          <a:lstStyle/>
          <a:p>
            <a:fld id="{0C0E562F-E8DC-4A3B-8CAC-D93A1609FA46}" type="slidenum">
              <a:rPr lang="en-US" smtClean="0"/>
              <a:t>‹#›</a:t>
            </a:fld>
            <a:endParaRPr lang="en-US"/>
          </a:p>
        </p:txBody>
      </p:sp>
    </p:spTree>
    <p:extLst>
      <p:ext uri="{BB962C8B-B14F-4D97-AF65-F5344CB8AC3E}">
        <p14:creationId xmlns:p14="http://schemas.microsoft.com/office/powerpoint/2010/main" val="2567598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B7DC89-90DA-42A1-2B62-131E97C7D8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AC201B1-7AC3-8289-E685-B61E9002E3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847497-C40C-0C00-E834-2D17BB3141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175D9E-5169-4EFE-97E0-034BB18F3424}" type="datetimeFigureOut">
              <a:rPr lang="en-US" smtClean="0"/>
              <a:t>10/12/2023</a:t>
            </a:fld>
            <a:endParaRPr lang="en-US"/>
          </a:p>
        </p:txBody>
      </p:sp>
      <p:sp>
        <p:nvSpPr>
          <p:cNvPr id="5" name="Footer Placeholder 4">
            <a:extLst>
              <a:ext uri="{FF2B5EF4-FFF2-40B4-BE49-F238E27FC236}">
                <a16:creationId xmlns:a16="http://schemas.microsoft.com/office/drawing/2014/main" id="{1ECACDEE-C33F-6D42-CBB7-650DAE21F4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4D713C4-BD11-CD98-030D-204C9AABD7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0E562F-E8DC-4A3B-8CAC-D93A1609FA46}" type="slidenum">
              <a:rPr lang="en-US" smtClean="0"/>
              <a:t>‹#›</a:t>
            </a:fld>
            <a:endParaRPr lang="en-US"/>
          </a:p>
        </p:txBody>
      </p:sp>
    </p:spTree>
    <p:extLst>
      <p:ext uri="{BB962C8B-B14F-4D97-AF65-F5344CB8AC3E}">
        <p14:creationId xmlns:p14="http://schemas.microsoft.com/office/powerpoint/2010/main" val="16682196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13.xml"/><Relationship Id="rId5" Type="http://schemas.openxmlformats.org/officeDocument/2006/relationships/image" Target="../media/image23.sv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image" Target="../media/image8.png"/><Relationship Id="rId3" Type="http://schemas.openxmlformats.org/officeDocument/2006/relationships/slideLayout" Target="../slideLayouts/slideLayout2.xml"/><Relationship Id="rId7" Type="http://schemas.openxmlformats.org/officeDocument/2006/relationships/slide" Target="slide5.xml"/><Relationship Id="rId12" Type="http://schemas.openxmlformats.org/officeDocument/2006/relationships/image" Target="../media/image7.GIF"/><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slide" Target="slide4.xml"/><Relationship Id="rId11" Type="http://schemas.openxmlformats.org/officeDocument/2006/relationships/image" Target="../media/image6.GIF"/><Relationship Id="rId5" Type="http://schemas.openxmlformats.org/officeDocument/2006/relationships/slide" Target="slide3.xml"/><Relationship Id="rId10" Type="http://schemas.openxmlformats.org/officeDocument/2006/relationships/image" Target="../media/image5.GIF"/><Relationship Id="rId4" Type="http://schemas.openxmlformats.org/officeDocument/2006/relationships/image" Target="../media/image4.png"/><Relationship Id="rId9" Type="http://schemas.openxmlformats.org/officeDocument/2006/relationships/slide" Target="slide7.xml"/><Relationship Id="rId14" Type="http://schemas.openxmlformats.org/officeDocument/2006/relationships/slide" Target="slide12.xml"/></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4.png"/><Relationship Id="rId3" Type="http://schemas.openxmlformats.org/officeDocument/2006/relationships/audio" Target="../media/audio2.wav"/><Relationship Id="rId7" Type="http://schemas.openxmlformats.org/officeDocument/2006/relationships/image" Target="../media/image10.png"/><Relationship Id="rId12"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12.png"/><Relationship Id="rId5" Type="http://schemas.openxmlformats.org/officeDocument/2006/relationships/image" Target="../media/image9.png"/><Relationship Id="rId10" Type="http://schemas.microsoft.com/office/2007/relationships/hdphoto" Target="../media/hdphoto3.wdp"/><Relationship Id="rId4" Type="http://schemas.openxmlformats.org/officeDocument/2006/relationships/audio" Target="../media/audio3.wav"/><Relationship Id="rId9" Type="http://schemas.openxmlformats.org/officeDocument/2006/relationships/image" Target="../media/image11.png"/><Relationship Id="rId14" Type="http://schemas.openxmlformats.org/officeDocument/2006/relationships/slide" Target="slide2.xml"/></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5.png"/><Relationship Id="rId3" Type="http://schemas.openxmlformats.org/officeDocument/2006/relationships/audio" Target="../media/audio3.wav"/><Relationship Id="rId7" Type="http://schemas.openxmlformats.org/officeDocument/2006/relationships/image" Target="../media/image10.png"/><Relationship Id="rId12"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14.png"/><Relationship Id="rId5" Type="http://schemas.openxmlformats.org/officeDocument/2006/relationships/image" Target="../media/image9.png"/><Relationship Id="rId10" Type="http://schemas.microsoft.com/office/2007/relationships/hdphoto" Target="../media/hdphoto3.wdp"/><Relationship Id="rId4" Type="http://schemas.openxmlformats.org/officeDocument/2006/relationships/audio" Target="../media/audio2.wav"/><Relationship Id="rId9" Type="http://schemas.openxmlformats.org/officeDocument/2006/relationships/image" Target="../media/image11.png"/><Relationship Id="rId14" Type="http://schemas.openxmlformats.org/officeDocument/2006/relationships/slide" Target="slide2.xml"/></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4.png"/><Relationship Id="rId3" Type="http://schemas.openxmlformats.org/officeDocument/2006/relationships/audio" Target="../media/audio2.wav"/><Relationship Id="rId7" Type="http://schemas.openxmlformats.org/officeDocument/2006/relationships/image" Target="../media/image10.png"/><Relationship Id="rId12"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12.png"/><Relationship Id="rId5" Type="http://schemas.openxmlformats.org/officeDocument/2006/relationships/image" Target="../media/image9.png"/><Relationship Id="rId10" Type="http://schemas.microsoft.com/office/2007/relationships/hdphoto" Target="../media/hdphoto3.wdp"/><Relationship Id="rId4" Type="http://schemas.openxmlformats.org/officeDocument/2006/relationships/audio" Target="../media/audio3.wav"/><Relationship Id="rId9" Type="http://schemas.openxmlformats.org/officeDocument/2006/relationships/image" Target="../media/image11.png"/><Relationship Id="rId14" Type="http://schemas.openxmlformats.org/officeDocument/2006/relationships/slide" Target="slide2.xml"/></Relationships>
</file>

<file path=ppt/slides/_rels/slide6.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slide" Target="slide2.xml"/><Relationship Id="rId3" Type="http://schemas.openxmlformats.org/officeDocument/2006/relationships/audio" Target="../media/audio3.wav"/><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14.png"/><Relationship Id="rId5" Type="http://schemas.openxmlformats.org/officeDocument/2006/relationships/image" Target="../media/image9.png"/><Relationship Id="rId10" Type="http://schemas.microsoft.com/office/2007/relationships/hdphoto" Target="../media/hdphoto3.wdp"/><Relationship Id="rId4" Type="http://schemas.openxmlformats.org/officeDocument/2006/relationships/audio" Target="../media/audio2.wav"/><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5.png"/><Relationship Id="rId3" Type="http://schemas.openxmlformats.org/officeDocument/2006/relationships/audio" Target="../media/audio3.wav"/><Relationship Id="rId7" Type="http://schemas.openxmlformats.org/officeDocument/2006/relationships/image" Target="../media/image10.png"/><Relationship Id="rId12"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14.png"/><Relationship Id="rId5" Type="http://schemas.openxmlformats.org/officeDocument/2006/relationships/image" Target="../media/image9.png"/><Relationship Id="rId10" Type="http://schemas.microsoft.com/office/2007/relationships/hdphoto" Target="../media/hdphoto3.wdp"/><Relationship Id="rId4" Type="http://schemas.openxmlformats.org/officeDocument/2006/relationships/audio" Target="../media/audio2.wav"/><Relationship Id="rId9" Type="http://schemas.openxmlformats.org/officeDocument/2006/relationships/image" Target="../media/image11.png"/><Relationship Id="rId14" Type="http://schemas.openxmlformats.org/officeDocument/2006/relationships/slide" Target="slide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AAC7166-F503-422D-BDE1-A83D50999971}"/>
              </a:ext>
            </a:extLst>
          </p:cNvPr>
          <p:cNvSpPr/>
          <p:nvPr/>
        </p:nvSpPr>
        <p:spPr>
          <a:xfrm>
            <a:off x="9583492" y="13411"/>
            <a:ext cx="1736950" cy="584775"/>
          </a:xfrm>
          <a:prstGeom prst="rect">
            <a:avLst/>
          </a:prstGeom>
        </p:spPr>
        <p:txBody>
          <a:bodyPr wrap="none">
            <a:spAutoFit/>
          </a:bodyPr>
          <a:lstStyle/>
          <a:p>
            <a:pPr defTabSz="914377">
              <a:defRPr/>
            </a:pPr>
            <a:r>
              <a:rPr lang="en-US" sz="3200" dirty="0">
                <a:solidFill>
                  <a:prstClr val="white"/>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TOÁN 4</a:t>
            </a:r>
          </a:p>
        </p:txBody>
      </p:sp>
      <p:sp>
        <p:nvSpPr>
          <p:cNvPr id="8" name="Rectangle 7">
            <a:extLst>
              <a:ext uri="{FF2B5EF4-FFF2-40B4-BE49-F238E27FC236}">
                <a16:creationId xmlns:a16="http://schemas.microsoft.com/office/drawing/2014/main" id="{43101047-25E6-45B1-9FAC-C1D2B827DC01}"/>
              </a:ext>
            </a:extLst>
          </p:cNvPr>
          <p:cNvSpPr/>
          <p:nvPr/>
        </p:nvSpPr>
        <p:spPr>
          <a:xfrm>
            <a:off x="10285604" y="628965"/>
            <a:ext cx="936475" cy="461665"/>
          </a:xfrm>
          <a:prstGeom prst="rect">
            <a:avLst/>
          </a:prstGeom>
        </p:spPr>
        <p:txBody>
          <a:bodyPr wrap="none">
            <a:spAutoFit/>
          </a:bodyPr>
          <a:lstStyle/>
          <a:p>
            <a:pPr algn="ctr" defTabSz="914377">
              <a:defRPr/>
            </a:pPr>
            <a:r>
              <a:rPr lang="en-US" sz="2400" dirty="0" err="1">
                <a:solidFill>
                  <a:prstClr val="white"/>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Tập</a:t>
            </a:r>
            <a:r>
              <a:rPr lang="en-US" sz="2400" dirty="0">
                <a:solidFill>
                  <a:prstClr val="white"/>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 1</a:t>
            </a:r>
          </a:p>
        </p:txBody>
      </p:sp>
      <p:sp>
        <p:nvSpPr>
          <p:cNvPr id="9" name="Rectangle 8">
            <a:extLst>
              <a:ext uri="{FF2B5EF4-FFF2-40B4-BE49-F238E27FC236}">
                <a16:creationId xmlns:a16="http://schemas.microsoft.com/office/drawing/2014/main" id="{BDA144B1-BC48-4FB5-81A0-5EEE0F41D92F}"/>
              </a:ext>
            </a:extLst>
          </p:cNvPr>
          <p:cNvSpPr/>
          <p:nvPr/>
        </p:nvSpPr>
        <p:spPr>
          <a:xfrm>
            <a:off x="3421844" y="1658131"/>
            <a:ext cx="5577938" cy="3656835"/>
          </a:xfrm>
          <a:prstGeom prst="rect">
            <a:avLst/>
          </a:prstGeom>
        </p:spPr>
        <p:txBody>
          <a:bodyPr wrap="none">
            <a:spAutoFit/>
          </a:bodyPr>
          <a:lstStyle/>
          <a:p>
            <a:pPr algn="ctr" defTabSz="914377">
              <a:lnSpc>
                <a:spcPct val="150000"/>
              </a:lnSpc>
              <a:defRPr/>
            </a:pPr>
            <a:r>
              <a:rPr lang="en-US" sz="5200" b="1" dirty="0" err="1">
                <a:solidFill>
                  <a:srgbClr val="002060"/>
                </a:solidFill>
                <a:latin typeface="UTM Avo" panose="02040603050506020204" pitchFamily="18" charset="0"/>
                <a:cs typeface="Arial" panose="020B0604020202020204" pitchFamily="34" charset="0"/>
              </a:rPr>
              <a:t>Tuần</a:t>
            </a:r>
            <a:r>
              <a:rPr lang="en-US" sz="5200" b="1" dirty="0">
                <a:solidFill>
                  <a:srgbClr val="002060"/>
                </a:solidFill>
                <a:latin typeface="UTM Avo" panose="02040603050506020204" pitchFamily="18" charset="0"/>
                <a:cs typeface="Arial" panose="020B0604020202020204" pitchFamily="34" charset="0"/>
              </a:rPr>
              <a:t> 8 </a:t>
            </a:r>
            <a:endParaRPr lang="en-US" sz="5200" b="1" dirty="0">
              <a:solidFill>
                <a:srgbClr val="FF0000"/>
              </a:solidFill>
              <a:latin typeface="UTM Avo" panose="02040603050506020204" pitchFamily="18" charset="0"/>
              <a:cs typeface="Arial" panose="020B0604020202020204" pitchFamily="34" charset="0"/>
            </a:endParaRPr>
          </a:p>
          <a:p>
            <a:pPr algn="ctr" defTabSz="914377">
              <a:lnSpc>
                <a:spcPct val="150000"/>
              </a:lnSpc>
              <a:defRPr/>
            </a:pPr>
            <a:r>
              <a:rPr lang="en-US" sz="5400" b="1" dirty="0">
                <a:solidFill>
                  <a:srgbClr val="FF0000"/>
                </a:solidFill>
              </a:rPr>
              <a:t>EM VUI HỌC TOÁN</a:t>
            </a:r>
          </a:p>
          <a:p>
            <a:pPr algn="ctr" defTabSz="914377">
              <a:lnSpc>
                <a:spcPct val="150000"/>
              </a:lnSpc>
              <a:defRPr/>
            </a:pPr>
            <a:r>
              <a:rPr lang="en-US" sz="5400" b="1" dirty="0">
                <a:solidFill>
                  <a:srgbClr val="FF0000"/>
                </a:solidFill>
                <a:latin typeface="UTM Avo" panose="02040603050506020204" pitchFamily="18" charset="0"/>
                <a:cs typeface="Arial" panose="020B0604020202020204" pitchFamily="34" charset="0"/>
              </a:rPr>
              <a:t>(</a:t>
            </a:r>
            <a:r>
              <a:rPr lang="en-US" sz="5400" b="1" dirty="0" err="1">
                <a:solidFill>
                  <a:srgbClr val="FF0000"/>
                </a:solidFill>
                <a:latin typeface="UTM Avo" panose="02040603050506020204" pitchFamily="18" charset="0"/>
                <a:cs typeface="Arial" panose="020B0604020202020204" pitchFamily="34" charset="0"/>
              </a:rPr>
              <a:t>tiết</a:t>
            </a:r>
            <a:r>
              <a:rPr lang="en-US" sz="5400" b="1" dirty="0">
                <a:solidFill>
                  <a:srgbClr val="FF0000"/>
                </a:solidFill>
                <a:latin typeface="UTM Avo" panose="02040603050506020204" pitchFamily="18" charset="0"/>
                <a:cs typeface="Arial" panose="020B0604020202020204" pitchFamily="34" charset="0"/>
              </a:rPr>
              <a:t> 1)</a:t>
            </a:r>
            <a:endParaRPr lang="en-US" sz="5200" b="1" dirty="0">
              <a:solidFill>
                <a:srgbClr val="FF0000"/>
              </a:solidFill>
              <a:latin typeface="UTM Avo" panose="02040603050506020204" pitchFamily="18" charset="0"/>
              <a:cs typeface="Arial" panose="020B0604020202020204" pitchFamily="34" charset="0"/>
            </a:endParaRPr>
          </a:p>
        </p:txBody>
      </p:sp>
    </p:spTree>
    <p:extLst>
      <p:ext uri="{BB962C8B-B14F-4D97-AF65-F5344CB8AC3E}">
        <p14:creationId xmlns:p14="http://schemas.microsoft.com/office/powerpoint/2010/main" val="527002555"/>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A90F58-D011-A160-C0B0-8C538EB72ABE}"/>
              </a:ext>
            </a:extLst>
          </p:cNvPr>
          <p:cNvSpPr txBox="1"/>
          <p:nvPr/>
        </p:nvSpPr>
        <p:spPr>
          <a:xfrm>
            <a:off x="766917" y="334297"/>
            <a:ext cx="10815483" cy="5509200"/>
          </a:xfrm>
          <a:prstGeom prst="rect">
            <a:avLst/>
          </a:prstGeom>
          <a:noFill/>
        </p:spPr>
        <p:txBody>
          <a:bodyPr wrap="square" rtlCol="0">
            <a:spAutoFit/>
          </a:bodyPr>
          <a:lstStyle/>
          <a:p>
            <a:pPr marL="0" marR="0" algn="just">
              <a:lnSpc>
                <a:spcPct val="150000"/>
              </a:lnSpc>
              <a:spcBef>
                <a:spcPts val="0"/>
              </a:spcBef>
              <a:spcAft>
                <a:spcPts val="0"/>
              </a:spcAft>
            </a:pPr>
            <a:r>
              <a:rPr lang="nl-NL" sz="3200" b="1" i="1" dirty="0">
                <a:solidFill>
                  <a:schemeClr val="accent5">
                    <a:lumMod val="50000"/>
                  </a:schemeClr>
                </a:solidFill>
                <a:effectLst/>
                <a:latin typeface="Times New Roman" panose="02020603050405020304" pitchFamily="18" charset="0"/>
                <a:ea typeface="Arial" panose="020B0604020202020204" pitchFamily="34" charset="0"/>
              </a:rPr>
              <a:t>Em có biết:</a:t>
            </a:r>
          </a:p>
          <a:p>
            <a:pPr marL="0" marR="0" algn="just">
              <a:lnSpc>
                <a:spcPct val="150000"/>
              </a:lnSpc>
              <a:spcBef>
                <a:spcPts val="0"/>
              </a:spcBef>
              <a:spcAft>
                <a:spcPts val="0"/>
              </a:spcAft>
            </a:pPr>
            <a:r>
              <a:rPr lang="nl-NL" sz="3200" i="1" dirty="0">
                <a:solidFill>
                  <a:schemeClr val="accent5">
                    <a:lumMod val="50000"/>
                  </a:schemeClr>
                </a:solidFill>
                <a:effectLst/>
                <a:latin typeface="Times New Roman" panose="02020603050405020304" pitchFamily="18" charset="0"/>
                <a:ea typeface="Arial" panose="020B0604020202020204" pitchFamily="34" charset="0"/>
              </a:rPr>
              <a:t>+ Tê giác là loài động vật trên cạn lớn thứ hai trên Trái Đất. Năm 1900, người ta ước tính có 500 000 con tê giác ngoài tự nhiên. Tuy nhiên, do nạn săn bắt bất hợp pháp mà ngày nay người ta ước tính chỉ còn 27 000 con tê giác.</a:t>
            </a:r>
            <a:endParaRPr lang="en-US" sz="3200" dirty="0">
              <a:solidFill>
                <a:schemeClr val="accent5">
                  <a:lumMod val="50000"/>
                </a:schemeClr>
              </a:solidFill>
              <a:effectLst/>
              <a:latin typeface="Times New Roman" panose="02020603050405020304" pitchFamily="18" charset="0"/>
              <a:ea typeface="Times New Roman" panose="02020603050405020304" pitchFamily="18" charset="0"/>
            </a:endParaRPr>
          </a:p>
          <a:p>
            <a:pPr marL="0" marR="0" algn="just">
              <a:lnSpc>
                <a:spcPct val="150000"/>
              </a:lnSpc>
              <a:spcBef>
                <a:spcPts val="0"/>
              </a:spcBef>
              <a:spcAft>
                <a:spcPts val="0"/>
              </a:spcAft>
            </a:pPr>
            <a:r>
              <a:rPr lang="nl-NL" sz="3200" i="1" dirty="0">
                <a:solidFill>
                  <a:schemeClr val="accent5">
                    <a:lumMod val="50000"/>
                  </a:schemeClr>
                </a:solidFill>
                <a:effectLst/>
                <a:latin typeface="Times New Roman" panose="02020603050405020304" pitchFamily="18" charset="0"/>
                <a:ea typeface="Arial" panose="020B0604020202020204" pitchFamily="34" charset="0"/>
              </a:rPr>
              <a:t>+ Trái Đất cách Mặt Trời khoảng 149 597 876 km.</a:t>
            </a:r>
            <a:endParaRPr lang="en-US" sz="3200" dirty="0">
              <a:solidFill>
                <a:schemeClr val="accent5">
                  <a:lumMod val="50000"/>
                </a:schemeClr>
              </a:solidFill>
              <a:effectLst/>
              <a:latin typeface="Times New Roman" panose="02020603050405020304" pitchFamily="18" charset="0"/>
              <a:ea typeface="Times New Roman" panose="02020603050405020304" pitchFamily="18" charset="0"/>
            </a:endParaRPr>
          </a:p>
          <a:p>
            <a:r>
              <a:rPr lang="nl-NL" sz="3200" i="1" dirty="0">
                <a:solidFill>
                  <a:schemeClr val="accent5">
                    <a:lumMod val="50000"/>
                  </a:schemeClr>
                </a:solidFill>
                <a:effectLst/>
                <a:latin typeface="Times New Roman" panose="02020603050405020304" pitchFamily="18" charset="0"/>
                <a:ea typeface="Arial" panose="020B0604020202020204" pitchFamily="34" charset="0"/>
              </a:rPr>
              <a:t>+ Số lượt khách du lịch Thái Lan đến Việt Nam năm 2019 là 509 800 lượt khách.</a:t>
            </a:r>
            <a:endParaRPr lang="en-US" sz="3200" dirty="0">
              <a:solidFill>
                <a:schemeClr val="accent5">
                  <a:lumMod val="50000"/>
                </a:schemeClr>
              </a:solidFill>
            </a:endParaRPr>
          </a:p>
        </p:txBody>
      </p:sp>
    </p:spTree>
    <p:extLst>
      <p:ext uri="{BB962C8B-B14F-4D97-AF65-F5344CB8AC3E}">
        <p14:creationId xmlns:p14="http://schemas.microsoft.com/office/powerpoint/2010/main" val="317362614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circle(in)">
                                      <p:cBhvr>
                                        <p:cTn id="17"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C5C723F-A727-9D97-A69A-7D71D2BAB7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hought Bubble: Cloud 5">
            <a:extLst>
              <a:ext uri="{FF2B5EF4-FFF2-40B4-BE49-F238E27FC236}">
                <a16:creationId xmlns:a16="http://schemas.microsoft.com/office/drawing/2014/main" id="{4B77D591-AE6C-6CBA-204E-E50F6AE1F899}"/>
              </a:ext>
            </a:extLst>
          </p:cNvPr>
          <p:cNvSpPr/>
          <p:nvPr/>
        </p:nvSpPr>
        <p:spPr>
          <a:xfrm>
            <a:off x="8622890" y="648929"/>
            <a:ext cx="3411794" cy="2408903"/>
          </a:xfrm>
          <a:prstGeom prst="cloudCallout">
            <a:avLst>
              <a:gd name="adj1" fmla="val -51126"/>
              <a:gd name="adj2" fmla="val 5674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err="1">
                <a:latin typeface="Times New Roman" panose="02020603050405020304" pitchFamily="18" charset="0"/>
                <a:cs typeface="Times New Roman" panose="02020603050405020304" pitchFamily="18" charset="0"/>
              </a:rPr>
              <a:t>Thảo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luận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theo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cặp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chia </a:t>
            </a:r>
            <a:r>
              <a:rPr lang="en-US" sz="3200" dirty="0" err="1">
                <a:latin typeface="Times New Roman" panose="02020603050405020304" pitchFamily="18" charset="0"/>
                <a:cs typeface="Times New Roman" panose="02020603050405020304" pitchFamily="18" charset="0"/>
              </a:rPr>
              <a:t>sẻ</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110953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3FB30B-546D-0FC8-AE78-CB651B3EF2B1}"/>
              </a:ext>
            </a:extLst>
          </p:cNvPr>
          <p:cNvSpPr txBox="1"/>
          <p:nvPr/>
        </p:nvSpPr>
        <p:spPr>
          <a:xfrm>
            <a:off x="825910" y="599768"/>
            <a:ext cx="2231922" cy="369332"/>
          </a:xfrm>
          <a:prstGeom prst="rect">
            <a:avLst/>
          </a:prstGeom>
          <a:noFill/>
        </p:spPr>
        <p:txBody>
          <a:bodyPr wrap="square" rtlCol="0">
            <a:spAutoFit/>
          </a:bodyPr>
          <a:lstStyle/>
          <a:p>
            <a:endParaRPr lang="en-US" dirty="0"/>
          </a:p>
        </p:txBody>
      </p:sp>
      <p:sp>
        <p:nvSpPr>
          <p:cNvPr id="4" name="TextBox 3">
            <a:extLst>
              <a:ext uri="{FF2B5EF4-FFF2-40B4-BE49-F238E27FC236}">
                <a16:creationId xmlns:a16="http://schemas.microsoft.com/office/drawing/2014/main" id="{8BC0BBE7-B473-C74A-C63A-0C3A366B32C9}"/>
              </a:ext>
            </a:extLst>
          </p:cNvPr>
          <p:cNvSpPr txBox="1"/>
          <p:nvPr/>
        </p:nvSpPr>
        <p:spPr>
          <a:xfrm>
            <a:off x="344130" y="554049"/>
            <a:ext cx="11779044" cy="5355312"/>
          </a:xfrm>
          <a:prstGeom prst="rect">
            <a:avLst/>
          </a:prstGeom>
          <a:noFill/>
        </p:spPr>
        <p:txBody>
          <a:bodyPr wrap="square" rtlCol="0">
            <a:spAutoFit/>
          </a:bodyPr>
          <a:lstStyle/>
          <a:p>
            <a:pPr marL="0" marR="0" algn="just">
              <a:lnSpc>
                <a:spcPct val="150000"/>
              </a:lnSpc>
              <a:spcBef>
                <a:spcPts val="0"/>
              </a:spcBef>
              <a:spcAft>
                <a:spcPts val="0"/>
              </a:spcAft>
            </a:pPr>
            <a:r>
              <a:rPr lang="en-US" sz="3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b) </a:t>
            </a:r>
            <a:r>
              <a:rPr lang="vi-VN" sz="3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Những quốc gia có số dân nhiều hơn 100 triệu: Hoa Kỳ, Nga</a:t>
            </a:r>
            <a:endParaRPr lang="en-US" sz="3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marL="0" marR="0" algn="just">
              <a:lnSpc>
                <a:spcPct val="150000"/>
              </a:lnSpc>
              <a:spcBef>
                <a:spcPts val="0"/>
              </a:spcBef>
              <a:spcAft>
                <a:spcPts val="0"/>
              </a:spcAft>
            </a:pPr>
            <a:r>
              <a:rPr lang="vi-VN" sz="3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Những quốc gia có số dân ít hơn 100 triệu: Pháp, Việt Nam</a:t>
            </a:r>
            <a:endParaRPr lang="en-US" sz="3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marL="0" marR="0" algn="just">
              <a:lnSpc>
                <a:spcPct val="150000"/>
              </a:lnSpc>
              <a:spcBef>
                <a:spcPts val="0"/>
              </a:spcBef>
              <a:spcAft>
                <a:spcPts val="0"/>
              </a:spcAft>
            </a:pPr>
            <a:r>
              <a:rPr lang="vi-VN" sz="3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Đọc tên các quốc gia theo thứ tự từ quốc gia có đông dân nhất đến quốc gia có ít dân nhất: Hoa Kỳ, Nga, Việt Nam, Pháp.</a:t>
            </a:r>
            <a:endParaRPr lang="en-US" sz="3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47927542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pic>
        <p:nvPicPr>
          <p:cNvPr id="6" name="Picture 5">
            <a:extLst>
              <a:ext uri="{FF2B5EF4-FFF2-40B4-BE49-F238E27FC236}">
                <a16:creationId xmlns:a16="http://schemas.microsoft.com/office/drawing/2014/main" id="{DF855180-4AD5-4C91-B73C-59B15B73988E}"/>
              </a:ext>
            </a:extLst>
          </p:cNvPr>
          <p:cNvPicPr>
            <a:picLocks noChangeAspect="1"/>
          </p:cNvPicPr>
          <p:nvPr/>
        </p:nvPicPr>
        <p:blipFill rotWithShape="1">
          <a:blip r:embed="rId3"/>
          <a:srcRect l="7304" t="-21" r="8888" b="31923"/>
          <a:stretch/>
        </p:blipFill>
        <p:spPr>
          <a:xfrm flipH="1">
            <a:off x="0" y="0"/>
            <a:ext cx="12192000" cy="6411074"/>
          </a:xfrm>
          <a:prstGeom prst="rect">
            <a:avLst/>
          </a:prstGeom>
        </p:spPr>
      </p:pic>
      <p:sp>
        <p:nvSpPr>
          <p:cNvPr id="11" name="Google Shape;290;p7"/>
          <p:cNvSpPr txBox="1"/>
          <p:nvPr/>
        </p:nvSpPr>
        <p:spPr>
          <a:xfrm>
            <a:off x="4396172" y="3216973"/>
            <a:ext cx="8855721" cy="769401"/>
          </a:xfrm>
          <a:prstGeom prst="rect">
            <a:avLst/>
          </a:prstGeom>
          <a:noFill/>
          <a:ln>
            <a:noFill/>
          </a:ln>
        </p:spPr>
        <p:txBody>
          <a:bodyPr spcFirstLastPara="1" wrap="square" lIns="91425" tIns="45700" rIns="91425" bIns="45700" anchor="t" anchorCtr="0">
            <a:spAutoFit/>
          </a:bodyPr>
          <a:lstStyle/>
          <a:p>
            <a:pPr algn="ctr">
              <a:buClr>
                <a:srgbClr val="FF0000"/>
              </a:buClr>
              <a:buSzPts val="4400"/>
              <a:buFont typeface="Times New Roman"/>
              <a:buNone/>
            </a:pPr>
            <a:r>
              <a:rPr lang="en-US" sz="4400" b="1" dirty="0">
                <a:ln w="22225">
                  <a:noFill/>
                  <a:prstDash val="solid"/>
                </a:ln>
                <a:solidFill>
                  <a:srgbClr val="FFFF00"/>
                </a:solidFill>
                <a:latin typeface="UTM Avo" panose="02040603050506020204" pitchFamily="18" charset="0"/>
                <a:ea typeface="Times New Roman"/>
                <a:cs typeface="Times New Roman"/>
                <a:sym typeface="Times New Roman"/>
              </a:rPr>
              <a:t>VẬN DỤNG</a:t>
            </a:r>
            <a:endParaRPr lang="en-US" sz="4000" b="1" dirty="0">
              <a:ln w="22225">
                <a:noFill/>
                <a:prstDash val="solid"/>
              </a:ln>
              <a:solidFill>
                <a:srgbClr val="FFFF00"/>
              </a:solidFill>
              <a:latin typeface="UTM Avo" panose="02040603050506020204" pitchFamily="18" charset="0"/>
              <a:ea typeface="Times New Roman"/>
              <a:cs typeface="Times New Roman"/>
              <a:sym typeface="Times New Roman"/>
            </a:endParaRPr>
          </a:p>
        </p:txBody>
      </p:sp>
    </p:spTree>
    <p:extLst>
      <p:ext uri="{BB962C8B-B14F-4D97-AF65-F5344CB8AC3E}">
        <p14:creationId xmlns:p14="http://schemas.microsoft.com/office/powerpoint/2010/main" val="4034758380"/>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6844412-F83F-4451-B59E-B7A15DF55608}"/>
              </a:ext>
            </a:extLst>
          </p:cNvPr>
          <p:cNvPicPr>
            <a:picLocks noChangeAspect="1"/>
          </p:cNvPicPr>
          <p:nvPr/>
        </p:nvPicPr>
        <p:blipFill>
          <a:blip r:embed="rId2"/>
          <a:stretch>
            <a:fillRect/>
          </a:stretch>
        </p:blipFill>
        <p:spPr>
          <a:xfrm>
            <a:off x="0" y="199879"/>
            <a:ext cx="11907297" cy="6616440"/>
          </a:xfrm>
          <a:prstGeom prst="rect">
            <a:avLst/>
          </a:prstGeom>
        </p:spPr>
      </p:pic>
      <p:sp>
        <p:nvSpPr>
          <p:cNvPr id="5" name="TextBox 4">
            <a:extLst>
              <a:ext uri="{FF2B5EF4-FFF2-40B4-BE49-F238E27FC236}">
                <a16:creationId xmlns:a16="http://schemas.microsoft.com/office/drawing/2014/main" id="{A5453D94-F8CB-485B-B2FA-40FF6754D10B}"/>
              </a:ext>
            </a:extLst>
          </p:cNvPr>
          <p:cNvSpPr txBox="1"/>
          <p:nvPr/>
        </p:nvSpPr>
        <p:spPr>
          <a:xfrm>
            <a:off x="2621958" y="3625271"/>
            <a:ext cx="6530030" cy="1323439"/>
          </a:xfrm>
          <a:prstGeom prst="rect">
            <a:avLst/>
          </a:prstGeom>
          <a:noFill/>
        </p:spPr>
        <p:txBody>
          <a:bodyPr wrap="square" rtlCol="0">
            <a:spAutoFit/>
          </a:bodyPr>
          <a:lstStyle/>
          <a:p>
            <a:pPr algn="ctr">
              <a:spcAft>
                <a:spcPts val="1800"/>
              </a:spcAft>
            </a:pPr>
            <a:r>
              <a:rPr lang="en-US" sz="4000" b="1" dirty="0" err="1">
                <a:solidFill>
                  <a:srgbClr val="FFFF00"/>
                </a:solidFill>
                <a:latin typeface="UTM Avo" panose="02040603050506020204" pitchFamily="18" charset="0"/>
              </a:rPr>
              <a:t>Bài</a:t>
            </a:r>
            <a:r>
              <a:rPr lang="en-US" sz="4000" b="1" dirty="0">
                <a:solidFill>
                  <a:srgbClr val="FFFF00"/>
                </a:solidFill>
                <a:latin typeface="UTM Avo" panose="02040603050506020204" pitchFamily="18" charset="0"/>
              </a:rPr>
              <a:t> </a:t>
            </a:r>
            <a:r>
              <a:rPr lang="en-US" sz="4000" b="1" dirty="0" err="1">
                <a:solidFill>
                  <a:srgbClr val="FFFF00"/>
                </a:solidFill>
                <a:latin typeface="UTM Avo" panose="02040603050506020204" pitchFamily="18" charset="0"/>
              </a:rPr>
              <a:t>học</a:t>
            </a:r>
            <a:r>
              <a:rPr lang="en-US" sz="4000" b="1" dirty="0">
                <a:solidFill>
                  <a:srgbClr val="FFFF00"/>
                </a:solidFill>
                <a:latin typeface="UTM Avo" panose="02040603050506020204" pitchFamily="18" charset="0"/>
              </a:rPr>
              <a:t> </a:t>
            </a:r>
            <a:r>
              <a:rPr lang="en-US" sz="4000" b="1" dirty="0" err="1">
                <a:solidFill>
                  <a:srgbClr val="FFFF00"/>
                </a:solidFill>
                <a:latin typeface="UTM Avo" panose="02040603050506020204" pitchFamily="18" charset="0"/>
              </a:rPr>
              <a:t>hôm</a:t>
            </a:r>
            <a:r>
              <a:rPr lang="en-US" sz="4000" b="1" dirty="0">
                <a:solidFill>
                  <a:srgbClr val="FFFF00"/>
                </a:solidFill>
                <a:latin typeface="UTM Avo" panose="02040603050506020204" pitchFamily="18" charset="0"/>
              </a:rPr>
              <a:t> nay </a:t>
            </a:r>
            <a:r>
              <a:rPr lang="en-US" sz="4000" b="1" dirty="0" err="1">
                <a:solidFill>
                  <a:srgbClr val="FFFF00"/>
                </a:solidFill>
                <a:latin typeface="UTM Avo" panose="02040603050506020204" pitchFamily="18" charset="0"/>
              </a:rPr>
              <a:t>em</a:t>
            </a:r>
            <a:r>
              <a:rPr lang="en-US" sz="4000" b="1" dirty="0">
                <a:solidFill>
                  <a:srgbClr val="FFFF00"/>
                </a:solidFill>
                <a:latin typeface="UTM Avo" panose="02040603050506020204" pitchFamily="18" charset="0"/>
              </a:rPr>
              <a:t> </a:t>
            </a:r>
            <a:r>
              <a:rPr lang="en-US" sz="4000" b="1" dirty="0" err="1">
                <a:solidFill>
                  <a:srgbClr val="FFFF00"/>
                </a:solidFill>
                <a:latin typeface="UTM Avo" panose="02040603050506020204" pitchFamily="18" charset="0"/>
              </a:rPr>
              <a:t>biết</a:t>
            </a:r>
            <a:r>
              <a:rPr lang="en-US" sz="4000" b="1" dirty="0">
                <a:solidFill>
                  <a:srgbClr val="FFFF00"/>
                </a:solidFill>
                <a:latin typeface="UTM Avo" panose="02040603050506020204" pitchFamily="18" charset="0"/>
              </a:rPr>
              <a:t> </a:t>
            </a:r>
            <a:r>
              <a:rPr lang="en-US" sz="4000" b="1" dirty="0" err="1">
                <a:solidFill>
                  <a:srgbClr val="FFFF00"/>
                </a:solidFill>
                <a:latin typeface="UTM Avo" panose="02040603050506020204" pitchFamily="18" charset="0"/>
              </a:rPr>
              <a:t>thêm</a:t>
            </a:r>
            <a:r>
              <a:rPr lang="en-US" sz="4000" b="1" dirty="0">
                <a:solidFill>
                  <a:srgbClr val="FFFF00"/>
                </a:solidFill>
                <a:latin typeface="UTM Avo" panose="02040603050506020204" pitchFamily="18" charset="0"/>
              </a:rPr>
              <a:t> </a:t>
            </a:r>
            <a:r>
              <a:rPr lang="en-US" sz="4000" b="1" dirty="0" err="1">
                <a:solidFill>
                  <a:srgbClr val="FFFF00"/>
                </a:solidFill>
                <a:latin typeface="UTM Avo" panose="02040603050506020204" pitchFamily="18" charset="0"/>
              </a:rPr>
              <a:t>được</a:t>
            </a:r>
            <a:r>
              <a:rPr lang="en-US" sz="4000" b="1" dirty="0">
                <a:solidFill>
                  <a:srgbClr val="FFFF00"/>
                </a:solidFill>
                <a:latin typeface="UTM Avo" panose="02040603050506020204" pitchFamily="18" charset="0"/>
              </a:rPr>
              <a:t> </a:t>
            </a:r>
            <a:r>
              <a:rPr lang="en-US" sz="4000" b="1" dirty="0" err="1">
                <a:solidFill>
                  <a:srgbClr val="FFFF00"/>
                </a:solidFill>
                <a:latin typeface="UTM Avo" panose="02040603050506020204" pitchFamily="18" charset="0"/>
              </a:rPr>
              <a:t>điều</a:t>
            </a:r>
            <a:r>
              <a:rPr lang="en-US" sz="4000" b="1" dirty="0">
                <a:solidFill>
                  <a:srgbClr val="FFFF00"/>
                </a:solidFill>
                <a:latin typeface="UTM Avo" panose="02040603050506020204" pitchFamily="18" charset="0"/>
              </a:rPr>
              <a:t> </a:t>
            </a:r>
            <a:r>
              <a:rPr lang="en-US" sz="4000" b="1" dirty="0" err="1">
                <a:solidFill>
                  <a:srgbClr val="FFFF00"/>
                </a:solidFill>
                <a:latin typeface="UTM Avo" panose="02040603050506020204" pitchFamily="18" charset="0"/>
              </a:rPr>
              <a:t>gì</a:t>
            </a:r>
            <a:r>
              <a:rPr lang="en-US" sz="4000" b="1" dirty="0">
                <a:solidFill>
                  <a:srgbClr val="FFFF00"/>
                </a:solidFill>
                <a:latin typeface="UTM Avo" panose="02040603050506020204" pitchFamily="18" charset="0"/>
              </a:rPr>
              <a:t>?</a:t>
            </a:r>
          </a:p>
        </p:txBody>
      </p:sp>
      <p:sp>
        <p:nvSpPr>
          <p:cNvPr id="6" name="TextBox 5">
            <a:extLst>
              <a:ext uri="{FF2B5EF4-FFF2-40B4-BE49-F238E27FC236}">
                <a16:creationId xmlns:a16="http://schemas.microsoft.com/office/drawing/2014/main" id="{A5D3F467-6705-4C18-9FD1-748EC63802DD}"/>
              </a:ext>
            </a:extLst>
          </p:cNvPr>
          <p:cNvSpPr txBox="1"/>
          <p:nvPr/>
        </p:nvSpPr>
        <p:spPr>
          <a:xfrm>
            <a:off x="1942018" y="3656048"/>
            <a:ext cx="8023260" cy="1261884"/>
          </a:xfrm>
          <a:prstGeom prst="rect">
            <a:avLst/>
          </a:prstGeom>
          <a:noFill/>
        </p:spPr>
        <p:txBody>
          <a:bodyPr wrap="square" rtlCol="0">
            <a:spAutoFit/>
          </a:bodyPr>
          <a:lstStyle/>
          <a:p>
            <a:pPr algn="ctr">
              <a:spcAft>
                <a:spcPts val="1800"/>
              </a:spcAft>
            </a:pPr>
            <a:r>
              <a:rPr lang="en-US" sz="3800" b="1" dirty="0" err="1">
                <a:solidFill>
                  <a:srgbClr val="FFFF00"/>
                </a:solidFill>
                <a:latin typeface="UTM Avo" panose="02040603050506020204" pitchFamily="18" charset="0"/>
              </a:rPr>
              <a:t>Để</a:t>
            </a:r>
            <a:r>
              <a:rPr lang="en-US" sz="3800" b="1" dirty="0">
                <a:solidFill>
                  <a:srgbClr val="FFFF00"/>
                </a:solidFill>
                <a:latin typeface="UTM Avo" panose="02040603050506020204" pitchFamily="18" charset="0"/>
              </a:rPr>
              <a:t> </a:t>
            </a:r>
            <a:r>
              <a:rPr lang="en-US" sz="3800" b="1" dirty="0" err="1">
                <a:solidFill>
                  <a:srgbClr val="FFFF00"/>
                </a:solidFill>
                <a:latin typeface="UTM Avo" panose="02040603050506020204" pitchFamily="18" charset="0"/>
              </a:rPr>
              <a:t>có</a:t>
            </a:r>
            <a:r>
              <a:rPr lang="en-US" sz="3800" b="1" dirty="0">
                <a:solidFill>
                  <a:srgbClr val="FFFF00"/>
                </a:solidFill>
                <a:latin typeface="UTM Avo" panose="02040603050506020204" pitchFamily="18" charset="0"/>
              </a:rPr>
              <a:t> </a:t>
            </a:r>
            <a:r>
              <a:rPr lang="en-US" sz="3800" b="1" dirty="0" err="1">
                <a:solidFill>
                  <a:srgbClr val="FFFF00"/>
                </a:solidFill>
                <a:latin typeface="UTM Avo" panose="02040603050506020204" pitchFamily="18" charset="0"/>
              </a:rPr>
              <a:t>thể</a:t>
            </a:r>
            <a:r>
              <a:rPr lang="en-US" sz="3800" b="1" dirty="0">
                <a:solidFill>
                  <a:srgbClr val="FFFF00"/>
                </a:solidFill>
                <a:latin typeface="UTM Avo" panose="02040603050506020204" pitchFamily="18" charset="0"/>
              </a:rPr>
              <a:t> </a:t>
            </a:r>
            <a:r>
              <a:rPr lang="en-US" sz="3800" b="1" dirty="0" err="1">
                <a:solidFill>
                  <a:srgbClr val="FFFF00"/>
                </a:solidFill>
                <a:latin typeface="UTM Avo" panose="02040603050506020204" pitchFamily="18" charset="0"/>
              </a:rPr>
              <a:t>làm</a:t>
            </a:r>
            <a:r>
              <a:rPr lang="en-US" sz="3800" b="1" dirty="0">
                <a:solidFill>
                  <a:srgbClr val="FFFF00"/>
                </a:solidFill>
                <a:latin typeface="UTM Avo" panose="02040603050506020204" pitchFamily="18" charset="0"/>
              </a:rPr>
              <a:t> </a:t>
            </a:r>
            <a:r>
              <a:rPr lang="en-US" sz="3800" b="1" dirty="0" err="1">
                <a:solidFill>
                  <a:srgbClr val="FFFF00"/>
                </a:solidFill>
                <a:latin typeface="UTM Avo" panose="02040603050506020204" pitchFamily="18" charset="0"/>
              </a:rPr>
              <a:t>tốt</a:t>
            </a:r>
            <a:r>
              <a:rPr lang="en-US" sz="3800" b="1" dirty="0">
                <a:solidFill>
                  <a:srgbClr val="FFFF00"/>
                </a:solidFill>
                <a:latin typeface="UTM Avo" panose="02040603050506020204" pitchFamily="18" charset="0"/>
              </a:rPr>
              <a:t> </a:t>
            </a:r>
            <a:r>
              <a:rPr lang="en-US" sz="3800" b="1" dirty="0" err="1">
                <a:solidFill>
                  <a:srgbClr val="FFFF00"/>
                </a:solidFill>
                <a:latin typeface="UTM Avo" panose="02040603050506020204" pitchFamily="18" charset="0"/>
              </a:rPr>
              <a:t>các</a:t>
            </a:r>
            <a:r>
              <a:rPr lang="en-US" sz="3800" b="1" dirty="0">
                <a:solidFill>
                  <a:srgbClr val="FFFF00"/>
                </a:solidFill>
                <a:latin typeface="UTM Avo" panose="02040603050506020204" pitchFamily="18" charset="0"/>
              </a:rPr>
              <a:t> </a:t>
            </a:r>
            <a:r>
              <a:rPr lang="en-US" sz="3800" b="1" dirty="0" err="1">
                <a:solidFill>
                  <a:srgbClr val="FFFF00"/>
                </a:solidFill>
                <a:latin typeface="UTM Avo" panose="02040603050506020204" pitchFamily="18" charset="0"/>
              </a:rPr>
              <a:t>bài</a:t>
            </a:r>
            <a:r>
              <a:rPr lang="en-US" sz="3800" b="1" dirty="0">
                <a:solidFill>
                  <a:srgbClr val="FFFF00"/>
                </a:solidFill>
                <a:latin typeface="UTM Avo" panose="02040603050506020204" pitchFamily="18" charset="0"/>
              </a:rPr>
              <a:t> </a:t>
            </a:r>
            <a:r>
              <a:rPr lang="en-US" sz="3800" b="1" dirty="0" err="1">
                <a:solidFill>
                  <a:srgbClr val="FFFF00"/>
                </a:solidFill>
                <a:latin typeface="UTM Avo" panose="02040603050506020204" pitchFamily="18" charset="0"/>
              </a:rPr>
              <a:t>tập</a:t>
            </a:r>
            <a:r>
              <a:rPr lang="en-US" sz="3800" b="1" dirty="0">
                <a:solidFill>
                  <a:srgbClr val="FFFF00"/>
                </a:solidFill>
                <a:latin typeface="UTM Avo" panose="02040603050506020204" pitchFamily="18" charset="0"/>
              </a:rPr>
              <a:t> </a:t>
            </a:r>
            <a:r>
              <a:rPr lang="en-US" sz="3800" b="1" dirty="0" err="1">
                <a:solidFill>
                  <a:srgbClr val="FFFF00"/>
                </a:solidFill>
                <a:latin typeface="UTM Avo" panose="02040603050506020204" pitchFamily="18" charset="0"/>
              </a:rPr>
              <a:t>trên</a:t>
            </a:r>
            <a:r>
              <a:rPr lang="en-US" sz="3800" b="1" dirty="0">
                <a:solidFill>
                  <a:srgbClr val="FFFF00"/>
                </a:solidFill>
                <a:latin typeface="UTM Avo" panose="02040603050506020204" pitchFamily="18" charset="0"/>
              </a:rPr>
              <a:t> </a:t>
            </a:r>
            <a:r>
              <a:rPr lang="en-US" sz="3800" b="1" dirty="0" err="1">
                <a:solidFill>
                  <a:srgbClr val="FFFF00"/>
                </a:solidFill>
                <a:latin typeface="UTM Avo" panose="02040603050506020204" pitchFamily="18" charset="0"/>
              </a:rPr>
              <a:t>em</a:t>
            </a:r>
            <a:r>
              <a:rPr lang="en-US" sz="3800" b="1" dirty="0">
                <a:solidFill>
                  <a:srgbClr val="FFFF00"/>
                </a:solidFill>
                <a:latin typeface="UTM Avo" panose="02040603050506020204" pitchFamily="18" charset="0"/>
              </a:rPr>
              <a:t> </a:t>
            </a:r>
            <a:r>
              <a:rPr lang="en-US" sz="3800" b="1" dirty="0" err="1">
                <a:solidFill>
                  <a:srgbClr val="FFFF00"/>
                </a:solidFill>
                <a:latin typeface="UTM Avo" panose="02040603050506020204" pitchFamily="18" charset="0"/>
              </a:rPr>
              <a:t>nhắn</a:t>
            </a:r>
            <a:r>
              <a:rPr lang="en-US" sz="3800" b="1" dirty="0">
                <a:solidFill>
                  <a:srgbClr val="FFFF00"/>
                </a:solidFill>
                <a:latin typeface="UTM Avo" panose="02040603050506020204" pitchFamily="18" charset="0"/>
              </a:rPr>
              <a:t> </a:t>
            </a:r>
            <a:r>
              <a:rPr lang="en-US" sz="3800" b="1" dirty="0" err="1">
                <a:solidFill>
                  <a:srgbClr val="FFFF00"/>
                </a:solidFill>
                <a:latin typeface="UTM Avo" panose="02040603050506020204" pitchFamily="18" charset="0"/>
              </a:rPr>
              <a:t>bạn</a:t>
            </a:r>
            <a:r>
              <a:rPr lang="en-US" sz="3800" b="1" dirty="0">
                <a:solidFill>
                  <a:srgbClr val="FFFF00"/>
                </a:solidFill>
                <a:latin typeface="UTM Avo" panose="02040603050506020204" pitchFamily="18" charset="0"/>
              </a:rPr>
              <a:t> </a:t>
            </a:r>
            <a:r>
              <a:rPr lang="en-US" sz="3800" b="1" dirty="0" err="1">
                <a:solidFill>
                  <a:srgbClr val="FFFF00"/>
                </a:solidFill>
                <a:latin typeface="UTM Avo" panose="02040603050506020204" pitchFamily="18" charset="0"/>
              </a:rPr>
              <a:t>điều</a:t>
            </a:r>
            <a:r>
              <a:rPr lang="en-US" sz="3800" b="1" dirty="0">
                <a:solidFill>
                  <a:srgbClr val="FFFF00"/>
                </a:solidFill>
                <a:latin typeface="UTM Avo" panose="02040603050506020204" pitchFamily="18" charset="0"/>
              </a:rPr>
              <a:t> </a:t>
            </a:r>
            <a:r>
              <a:rPr lang="en-US" sz="3800" b="1" dirty="0" err="1">
                <a:solidFill>
                  <a:srgbClr val="FFFF00"/>
                </a:solidFill>
                <a:latin typeface="UTM Avo" panose="02040603050506020204" pitchFamily="18" charset="0"/>
              </a:rPr>
              <a:t>gì</a:t>
            </a:r>
            <a:r>
              <a:rPr lang="en-US" sz="3800" b="1" dirty="0">
                <a:solidFill>
                  <a:srgbClr val="FFFF00"/>
                </a:solidFill>
                <a:latin typeface="UTM Avo" panose="02040603050506020204" pitchFamily="18" charset="0"/>
              </a:rPr>
              <a:t>?</a:t>
            </a:r>
          </a:p>
        </p:txBody>
      </p:sp>
    </p:spTree>
    <p:extLst>
      <p:ext uri="{BB962C8B-B14F-4D97-AF65-F5344CB8AC3E}">
        <p14:creationId xmlns:p14="http://schemas.microsoft.com/office/powerpoint/2010/main" val="38504214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1" nodeType="clickEffect">
                                  <p:stCondLst>
                                    <p:cond delay="0"/>
                                  </p:stCondLst>
                                  <p:childTnLst>
                                    <p:animEffect transition="out" filter="randombar(horizontal)">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par>
                          <p:cTn id="13" fill="hold">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81858E5-1479-4D39-B9DC-FE8756AF241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93442" y="581096"/>
            <a:ext cx="9005116" cy="5804463"/>
          </a:xfrm>
          <a:prstGeom prst="rect">
            <a:avLst/>
          </a:prstGeom>
        </p:spPr>
      </p:pic>
      <p:sp>
        <p:nvSpPr>
          <p:cNvPr id="2" name="Google Shape;290;p7">
            <a:extLst>
              <a:ext uri="{FF2B5EF4-FFF2-40B4-BE49-F238E27FC236}">
                <a16:creationId xmlns:a16="http://schemas.microsoft.com/office/drawing/2014/main" id="{271B6753-F31C-4A20-8DE2-32985CD964D7}"/>
              </a:ext>
            </a:extLst>
          </p:cNvPr>
          <p:cNvSpPr txBox="1"/>
          <p:nvPr/>
        </p:nvSpPr>
        <p:spPr>
          <a:xfrm>
            <a:off x="3368171" y="2676499"/>
            <a:ext cx="5455657" cy="110795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4400"/>
              <a:buFont typeface="Times New Roman"/>
              <a:buNone/>
            </a:pPr>
            <a:r>
              <a:rPr lang="en-US" sz="6600" b="1" dirty="0">
                <a:ln w="22225">
                  <a:solidFill>
                    <a:schemeClr val="accent2"/>
                  </a:solidFill>
                  <a:prstDash val="solid"/>
                </a:ln>
                <a:solidFill>
                  <a:schemeClr val="accent2">
                    <a:lumMod val="40000"/>
                    <a:lumOff val="60000"/>
                  </a:schemeClr>
                </a:solidFill>
                <a:latin typeface="UTM Avo" panose="02040603050506020204" pitchFamily="18" charset="0"/>
                <a:ea typeface="Times New Roman"/>
                <a:cs typeface="Times New Roman"/>
                <a:sym typeface="Times New Roman"/>
              </a:rPr>
              <a:t>DẶN DÒ</a:t>
            </a:r>
            <a:endParaRPr lang="en-US" sz="6000" b="1" dirty="0">
              <a:ln w="22225">
                <a:solidFill>
                  <a:schemeClr val="accent2"/>
                </a:solidFill>
                <a:prstDash val="solid"/>
              </a:ln>
              <a:solidFill>
                <a:schemeClr val="accent2">
                  <a:lumMod val="40000"/>
                  <a:lumOff val="60000"/>
                </a:schemeClr>
              </a:solidFill>
              <a:latin typeface="UTM Avo" panose="02040603050506020204" pitchFamily="18" charset="0"/>
              <a:ea typeface="Times New Roman"/>
              <a:cs typeface="Times New Roman"/>
              <a:sym typeface="Times New Roman"/>
            </a:endParaRPr>
          </a:p>
        </p:txBody>
      </p:sp>
      <p:pic>
        <p:nvPicPr>
          <p:cNvPr id="4" name="Picture 4">
            <a:extLst>
              <a:ext uri="{FF2B5EF4-FFF2-40B4-BE49-F238E27FC236}">
                <a16:creationId xmlns:a16="http://schemas.microsoft.com/office/drawing/2014/main" id="{FF5F2D25-62A7-45FE-9A0A-045C3596902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65439">
            <a:off x="833474" y="4683561"/>
            <a:ext cx="3151436" cy="1518419"/>
          </a:xfrm>
          <a:prstGeom prst="rect">
            <a:avLst/>
          </a:prstGeom>
        </p:spPr>
      </p:pic>
    </p:spTree>
    <p:extLst>
      <p:ext uri="{BB962C8B-B14F-4D97-AF65-F5344CB8AC3E}">
        <p14:creationId xmlns:p14="http://schemas.microsoft.com/office/powerpoint/2010/main" val="1824971935"/>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269D6E-54F7-2B82-AE95-6AAE454CABB5}"/>
              </a:ext>
            </a:extLst>
          </p:cNvPr>
          <p:cNvSpPr txBox="1"/>
          <p:nvPr/>
        </p:nvSpPr>
        <p:spPr>
          <a:xfrm>
            <a:off x="2694039" y="3018503"/>
            <a:ext cx="8141109" cy="2308324"/>
          </a:xfrm>
          <a:prstGeom prst="rect">
            <a:avLst/>
          </a:prstGeom>
          <a:noFill/>
        </p:spPr>
        <p:txBody>
          <a:bodyPr wrap="square" rtlCol="0">
            <a:spAutoFit/>
          </a:bodyPr>
          <a:lstStyle/>
          <a:p>
            <a:r>
              <a:rPr lang="en-US" sz="3600" dirty="0">
                <a:solidFill>
                  <a:schemeClr val="accent2"/>
                </a:solidFill>
                <a:effectLst/>
                <a:ea typeface="Times New Roman" panose="02020603050405020304" pitchFamily="18" charset="0"/>
              </a:rPr>
              <a:t>	</a:t>
            </a:r>
            <a:r>
              <a:rPr lang="en-US" sz="3600" dirty="0" err="1">
                <a:solidFill>
                  <a:schemeClr val="accent2"/>
                </a:solidFill>
                <a:effectLst/>
                <a:ea typeface="Times New Roman" panose="02020603050405020304" pitchFamily="18" charset="0"/>
              </a:rPr>
              <a:t>Về</a:t>
            </a:r>
            <a:r>
              <a:rPr lang="en-US" sz="3600" dirty="0">
                <a:solidFill>
                  <a:schemeClr val="accent2"/>
                </a:solidFill>
                <a:effectLst/>
                <a:ea typeface="Times New Roman" panose="02020603050405020304" pitchFamily="18" charset="0"/>
              </a:rPr>
              <a:t> </a:t>
            </a:r>
            <a:r>
              <a:rPr lang="en-US" sz="3600" dirty="0" err="1">
                <a:solidFill>
                  <a:schemeClr val="accent2"/>
                </a:solidFill>
                <a:effectLst/>
                <a:ea typeface="Times New Roman" panose="02020603050405020304" pitchFamily="18" charset="0"/>
              </a:rPr>
              <a:t>nhà</a:t>
            </a:r>
            <a:r>
              <a:rPr lang="en-US" sz="3600" dirty="0">
                <a:solidFill>
                  <a:schemeClr val="accent2"/>
                </a:solidFill>
                <a:effectLst/>
                <a:ea typeface="Times New Roman" panose="02020603050405020304" pitchFamily="18" charset="0"/>
              </a:rPr>
              <a:t>, </a:t>
            </a:r>
            <a:r>
              <a:rPr lang="en-US" sz="3600" dirty="0" err="1">
                <a:solidFill>
                  <a:schemeClr val="accent2"/>
                </a:solidFill>
                <a:effectLst/>
                <a:ea typeface="Times New Roman" panose="02020603050405020304" pitchFamily="18" charset="0"/>
              </a:rPr>
              <a:t>các</a:t>
            </a:r>
            <a:r>
              <a:rPr lang="en-US" sz="3600" dirty="0">
                <a:solidFill>
                  <a:schemeClr val="accent2"/>
                </a:solidFill>
                <a:effectLst/>
                <a:ea typeface="Times New Roman" panose="02020603050405020304" pitchFamily="18" charset="0"/>
              </a:rPr>
              <a:t> </a:t>
            </a:r>
            <a:r>
              <a:rPr lang="en-US" sz="3600" dirty="0" err="1">
                <a:solidFill>
                  <a:schemeClr val="accent2"/>
                </a:solidFill>
                <a:effectLst/>
                <a:ea typeface="Times New Roman" panose="02020603050405020304" pitchFamily="18" charset="0"/>
              </a:rPr>
              <a:t>em</a:t>
            </a:r>
            <a:r>
              <a:rPr lang="en-US" sz="3600" dirty="0">
                <a:solidFill>
                  <a:schemeClr val="accent2"/>
                </a:solidFill>
                <a:effectLst/>
                <a:ea typeface="Times New Roman" panose="02020603050405020304" pitchFamily="18" charset="0"/>
              </a:rPr>
              <a:t> </a:t>
            </a:r>
            <a:r>
              <a:rPr lang="en-US" sz="3600" dirty="0" err="1">
                <a:solidFill>
                  <a:schemeClr val="accent2"/>
                </a:solidFill>
                <a:effectLst/>
                <a:ea typeface="Times New Roman" panose="02020603050405020304" pitchFamily="18" charset="0"/>
              </a:rPr>
              <a:t>đọc</a:t>
            </a:r>
            <a:r>
              <a:rPr lang="en-US" sz="3600" dirty="0">
                <a:solidFill>
                  <a:schemeClr val="accent2"/>
                </a:solidFill>
                <a:effectLst/>
                <a:ea typeface="Times New Roman" panose="02020603050405020304" pitchFamily="18" charset="0"/>
              </a:rPr>
              <a:t> </a:t>
            </a:r>
            <a:r>
              <a:rPr lang="en-US" sz="3600" dirty="0" err="1">
                <a:solidFill>
                  <a:schemeClr val="accent2"/>
                </a:solidFill>
                <a:effectLst/>
                <a:ea typeface="Times New Roman" panose="02020603050405020304" pitchFamily="18" charset="0"/>
              </a:rPr>
              <a:t>tìm</a:t>
            </a:r>
            <a:r>
              <a:rPr lang="en-US" sz="3600" dirty="0">
                <a:solidFill>
                  <a:schemeClr val="accent2"/>
                </a:solidFill>
                <a:effectLst/>
                <a:ea typeface="Times New Roman" panose="02020603050405020304" pitchFamily="18" charset="0"/>
              </a:rPr>
              <a:t> </a:t>
            </a:r>
            <a:r>
              <a:rPr lang="en-US" sz="3600" dirty="0" err="1">
                <a:solidFill>
                  <a:schemeClr val="accent2"/>
                </a:solidFill>
                <a:effectLst/>
                <a:ea typeface="Times New Roman" panose="02020603050405020304" pitchFamily="18" charset="0"/>
              </a:rPr>
              <a:t>thêm</a:t>
            </a:r>
            <a:r>
              <a:rPr lang="en-US" sz="3600" dirty="0">
                <a:solidFill>
                  <a:schemeClr val="accent2"/>
                </a:solidFill>
                <a:effectLst/>
                <a:ea typeface="Times New Roman" panose="02020603050405020304" pitchFamily="18" charset="0"/>
              </a:rPr>
              <a:t> </a:t>
            </a:r>
            <a:r>
              <a:rPr lang="en-US" sz="3600" dirty="0" err="1">
                <a:solidFill>
                  <a:schemeClr val="accent2"/>
                </a:solidFill>
                <a:effectLst/>
                <a:ea typeface="Times New Roman" panose="02020603050405020304" pitchFamily="18" charset="0"/>
              </a:rPr>
              <a:t>các</a:t>
            </a:r>
            <a:r>
              <a:rPr lang="en-US" sz="3600" dirty="0">
                <a:solidFill>
                  <a:schemeClr val="accent2"/>
                </a:solidFill>
                <a:effectLst/>
                <a:ea typeface="Times New Roman" panose="02020603050405020304" pitchFamily="18" charset="0"/>
              </a:rPr>
              <a:t> </a:t>
            </a:r>
            <a:r>
              <a:rPr lang="en-US" sz="3600" dirty="0" err="1">
                <a:solidFill>
                  <a:schemeClr val="accent2"/>
                </a:solidFill>
                <a:effectLst/>
                <a:ea typeface="Times New Roman" panose="02020603050405020304" pitchFamily="18" charset="0"/>
              </a:rPr>
              <a:t>thông</a:t>
            </a:r>
            <a:r>
              <a:rPr lang="en-US" sz="3600" dirty="0">
                <a:solidFill>
                  <a:schemeClr val="accent2"/>
                </a:solidFill>
                <a:effectLst/>
                <a:ea typeface="Times New Roman" panose="02020603050405020304" pitchFamily="18" charset="0"/>
              </a:rPr>
              <a:t> tin </a:t>
            </a:r>
            <a:r>
              <a:rPr lang="en-US" sz="3600" dirty="0" err="1">
                <a:solidFill>
                  <a:schemeClr val="accent2"/>
                </a:solidFill>
                <a:effectLst/>
                <a:ea typeface="Times New Roman" panose="02020603050405020304" pitchFamily="18" charset="0"/>
              </a:rPr>
              <a:t>thực</a:t>
            </a:r>
            <a:r>
              <a:rPr lang="en-US" sz="3600" dirty="0">
                <a:solidFill>
                  <a:schemeClr val="accent2"/>
                </a:solidFill>
                <a:effectLst/>
                <a:ea typeface="Times New Roman" panose="02020603050405020304" pitchFamily="18" charset="0"/>
              </a:rPr>
              <a:t> </a:t>
            </a:r>
            <a:r>
              <a:rPr lang="en-US" sz="3600" dirty="0" err="1">
                <a:solidFill>
                  <a:schemeClr val="accent2"/>
                </a:solidFill>
                <a:effectLst/>
                <a:ea typeface="Times New Roman" panose="02020603050405020304" pitchFamily="18" charset="0"/>
              </a:rPr>
              <a:t>tế</a:t>
            </a:r>
            <a:r>
              <a:rPr lang="en-US" sz="3600" dirty="0">
                <a:solidFill>
                  <a:schemeClr val="accent2"/>
                </a:solidFill>
                <a:effectLst/>
                <a:ea typeface="Times New Roman" panose="02020603050405020304" pitchFamily="18" charset="0"/>
              </a:rPr>
              <a:t> </a:t>
            </a:r>
            <a:r>
              <a:rPr lang="en-US" sz="3600" dirty="0" err="1">
                <a:solidFill>
                  <a:schemeClr val="accent2"/>
                </a:solidFill>
                <a:effectLst/>
                <a:ea typeface="Times New Roman" panose="02020603050405020304" pitchFamily="18" charset="0"/>
              </a:rPr>
              <a:t>có</a:t>
            </a:r>
            <a:r>
              <a:rPr lang="en-US" sz="3600" dirty="0">
                <a:solidFill>
                  <a:schemeClr val="accent2"/>
                </a:solidFill>
                <a:effectLst/>
                <a:ea typeface="Times New Roman" panose="02020603050405020304" pitchFamily="18" charset="0"/>
              </a:rPr>
              <a:t> </a:t>
            </a:r>
            <a:r>
              <a:rPr lang="en-US" sz="3600" dirty="0" err="1">
                <a:solidFill>
                  <a:schemeClr val="accent2"/>
                </a:solidFill>
                <a:effectLst/>
                <a:ea typeface="Times New Roman" panose="02020603050405020304" pitchFamily="18" charset="0"/>
              </a:rPr>
              <a:t>sử</a:t>
            </a:r>
            <a:r>
              <a:rPr lang="en-US" sz="3600" dirty="0">
                <a:solidFill>
                  <a:schemeClr val="accent2"/>
                </a:solidFill>
                <a:effectLst/>
                <a:ea typeface="Times New Roman" panose="02020603050405020304" pitchFamily="18" charset="0"/>
              </a:rPr>
              <a:t> </a:t>
            </a:r>
            <a:r>
              <a:rPr lang="en-US" sz="3600" dirty="0" err="1">
                <a:solidFill>
                  <a:schemeClr val="accent2"/>
                </a:solidFill>
                <a:effectLst/>
                <a:ea typeface="Times New Roman" panose="02020603050405020304" pitchFamily="18" charset="0"/>
              </a:rPr>
              <a:t>dụng</a:t>
            </a:r>
            <a:r>
              <a:rPr lang="en-US" sz="3600" dirty="0">
                <a:solidFill>
                  <a:schemeClr val="accent2"/>
                </a:solidFill>
                <a:effectLst/>
                <a:ea typeface="Times New Roman" panose="02020603050405020304" pitchFamily="18" charset="0"/>
              </a:rPr>
              <a:t> </a:t>
            </a:r>
            <a:r>
              <a:rPr lang="en-US" sz="3600" dirty="0" err="1">
                <a:solidFill>
                  <a:schemeClr val="accent2"/>
                </a:solidFill>
                <a:effectLst/>
                <a:ea typeface="Times New Roman" panose="02020603050405020304" pitchFamily="18" charset="0"/>
              </a:rPr>
              <a:t>số</a:t>
            </a:r>
            <a:r>
              <a:rPr lang="en-US" sz="3600" dirty="0">
                <a:solidFill>
                  <a:schemeClr val="accent2"/>
                </a:solidFill>
                <a:effectLst/>
                <a:ea typeface="Times New Roman" panose="02020603050405020304" pitchFamily="18" charset="0"/>
              </a:rPr>
              <a:t> </a:t>
            </a:r>
            <a:r>
              <a:rPr lang="en-US" sz="3600" dirty="0" err="1">
                <a:solidFill>
                  <a:schemeClr val="accent2"/>
                </a:solidFill>
                <a:effectLst/>
                <a:ea typeface="Times New Roman" panose="02020603050405020304" pitchFamily="18" charset="0"/>
              </a:rPr>
              <a:t>có</a:t>
            </a:r>
            <a:r>
              <a:rPr lang="en-US" sz="3600" dirty="0">
                <a:solidFill>
                  <a:schemeClr val="accent2"/>
                </a:solidFill>
                <a:effectLst/>
                <a:ea typeface="Times New Roman" panose="02020603050405020304" pitchFamily="18" charset="0"/>
              </a:rPr>
              <a:t> </a:t>
            </a:r>
            <a:r>
              <a:rPr lang="en-US" sz="3600" dirty="0" err="1">
                <a:solidFill>
                  <a:schemeClr val="accent2"/>
                </a:solidFill>
                <a:effectLst/>
                <a:ea typeface="Times New Roman" panose="02020603050405020304" pitchFamily="18" charset="0"/>
              </a:rPr>
              <a:t>nhiều</a:t>
            </a:r>
            <a:r>
              <a:rPr lang="en-US" sz="3600" dirty="0">
                <a:solidFill>
                  <a:schemeClr val="accent2"/>
                </a:solidFill>
                <a:effectLst/>
                <a:ea typeface="Times New Roman" panose="02020603050405020304" pitchFamily="18" charset="0"/>
              </a:rPr>
              <a:t> </a:t>
            </a:r>
            <a:r>
              <a:rPr lang="en-US" sz="3600" dirty="0" err="1">
                <a:solidFill>
                  <a:schemeClr val="accent2"/>
                </a:solidFill>
                <a:effectLst/>
                <a:ea typeface="Times New Roman" panose="02020603050405020304" pitchFamily="18" charset="0"/>
              </a:rPr>
              <a:t>chữ</a:t>
            </a:r>
            <a:r>
              <a:rPr lang="en-US" sz="3600" dirty="0">
                <a:solidFill>
                  <a:schemeClr val="accent2"/>
                </a:solidFill>
                <a:effectLst/>
                <a:ea typeface="Times New Roman" panose="02020603050405020304" pitchFamily="18" charset="0"/>
              </a:rPr>
              <a:t> </a:t>
            </a:r>
            <a:r>
              <a:rPr lang="en-US" sz="3600" dirty="0" err="1">
                <a:solidFill>
                  <a:schemeClr val="accent2"/>
                </a:solidFill>
                <a:effectLst/>
                <a:ea typeface="Times New Roman" panose="02020603050405020304" pitchFamily="18" charset="0"/>
              </a:rPr>
              <a:t>số</a:t>
            </a:r>
            <a:r>
              <a:rPr lang="en-US" sz="3600" dirty="0">
                <a:solidFill>
                  <a:schemeClr val="accent2"/>
                </a:solidFill>
                <a:effectLst/>
                <a:ea typeface="Times New Roman" panose="02020603050405020304" pitchFamily="18" charset="0"/>
              </a:rPr>
              <a:t> </a:t>
            </a:r>
            <a:r>
              <a:rPr lang="en-US" sz="3600" dirty="0" err="1">
                <a:solidFill>
                  <a:schemeClr val="accent2"/>
                </a:solidFill>
                <a:effectLst/>
                <a:ea typeface="Times New Roman" panose="02020603050405020304" pitchFamily="18" charset="0"/>
              </a:rPr>
              <a:t>trong</a:t>
            </a:r>
            <a:r>
              <a:rPr lang="en-US" sz="3600" dirty="0">
                <a:solidFill>
                  <a:schemeClr val="accent2"/>
                </a:solidFill>
                <a:effectLst/>
                <a:ea typeface="Times New Roman" panose="02020603050405020304" pitchFamily="18" charset="0"/>
              </a:rPr>
              <a:t> </a:t>
            </a:r>
            <a:r>
              <a:rPr lang="en-US" sz="3600" dirty="0" err="1">
                <a:solidFill>
                  <a:schemeClr val="accent2"/>
                </a:solidFill>
                <a:effectLst/>
                <a:ea typeface="Times New Roman" panose="02020603050405020304" pitchFamily="18" charset="0"/>
              </a:rPr>
              <a:t>cuộc</a:t>
            </a:r>
            <a:r>
              <a:rPr lang="en-US" sz="3600" dirty="0">
                <a:solidFill>
                  <a:schemeClr val="accent2"/>
                </a:solidFill>
                <a:effectLst/>
                <a:ea typeface="Times New Roman" panose="02020603050405020304" pitchFamily="18" charset="0"/>
              </a:rPr>
              <a:t> </a:t>
            </a:r>
            <a:r>
              <a:rPr lang="en-US" sz="3600" dirty="0" err="1">
                <a:solidFill>
                  <a:schemeClr val="accent2"/>
                </a:solidFill>
                <a:effectLst/>
                <a:ea typeface="Times New Roman" panose="02020603050405020304" pitchFamily="18" charset="0"/>
              </a:rPr>
              <a:t>sống</a:t>
            </a:r>
            <a:r>
              <a:rPr lang="en-US" sz="3600" dirty="0">
                <a:solidFill>
                  <a:schemeClr val="accent2"/>
                </a:solidFill>
                <a:effectLst/>
                <a:ea typeface="Times New Roman" panose="02020603050405020304" pitchFamily="18" charset="0"/>
              </a:rPr>
              <a:t> </a:t>
            </a:r>
            <a:r>
              <a:rPr lang="en-US" sz="3600" dirty="0" err="1">
                <a:solidFill>
                  <a:schemeClr val="accent2"/>
                </a:solidFill>
                <a:effectLst/>
                <a:ea typeface="Times New Roman" panose="02020603050405020304" pitchFamily="18" charset="0"/>
              </a:rPr>
              <a:t>và</a:t>
            </a:r>
            <a:r>
              <a:rPr lang="en-US" sz="3600" dirty="0">
                <a:solidFill>
                  <a:schemeClr val="accent2"/>
                </a:solidFill>
                <a:effectLst/>
                <a:ea typeface="Times New Roman" panose="02020603050405020304" pitchFamily="18" charset="0"/>
              </a:rPr>
              <a:t> </a:t>
            </a:r>
            <a:r>
              <a:rPr lang="en-US" sz="3600" dirty="0" err="1">
                <a:solidFill>
                  <a:schemeClr val="accent2"/>
                </a:solidFill>
                <a:effectLst/>
                <a:ea typeface="Times New Roman" panose="02020603050405020304" pitchFamily="18" charset="0"/>
              </a:rPr>
              <a:t>trao</a:t>
            </a:r>
            <a:r>
              <a:rPr lang="en-US" sz="3600" dirty="0">
                <a:solidFill>
                  <a:schemeClr val="accent2"/>
                </a:solidFill>
                <a:effectLst/>
                <a:ea typeface="Times New Roman" panose="02020603050405020304" pitchFamily="18" charset="0"/>
              </a:rPr>
              <a:t> </a:t>
            </a:r>
            <a:r>
              <a:rPr lang="en-US" sz="3600" dirty="0" err="1">
                <a:solidFill>
                  <a:schemeClr val="accent2"/>
                </a:solidFill>
                <a:effectLst/>
                <a:ea typeface="Times New Roman" panose="02020603050405020304" pitchFamily="18" charset="0"/>
              </a:rPr>
              <a:t>đổi</a:t>
            </a:r>
            <a:r>
              <a:rPr lang="en-US" sz="3600" dirty="0">
                <a:solidFill>
                  <a:schemeClr val="accent2"/>
                </a:solidFill>
                <a:effectLst/>
                <a:ea typeface="Times New Roman" panose="02020603050405020304" pitchFamily="18" charset="0"/>
              </a:rPr>
              <a:t> </a:t>
            </a:r>
            <a:r>
              <a:rPr lang="en-US" sz="3600" dirty="0" err="1">
                <a:solidFill>
                  <a:schemeClr val="accent2"/>
                </a:solidFill>
                <a:effectLst/>
                <a:ea typeface="Times New Roman" panose="02020603050405020304" pitchFamily="18" charset="0"/>
              </a:rPr>
              <a:t>với</a:t>
            </a:r>
            <a:r>
              <a:rPr lang="en-US" sz="3600" dirty="0">
                <a:solidFill>
                  <a:schemeClr val="accent2"/>
                </a:solidFill>
                <a:effectLst/>
                <a:ea typeface="Times New Roman" panose="02020603050405020304" pitchFamily="18" charset="0"/>
              </a:rPr>
              <a:t> </a:t>
            </a:r>
            <a:r>
              <a:rPr lang="en-US" sz="3600" dirty="0" err="1">
                <a:solidFill>
                  <a:schemeClr val="accent2"/>
                </a:solidFill>
                <a:effectLst/>
                <a:ea typeface="Times New Roman" panose="02020603050405020304" pitchFamily="18" charset="0"/>
              </a:rPr>
              <a:t>người</a:t>
            </a:r>
            <a:r>
              <a:rPr lang="en-US" sz="3600" dirty="0">
                <a:solidFill>
                  <a:schemeClr val="accent2"/>
                </a:solidFill>
                <a:effectLst/>
                <a:ea typeface="Times New Roman" panose="02020603050405020304" pitchFamily="18" charset="0"/>
              </a:rPr>
              <a:t> </a:t>
            </a:r>
            <a:r>
              <a:rPr lang="en-US" sz="3600" dirty="0" err="1">
                <a:solidFill>
                  <a:schemeClr val="accent2"/>
                </a:solidFill>
                <a:effectLst/>
                <a:ea typeface="Times New Roman" panose="02020603050405020304" pitchFamily="18" charset="0"/>
              </a:rPr>
              <a:t>thân</a:t>
            </a:r>
            <a:r>
              <a:rPr lang="en-US" sz="3600" dirty="0">
                <a:solidFill>
                  <a:schemeClr val="accent2"/>
                </a:solidFill>
                <a:effectLst/>
                <a:ea typeface="Times New Roman" panose="02020603050405020304" pitchFamily="18" charset="0"/>
              </a:rPr>
              <a:t>.</a:t>
            </a:r>
            <a:endParaRPr lang="en-US" sz="3600" dirty="0">
              <a:solidFill>
                <a:schemeClr val="accent2"/>
              </a:solidFill>
            </a:endParaRPr>
          </a:p>
        </p:txBody>
      </p:sp>
      <p:sp>
        <p:nvSpPr>
          <p:cNvPr id="3" name="Arrow: Right 2">
            <a:extLst>
              <a:ext uri="{FF2B5EF4-FFF2-40B4-BE49-F238E27FC236}">
                <a16:creationId xmlns:a16="http://schemas.microsoft.com/office/drawing/2014/main" id="{57D29814-5070-38D1-48BA-1A8A0EFD95C4}"/>
              </a:ext>
            </a:extLst>
          </p:cNvPr>
          <p:cNvSpPr/>
          <p:nvPr/>
        </p:nvSpPr>
        <p:spPr>
          <a:xfrm>
            <a:off x="2595716" y="3136492"/>
            <a:ext cx="1019113" cy="43261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179831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0FC659F-59EC-4D6D-8AEB-23C5B7308456}"/>
              </a:ext>
            </a:extLst>
          </p:cNvPr>
          <p:cNvSpPr>
            <a:spLocks noGrp="1"/>
          </p:cNvSpPr>
          <p:nvPr>
            <p:ph type="ctrTitle" idx="4294967295"/>
          </p:nvPr>
        </p:nvSpPr>
        <p:spPr>
          <a:xfrm>
            <a:off x="2013359" y="2979737"/>
            <a:ext cx="9144000" cy="898525"/>
          </a:xfrm>
        </p:spPr>
        <p:txBody>
          <a:bodyPr>
            <a:normAutofit/>
          </a:bodyPr>
          <a:lstStyle/>
          <a:p>
            <a:r>
              <a:rPr lang="en-US" sz="4800" b="1" dirty="0">
                <a:solidFill>
                  <a:srgbClr val="FF8119"/>
                </a:solidFill>
                <a:latin typeface="UTM Avo" panose="02040603050506020204" pitchFamily="18" charset="0"/>
              </a:rPr>
              <a:t>Hoc10 </a:t>
            </a:r>
            <a:r>
              <a:rPr lang="en-US" sz="4800" b="1" dirty="0" err="1">
                <a:solidFill>
                  <a:srgbClr val="FF8119"/>
                </a:solidFill>
                <a:latin typeface="UTM Avo" panose="02040603050506020204" pitchFamily="18" charset="0"/>
              </a:rPr>
              <a:t>chúc</a:t>
            </a:r>
            <a:r>
              <a:rPr lang="en-US" sz="4800" b="1" dirty="0">
                <a:solidFill>
                  <a:srgbClr val="FF8119"/>
                </a:solidFill>
                <a:latin typeface="UTM Avo" panose="02040603050506020204" pitchFamily="18" charset="0"/>
              </a:rPr>
              <a:t> </a:t>
            </a:r>
            <a:r>
              <a:rPr lang="en-US" sz="4800" b="1" dirty="0" err="1">
                <a:solidFill>
                  <a:srgbClr val="FF8119"/>
                </a:solidFill>
                <a:latin typeface="UTM Avo" panose="02040603050506020204" pitchFamily="18" charset="0"/>
              </a:rPr>
              <a:t>các</a:t>
            </a:r>
            <a:r>
              <a:rPr lang="en-US" sz="4800" b="1" dirty="0">
                <a:solidFill>
                  <a:srgbClr val="FF8119"/>
                </a:solidFill>
                <a:latin typeface="UTM Avo" panose="02040603050506020204" pitchFamily="18" charset="0"/>
              </a:rPr>
              <a:t> </a:t>
            </a:r>
            <a:r>
              <a:rPr lang="en-US" sz="4800" b="1" dirty="0" err="1">
                <a:solidFill>
                  <a:srgbClr val="FF8119"/>
                </a:solidFill>
                <a:latin typeface="UTM Avo" panose="02040603050506020204" pitchFamily="18" charset="0"/>
              </a:rPr>
              <a:t>em</a:t>
            </a:r>
            <a:r>
              <a:rPr lang="en-US" sz="4800" b="1" dirty="0">
                <a:solidFill>
                  <a:srgbClr val="FF8119"/>
                </a:solidFill>
                <a:latin typeface="UTM Avo" panose="02040603050506020204" pitchFamily="18" charset="0"/>
              </a:rPr>
              <a:t> </a:t>
            </a:r>
            <a:r>
              <a:rPr lang="en-US" sz="4800" b="1" dirty="0" err="1">
                <a:solidFill>
                  <a:srgbClr val="FF8119"/>
                </a:solidFill>
                <a:latin typeface="UTM Avo" panose="02040603050506020204" pitchFamily="18" charset="0"/>
              </a:rPr>
              <a:t>học</a:t>
            </a:r>
            <a:r>
              <a:rPr lang="en-US" sz="4800" b="1" dirty="0">
                <a:solidFill>
                  <a:srgbClr val="FF8119"/>
                </a:solidFill>
                <a:latin typeface="UTM Avo" panose="02040603050506020204" pitchFamily="18" charset="0"/>
              </a:rPr>
              <a:t> </a:t>
            </a:r>
            <a:r>
              <a:rPr lang="en-US" sz="4800" b="1" dirty="0" err="1">
                <a:solidFill>
                  <a:srgbClr val="FF8119"/>
                </a:solidFill>
                <a:latin typeface="UTM Avo" panose="02040603050506020204" pitchFamily="18" charset="0"/>
              </a:rPr>
              <a:t>tốt</a:t>
            </a:r>
            <a:r>
              <a:rPr lang="en-US" sz="4800" b="1" dirty="0">
                <a:solidFill>
                  <a:srgbClr val="FF8119"/>
                </a:solidFill>
                <a:latin typeface="UTM Avo" panose="02040603050506020204" pitchFamily="18" charset="0"/>
              </a:rPr>
              <a:t>!</a:t>
            </a:r>
          </a:p>
        </p:txBody>
      </p:sp>
    </p:spTree>
    <p:extLst>
      <p:ext uri="{BB962C8B-B14F-4D97-AF65-F5344CB8AC3E}">
        <p14:creationId xmlns:p14="http://schemas.microsoft.com/office/powerpoint/2010/main" val="3692578244"/>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26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22" name="vong quay"/>
          <p:cNvGrpSpPr/>
          <p:nvPr/>
        </p:nvGrpSpPr>
        <p:grpSpPr>
          <a:xfrm>
            <a:off x="5825983" y="478508"/>
            <a:ext cx="5042125" cy="5036855"/>
            <a:chOff x="5425622" y="292790"/>
            <a:chExt cx="5834378" cy="582828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5622" y="292790"/>
              <a:ext cx="5834378" cy="5828280"/>
            </a:xfrm>
            <a:prstGeom prst="rect">
              <a:avLst/>
            </a:prstGeom>
          </p:spPr>
        </p:pic>
        <p:sp>
          <p:nvSpPr>
            <p:cNvPr id="9" name="TextBox 8"/>
            <p:cNvSpPr txBox="1"/>
            <p:nvPr/>
          </p:nvSpPr>
          <p:spPr>
            <a:xfrm rot="14949661">
              <a:off x="6674685" y="1269286"/>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30</a:t>
              </a:r>
              <a:endParaRPr kumimoji="0" lang="vi-VN"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rot="12232592">
              <a:off x="5742637" y="2184872"/>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40</a:t>
              </a:r>
              <a:endParaRPr kumimoji="0" lang="vi-VN"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rot="17590276">
              <a:off x="8020996" y="1266361"/>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20</a:t>
              </a:r>
              <a:endParaRPr kumimoji="0" lang="vi-VN"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rot="20155085">
              <a:off x="8917980" y="2189476"/>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10</a:t>
              </a:r>
              <a:endParaRPr kumimoji="0" lang="vi-VN"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7" name="TextBox 16"/>
            <p:cNvSpPr txBox="1"/>
            <p:nvPr/>
          </p:nvSpPr>
          <p:spPr>
            <a:xfrm rot="9501114">
              <a:off x="5697321" y="3524665"/>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50</a:t>
              </a:r>
              <a:endParaRPr kumimoji="0" lang="vi-VN"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9" name="TextBox 18"/>
            <p:cNvSpPr txBox="1"/>
            <p:nvPr/>
          </p:nvSpPr>
          <p:spPr>
            <a:xfrm rot="6703311">
              <a:off x="6660976" y="4492996"/>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60</a:t>
              </a:r>
              <a:endParaRPr kumimoji="0" lang="vi-VN"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0" name="TextBox 19"/>
            <p:cNvSpPr txBox="1"/>
            <p:nvPr/>
          </p:nvSpPr>
          <p:spPr>
            <a:xfrm rot="3829829">
              <a:off x="8019634" y="4500236"/>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70</a:t>
              </a:r>
              <a:endParaRPr kumimoji="0" lang="vi-VN"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1" name="TextBox 20"/>
            <p:cNvSpPr txBox="1"/>
            <p:nvPr/>
          </p:nvSpPr>
          <p:spPr>
            <a:xfrm rot="1321648">
              <a:off x="8940448" y="3556175"/>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80</a:t>
              </a:r>
              <a:endParaRPr kumimoji="0" lang="vi-VN"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3" name="Isosceles Triangle 22"/>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 name="quay dung"/>
          <p:cNvSpPr/>
          <p:nvPr/>
        </p:nvSpPr>
        <p:spPr>
          <a:xfrm>
            <a:off x="9287691" y="5878286"/>
            <a:ext cx="2704012" cy="849085"/>
          </a:xfrm>
          <a:prstGeom prst="round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2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QUAY</a:t>
            </a:r>
            <a:endParaRPr kumimoji="0" lang="vi-VN" sz="2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6" name="Rounded Rectangle 25">
            <a:hlinkClick r:id="rId5" action="ppaction://hlinksldjump"/>
          </p:cNvPr>
          <p:cNvSpPr/>
          <p:nvPr/>
        </p:nvSpPr>
        <p:spPr>
          <a:xfrm>
            <a:off x="857805" y="2186976"/>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1</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7" name="Rounded Rectangle 26">
            <a:hlinkClick r:id="rId6" action="ppaction://hlinksldjump"/>
          </p:cNvPr>
          <p:cNvSpPr/>
          <p:nvPr/>
        </p:nvSpPr>
        <p:spPr>
          <a:xfrm>
            <a:off x="2355722" y="2186976"/>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2</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8" name="Rounded Rectangle 27">
            <a:hlinkClick r:id="rId7" action="ppaction://hlinksldjump"/>
          </p:cNvPr>
          <p:cNvSpPr/>
          <p:nvPr/>
        </p:nvSpPr>
        <p:spPr>
          <a:xfrm>
            <a:off x="3853638" y="2186976"/>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3</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5" name="Rounded Rectangle 34">
            <a:hlinkClick r:id="rId8" action="ppaction://hlinksldjump"/>
          </p:cNvPr>
          <p:cNvSpPr/>
          <p:nvPr/>
        </p:nvSpPr>
        <p:spPr>
          <a:xfrm>
            <a:off x="1526649" y="3733049"/>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4</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6" name="Rounded Rectangle 35">
            <a:hlinkClick r:id="rId9" action="ppaction://hlinksldjump"/>
          </p:cNvPr>
          <p:cNvSpPr/>
          <p:nvPr/>
        </p:nvSpPr>
        <p:spPr>
          <a:xfrm>
            <a:off x="3077389" y="3733049"/>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5</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1" name="Rectangle 40"/>
          <p:cNvSpPr/>
          <p:nvPr/>
        </p:nvSpPr>
        <p:spPr>
          <a:xfrm>
            <a:off x="402426" y="95110"/>
            <a:ext cx="5121915" cy="1938992"/>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60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rPr>
              <a:t>VÒNG QUAY </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60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rPr>
              <a:t>MAY MẮN</a:t>
            </a:r>
          </a:p>
        </p:txBody>
      </p:sp>
      <p:pic>
        <p:nvPicPr>
          <p:cNvPr id="44" name="Picture 4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24807" y="845531"/>
            <a:ext cx="495300" cy="438150"/>
          </a:xfrm>
          <a:prstGeom prst="rect">
            <a:avLst/>
          </a:prstGeom>
        </p:spPr>
      </p:pic>
      <p:pic>
        <p:nvPicPr>
          <p:cNvPr id="45" name="Picture 4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829739" y="1207472"/>
            <a:ext cx="495300" cy="438150"/>
          </a:xfrm>
          <a:prstGeom prst="rect">
            <a:avLst/>
          </a:prstGeom>
        </p:spPr>
      </p:pic>
      <p:pic>
        <p:nvPicPr>
          <p:cNvPr id="46" name="Picture 4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919150" y="680278"/>
            <a:ext cx="495300" cy="438150"/>
          </a:xfrm>
          <a:prstGeom prst="rect">
            <a:avLst/>
          </a:prstGeom>
        </p:spPr>
      </p:pic>
      <p:pic>
        <p:nvPicPr>
          <p:cNvPr id="47" name="Picture 4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111830" y="478508"/>
            <a:ext cx="714375" cy="1190625"/>
          </a:xfrm>
          <a:prstGeom prst="rect">
            <a:avLst/>
          </a:prstGeom>
        </p:spPr>
      </p:pic>
      <p:pic>
        <p:nvPicPr>
          <p:cNvPr id="2" name="Picture 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646194" y="2397345"/>
            <a:ext cx="1354214" cy="1155064"/>
          </a:xfrm>
          <a:prstGeom prst="rect">
            <a:avLst/>
          </a:prstGeom>
        </p:spPr>
      </p:pic>
      <p:pic>
        <p:nvPicPr>
          <p:cNvPr id="3" name="vongqua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9714152" y="-693733"/>
            <a:ext cx="609600" cy="609600"/>
          </a:xfrm>
          <a:prstGeom prst="rect">
            <a:avLst/>
          </a:prstGeom>
        </p:spPr>
      </p:pic>
      <p:sp>
        <p:nvSpPr>
          <p:cNvPr id="31" name="Isosceles Triangle 30"/>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2" name="Isosceles Triangle 31"/>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3" name="Isosceles Triangle 32"/>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4" name="Isosceles Triangle 33"/>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Isosceles Triangle 41"/>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3" name="Isosceles Triangle 42"/>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8" name="Isosceles Triangle 47"/>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9" name="Isosceles Triangle 48"/>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0" name="Isosceles Triangle 49"/>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1" name="Isosceles Triangle 50"/>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2" name="Isosceles Triangle 51"/>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3" name="Isosceles Triangle 52"/>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4" name="Isosceles Triangle 53"/>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5" name="Isosceles Triangle 54"/>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6" name="Isosceles Triangle 55"/>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7" name="Isosceles Triangle 56"/>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8" name="Isosceles Triangle 57"/>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9" name="Isosceles Triangle 58"/>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0" name="Isosceles Triangle 59"/>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1" name="Isosceles Triangle 60"/>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4" name="Heart 23">
            <a:hlinkClick r:id="rId14" action="ppaction://hlinksldjump"/>
          </p:cNvPr>
          <p:cNvSpPr/>
          <p:nvPr/>
        </p:nvSpPr>
        <p:spPr>
          <a:xfrm rot="5400000">
            <a:off x="11351621" y="2586449"/>
            <a:ext cx="783772" cy="783770"/>
          </a:xfrm>
          <a:prstGeom prst="hear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1.25E-6 -2.59259E-6 L 1.25E-6 -0.02407 " pathEditMode="relative" rAng="0" ptsTypes="AA">
                                      <p:cBhvr>
                                        <p:cTn id="6" dur="250" accel="50000" decel="50000" autoRev="1" fill="hold">
                                          <p:stCondLst>
                                            <p:cond delay="0"/>
                                          </p:stCondLst>
                                        </p:cTn>
                                        <p:tgtEl>
                                          <p:spTgt spid="41"/>
                                        </p:tgtEl>
                                        <p:attrNameLst>
                                          <p:attrName>ppt_x</p:attrName>
                                          <p:attrName>ppt_y</p:attrName>
                                        </p:attrNameLst>
                                      </p:cBhvr>
                                      <p:rCtr x="0" y="-1204"/>
                                    </p:animMotion>
                                    <p:animRot by="1500000">
                                      <p:cBhvr>
                                        <p:cTn id="7" dur="125" fill="hold">
                                          <p:stCondLst>
                                            <p:cond delay="0"/>
                                          </p:stCondLst>
                                        </p:cTn>
                                        <p:tgtEl>
                                          <p:spTgt spid="41"/>
                                        </p:tgtEl>
                                        <p:attrNameLst>
                                          <p:attrName>r</p:attrName>
                                        </p:attrNameLst>
                                      </p:cBhvr>
                                    </p:animRot>
                                    <p:animRot by="-1500000">
                                      <p:cBhvr>
                                        <p:cTn id="8" dur="125" fill="hold">
                                          <p:stCondLst>
                                            <p:cond delay="125"/>
                                          </p:stCondLst>
                                        </p:cTn>
                                        <p:tgtEl>
                                          <p:spTgt spid="41"/>
                                        </p:tgtEl>
                                        <p:attrNameLst>
                                          <p:attrName>r</p:attrName>
                                        </p:attrNameLst>
                                      </p:cBhvr>
                                    </p:animRot>
                                    <p:animRot by="-1500000">
                                      <p:cBhvr>
                                        <p:cTn id="9" dur="125" fill="hold">
                                          <p:stCondLst>
                                            <p:cond delay="250"/>
                                          </p:stCondLst>
                                        </p:cTn>
                                        <p:tgtEl>
                                          <p:spTgt spid="41"/>
                                        </p:tgtEl>
                                        <p:attrNameLst>
                                          <p:attrName>r</p:attrName>
                                        </p:attrNameLst>
                                      </p:cBhvr>
                                    </p:animRot>
                                    <p:animRot by="1500000">
                                      <p:cBhvr>
                                        <p:cTn id="10" dur="125" fill="hold">
                                          <p:stCondLst>
                                            <p:cond delay="375"/>
                                          </p:stCondLst>
                                        </p:cTn>
                                        <p:tgtEl>
                                          <p:spTgt spid="41"/>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31"/>
                                        </p:tgtEl>
                                      </p:cBhvr>
                                    </p:animEffect>
                                    <p:set>
                                      <p:cBhvr>
                                        <p:cTn id="15" dur="1" fill="hold">
                                          <p:stCondLst>
                                            <p:cond delay="499"/>
                                          </p:stCondLst>
                                        </p:cTn>
                                        <p:tgtEl>
                                          <p:spTgt spid="31"/>
                                        </p:tgtEl>
                                        <p:attrNameLst>
                                          <p:attrName>style.visibility</p:attrName>
                                        </p:attrNameLst>
                                      </p:cBhvr>
                                      <p:to>
                                        <p:strVal val="hidden"/>
                                      </p:to>
                                    </p:set>
                                  </p:childTnLst>
                                </p:cTn>
                              </p:par>
                              <p:par>
                                <p:cTn id="16" presetID="3" presetClass="mediacall" presetSubtype="0" fill="hold" nodeType="withEffect">
                                  <p:stCondLst>
                                    <p:cond delay="0"/>
                                  </p:stCondLst>
                                  <p:childTnLst>
                                    <p:cmd type="call" cmd="stop">
                                      <p:cBhvr>
                                        <p:cTn id="17" dur="1" fill="hold"/>
                                        <p:tgtEl>
                                          <p:spTgt spid="3"/>
                                        </p:tgtEl>
                                      </p:cBhvr>
                                    </p:cmd>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32"/>
                                        </p:tgtEl>
                                      </p:cBhvr>
                                    </p:animEffect>
                                    <p:set>
                                      <p:cBhvr>
                                        <p:cTn id="22" dur="1" fill="hold">
                                          <p:stCondLst>
                                            <p:cond delay="499"/>
                                          </p:stCondLst>
                                        </p:cTn>
                                        <p:tgtEl>
                                          <p:spTgt spid="32"/>
                                        </p:tgtEl>
                                        <p:attrNameLst>
                                          <p:attrName>style.visibility</p:attrName>
                                        </p:attrNameLst>
                                      </p:cBhvr>
                                      <p:to>
                                        <p:strVal val="hidden"/>
                                      </p:to>
                                    </p:set>
                                  </p:childTnLst>
                                </p:cTn>
                              </p:par>
                              <p:par>
                                <p:cTn id="23" presetID="3" presetClass="mediacall" presetSubtype="0" fill="hold" nodeType="withEffect">
                                  <p:stCondLst>
                                    <p:cond delay="0"/>
                                  </p:stCondLst>
                                  <p:childTnLst>
                                    <p:cmd type="call" cmd="stop">
                                      <p:cBhvr>
                                        <p:cTn id="24" dur="1" fill="hold"/>
                                        <p:tgtEl>
                                          <p:spTgt spid="3"/>
                                        </p:tgtEl>
                                      </p:cBhvr>
                                    </p:cmd>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0" nodeType="clickEffect">
                                  <p:stCondLst>
                                    <p:cond delay="0"/>
                                  </p:stCondLst>
                                  <p:childTnLst>
                                    <p:animEffect transition="out" filter="fade">
                                      <p:cBhvr>
                                        <p:cTn id="28" dur="500"/>
                                        <p:tgtEl>
                                          <p:spTgt spid="33"/>
                                        </p:tgtEl>
                                      </p:cBhvr>
                                    </p:animEffect>
                                    <p:set>
                                      <p:cBhvr>
                                        <p:cTn id="29" dur="1" fill="hold">
                                          <p:stCondLst>
                                            <p:cond delay="499"/>
                                          </p:stCondLst>
                                        </p:cTn>
                                        <p:tgtEl>
                                          <p:spTgt spid="33"/>
                                        </p:tgtEl>
                                        <p:attrNameLst>
                                          <p:attrName>style.visibility</p:attrName>
                                        </p:attrNameLst>
                                      </p:cBhvr>
                                      <p:to>
                                        <p:strVal val="hidden"/>
                                      </p:to>
                                    </p:set>
                                  </p:childTnLst>
                                </p:cTn>
                              </p:par>
                              <p:par>
                                <p:cTn id="30" presetID="3" presetClass="mediacall" presetSubtype="0" fill="hold" nodeType="withEffect">
                                  <p:stCondLst>
                                    <p:cond delay="0"/>
                                  </p:stCondLst>
                                  <p:childTnLst>
                                    <p:cmd type="call" cmd="stop">
                                      <p:cBhvr>
                                        <p:cTn id="31" dur="1" fill="hold"/>
                                        <p:tgtEl>
                                          <p:spTgt spid="3"/>
                                        </p:tgtEl>
                                      </p:cBhvr>
                                    </p:cmd>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0" nodeType="clickEffect">
                                  <p:stCondLst>
                                    <p:cond delay="0"/>
                                  </p:stCondLst>
                                  <p:childTnLst>
                                    <p:animEffect transition="out" filter="fade">
                                      <p:cBhvr>
                                        <p:cTn id="35" dur="500"/>
                                        <p:tgtEl>
                                          <p:spTgt spid="34"/>
                                        </p:tgtEl>
                                      </p:cBhvr>
                                    </p:animEffect>
                                    <p:set>
                                      <p:cBhvr>
                                        <p:cTn id="36" dur="1" fill="hold">
                                          <p:stCondLst>
                                            <p:cond delay="499"/>
                                          </p:stCondLst>
                                        </p:cTn>
                                        <p:tgtEl>
                                          <p:spTgt spid="34"/>
                                        </p:tgtEl>
                                        <p:attrNameLst>
                                          <p:attrName>style.visibility</p:attrName>
                                        </p:attrNameLst>
                                      </p:cBhvr>
                                      <p:to>
                                        <p:strVal val="hidden"/>
                                      </p:to>
                                    </p:set>
                                  </p:childTnLst>
                                </p:cTn>
                              </p:par>
                              <p:par>
                                <p:cTn id="37" presetID="3" presetClass="mediacall" presetSubtype="0" fill="hold" nodeType="withEffect">
                                  <p:stCondLst>
                                    <p:cond delay="0"/>
                                  </p:stCondLst>
                                  <p:childTnLst>
                                    <p:cmd type="call" cmd="stop">
                                      <p:cBhvr>
                                        <p:cTn id="38" dur="1" fill="hold"/>
                                        <p:tgtEl>
                                          <p:spTgt spid="3"/>
                                        </p:tgtEl>
                                      </p:cBhvr>
                                    </p:cmd>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42"/>
                                        </p:tgtEl>
                                      </p:cBhvr>
                                    </p:animEffect>
                                    <p:set>
                                      <p:cBhvr>
                                        <p:cTn id="43" dur="1" fill="hold">
                                          <p:stCondLst>
                                            <p:cond delay="499"/>
                                          </p:stCondLst>
                                        </p:cTn>
                                        <p:tgtEl>
                                          <p:spTgt spid="42"/>
                                        </p:tgtEl>
                                        <p:attrNameLst>
                                          <p:attrName>style.visibility</p:attrName>
                                        </p:attrNameLst>
                                      </p:cBhvr>
                                      <p:to>
                                        <p:strVal val="hidden"/>
                                      </p:to>
                                    </p:set>
                                  </p:childTnLst>
                                </p:cTn>
                              </p:par>
                              <p:par>
                                <p:cTn id="44" presetID="3" presetClass="mediacall" presetSubtype="0" fill="hold" nodeType="withEffect">
                                  <p:stCondLst>
                                    <p:cond delay="0"/>
                                  </p:stCondLst>
                                  <p:childTnLst>
                                    <p:cmd type="call" cmd="stop">
                                      <p:cBhvr>
                                        <p:cTn id="45" dur="1" fill="hold"/>
                                        <p:tgtEl>
                                          <p:spTgt spid="3"/>
                                        </p:tgtEl>
                                      </p:cBhvr>
                                    </p:cmd>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0" nodeType="clickEffect">
                                  <p:stCondLst>
                                    <p:cond delay="0"/>
                                  </p:stCondLst>
                                  <p:childTnLst>
                                    <p:animEffect transition="out" filter="fade">
                                      <p:cBhvr>
                                        <p:cTn id="49" dur="500"/>
                                        <p:tgtEl>
                                          <p:spTgt spid="43"/>
                                        </p:tgtEl>
                                      </p:cBhvr>
                                    </p:animEffect>
                                    <p:set>
                                      <p:cBhvr>
                                        <p:cTn id="50" dur="1" fill="hold">
                                          <p:stCondLst>
                                            <p:cond delay="499"/>
                                          </p:stCondLst>
                                        </p:cTn>
                                        <p:tgtEl>
                                          <p:spTgt spid="43"/>
                                        </p:tgtEl>
                                        <p:attrNameLst>
                                          <p:attrName>style.visibility</p:attrName>
                                        </p:attrNameLst>
                                      </p:cBhvr>
                                      <p:to>
                                        <p:strVal val="hidden"/>
                                      </p:to>
                                    </p:set>
                                  </p:childTnLst>
                                </p:cTn>
                              </p:par>
                              <p:par>
                                <p:cTn id="51" presetID="3" presetClass="mediacall" presetSubtype="0" fill="hold" nodeType="withEffect">
                                  <p:stCondLst>
                                    <p:cond delay="0"/>
                                  </p:stCondLst>
                                  <p:childTnLst>
                                    <p:cmd type="call" cmd="stop">
                                      <p:cBhvr>
                                        <p:cTn id="52" dur="1" fill="hold"/>
                                        <p:tgtEl>
                                          <p:spTgt spid="3"/>
                                        </p:tgtEl>
                                      </p:cBhvr>
                                    </p:cmd>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0" nodeType="clickEffect">
                                  <p:stCondLst>
                                    <p:cond delay="0"/>
                                  </p:stCondLst>
                                  <p:childTnLst>
                                    <p:animEffect transition="out" filter="fade">
                                      <p:cBhvr>
                                        <p:cTn id="56" dur="500"/>
                                        <p:tgtEl>
                                          <p:spTgt spid="48"/>
                                        </p:tgtEl>
                                      </p:cBhvr>
                                    </p:animEffect>
                                    <p:set>
                                      <p:cBhvr>
                                        <p:cTn id="57" dur="1" fill="hold">
                                          <p:stCondLst>
                                            <p:cond delay="499"/>
                                          </p:stCondLst>
                                        </p:cTn>
                                        <p:tgtEl>
                                          <p:spTgt spid="48"/>
                                        </p:tgtEl>
                                        <p:attrNameLst>
                                          <p:attrName>style.visibility</p:attrName>
                                        </p:attrNameLst>
                                      </p:cBhvr>
                                      <p:to>
                                        <p:strVal val="hidden"/>
                                      </p:to>
                                    </p:set>
                                  </p:childTnLst>
                                </p:cTn>
                              </p:par>
                              <p:par>
                                <p:cTn id="58" presetID="3" presetClass="mediacall" presetSubtype="0" fill="hold" nodeType="withEffect">
                                  <p:stCondLst>
                                    <p:cond delay="0"/>
                                  </p:stCondLst>
                                  <p:childTnLst>
                                    <p:cmd type="call" cmd="stop">
                                      <p:cBhvr>
                                        <p:cTn id="59" dur="1" fill="hold"/>
                                        <p:tgtEl>
                                          <p:spTgt spid="3"/>
                                        </p:tgtEl>
                                      </p:cBhvr>
                                    </p:cmd>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0" nodeType="clickEffect">
                                  <p:stCondLst>
                                    <p:cond delay="0"/>
                                  </p:stCondLst>
                                  <p:childTnLst>
                                    <p:animEffect transition="out" filter="fade">
                                      <p:cBhvr>
                                        <p:cTn id="63" dur="500"/>
                                        <p:tgtEl>
                                          <p:spTgt spid="49"/>
                                        </p:tgtEl>
                                      </p:cBhvr>
                                    </p:animEffect>
                                    <p:set>
                                      <p:cBhvr>
                                        <p:cTn id="64" dur="1" fill="hold">
                                          <p:stCondLst>
                                            <p:cond delay="499"/>
                                          </p:stCondLst>
                                        </p:cTn>
                                        <p:tgtEl>
                                          <p:spTgt spid="49"/>
                                        </p:tgtEl>
                                        <p:attrNameLst>
                                          <p:attrName>style.visibility</p:attrName>
                                        </p:attrNameLst>
                                      </p:cBhvr>
                                      <p:to>
                                        <p:strVal val="hidden"/>
                                      </p:to>
                                    </p:set>
                                  </p:childTnLst>
                                </p:cTn>
                              </p:par>
                              <p:par>
                                <p:cTn id="65" presetID="3" presetClass="mediacall" presetSubtype="0" fill="hold" nodeType="withEffect">
                                  <p:stCondLst>
                                    <p:cond delay="0"/>
                                  </p:stCondLst>
                                  <p:childTnLst>
                                    <p:cmd type="call" cmd="stop">
                                      <p:cBhvr>
                                        <p:cTn id="66" dur="1" fill="hold"/>
                                        <p:tgtEl>
                                          <p:spTgt spid="3"/>
                                        </p:tgtEl>
                                      </p:cBhvr>
                                    </p:cmd>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0" nodeType="clickEffect">
                                  <p:stCondLst>
                                    <p:cond delay="0"/>
                                  </p:stCondLst>
                                  <p:childTnLst>
                                    <p:animEffect transition="out" filter="fade">
                                      <p:cBhvr>
                                        <p:cTn id="70" dur="500"/>
                                        <p:tgtEl>
                                          <p:spTgt spid="50"/>
                                        </p:tgtEl>
                                      </p:cBhvr>
                                    </p:animEffect>
                                    <p:set>
                                      <p:cBhvr>
                                        <p:cTn id="71" dur="1" fill="hold">
                                          <p:stCondLst>
                                            <p:cond delay="499"/>
                                          </p:stCondLst>
                                        </p:cTn>
                                        <p:tgtEl>
                                          <p:spTgt spid="50"/>
                                        </p:tgtEl>
                                        <p:attrNameLst>
                                          <p:attrName>style.visibility</p:attrName>
                                        </p:attrNameLst>
                                      </p:cBhvr>
                                      <p:to>
                                        <p:strVal val="hidden"/>
                                      </p:to>
                                    </p:set>
                                  </p:childTnLst>
                                </p:cTn>
                              </p:par>
                              <p:par>
                                <p:cTn id="72" presetID="3" presetClass="mediacall" presetSubtype="0" fill="hold" nodeType="withEffect">
                                  <p:stCondLst>
                                    <p:cond delay="0"/>
                                  </p:stCondLst>
                                  <p:childTnLst>
                                    <p:cmd type="call" cmd="stop">
                                      <p:cBhvr>
                                        <p:cTn id="73" dur="1" fill="hold"/>
                                        <p:tgtEl>
                                          <p:spTgt spid="3"/>
                                        </p:tgtEl>
                                      </p:cBhvr>
                                    </p:cmd>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grpId="0" nodeType="clickEffect">
                                  <p:stCondLst>
                                    <p:cond delay="0"/>
                                  </p:stCondLst>
                                  <p:childTnLst>
                                    <p:animEffect transition="out" filter="fade">
                                      <p:cBhvr>
                                        <p:cTn id="77" dur="500"/>
                                        <p:tgtEl>
                                          <p:spTgt spid="51"/>
                                        </p:tgtEl>
                                      </p:cBhvr>
                                    </p:animEffect>
                                    <p:set>
                                      <p:cBhvr>
                                        <p:cTn id="78" dur="1" fill="hold">
                                          <p:stCondLst>
                                            <p:cond delay="499"/>
                                          </p:stCondLst>
                                        </p:cTn>
                                        <p:tgtEl>
                                          <p:spTgt spid="51"/>
                                        </p:tgtEl>
                                        <p:attrNameLst>
                                          <p:attrName>style.visibility</p:attrName>
                                        </p:attrNameLst>
                                      </p:cBhvr>
                                      <p:to>
                                        <p:strVal val="hidden"/>
                                      </p:to>
                                    </p:set>
                                  </p:childTnLst>
                                </p:cTn>
                              </p:par>
                              <p:par>
                                <p:cTn id="79" presetID="3" presetClass="mediacall" presetSubtype="0" fill="hold" nodeType="withEffect">
                                  <p:stCondLst>
                                    <p:cond delay="0"/>
                                  </p:stCondLst>
                                  <p:childTnLst>
                                    <p:cmd type="call" cmd="stop">
                                      <p:cBhvr>
                                        <p:cTn id="80" dur="1" fill="hold"/>
                                        <p:tgtEl>
                                          <p:spTgt spid="3"/>
                                        </p:tgtEl>
                                      </p:cBhvr>
                                    </p:cmd>
                                  </p:childTnLst>
                                </p:cTn>
                              </p:par>
                            </p:childTnLst>
                          </p:cTn>
                        </p:par>
                      </p:childTnLst>
                    </p:cTn>
                  </p:par>
                  <p:par>
                    <p:cTn id="81" fill="hold">
                      <p:stCondLst>
                        <p:cond delay="indefinite"/>
                      </p:stCondLst>
                      <p:childTnLst>
                        <p:par>
                          <p:cTn id="82" fill="hold">
                            <p:stCondLst>
                              <p:cond delay="0"/>
                            </p:stCondLst>
                            <p:childTnLst>
                              <p:par>
                                <p:cTn id="83" presetID="10" presetClass="exit" presetSubtype="0" fill="hold" grpId="0" nodeType="clickEffect">
                                  <p:stCondLst>
                                    <p:cond delay="0"/>
                                  </p:stCondLst>
                                  <p:childTnLst>
                                    <p:animEffect transition="out" filter="fade">
                                      <p:cBhvr>
                                        <p:cTn id="84" dur="500"/>
                                        <p:tgtEl>
                                          <p:spTgt spid="52"/>
                                        </p:tgtEl>
                                      </p:cBhvr>
                                    </p:animEffect>
                                    <p:set>
                                      <p:cBhvr>
                                        <p:cTn id="85" dur="1" fill="hold">
                                          <p:stCondLst>
                                            <p:cond delay="499"/>
                                          </p:stCondLst>
                                        </p:cTn>
                                        <p:tgtEl>
                                          <p:spTgt spid="52"/>
                                        </p:tgtEl>
                                        <p:attrNameLst>
                                          <p:attrName>style.visibility</p:attrName>
                                        </p:attrNameLst>
                                      </p:cBhvr>
                                      <p:to>
                                        <p:strVal val="hidden"/>
                                      </p:to>
                                    </p:set>
                                  </p:childTnLst>
                                </p:cTn>
                              </p:par>
                              <p:par>
                                <p:cTn id="86" presetID="3" presetClass="mediacall" presetSubtype="0" fill="hold" nodeType="withEffect">
                                  <p:stCondLst>
                                    <p:cond delay="0"/>
                                  </p:stCondLst>
                                  <p:childTnLst>
                                    <p:cmd type="call" cmd="stop">
                                      <p:cBhvr>
                                        <p:cTn id="87" dur="1" fill="hold"/>
                                        <p:tgtEl>
                                          <p:spTgt spid="3"/>
                                        </p:tgtEl>
                                      </p:cBhvr>
                                    </p:cmd>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grpId="0" nodeType="clickEffect">
                                  <p:stCondLst>
                                    <p:cond delay="0"/>
                                  </p:stCondLst>
                                  <p:childTnLst>
                                    <p:animEffect transition="out" filter="fade">
                                      <p:cBhvr>
                                        <p:cTn id="91" dur="500"/>
                                        <p:tgtEl>
                                          <p:spTgt spid="53"/>
                                        </p:tgtEl>
                                      </p:cBhvr>
                                    </p:animEffect>
                                    <p:set>
                                      <p:cBhvr>
                                        <p:cTn id="92" dur="1" fill="hold">
                                          <p:stCondLst>
                                            <p:cond delay="499"/>
                                          </p:stCondLst>
                                        </p:cTn>
                                        <p:tgtEl>
                                          <p:spTgt spid="53"/>
                                        </p:tgtEl>
                                        <p:attrNameLst>
                                          <p:attrName>style.visibility</p:attrName>
                                        </p:attrNameLst>
                                      </p:cBhvr>
                                      <p:to>
                                        <p:strVal val="hidden"/>
                                      </p:to>
                                    </p:set>
                                  </p:childTnLst>
                                </p:cTn>
                              </p:par>
                              <p:par>
                                <p:cTn id="93" presetID="3" presetClass="mediacall" presetSubtype="0" fill="hold" nodeType="withEffect">
                                  <p:stCondLst>
                                    <p:cond delay="0"/>
                                  </p:stCondLst>
                                  <p:childTnLst>
                                    <p:cmd type="call" cmd="stop">
                                      <p:cBhvr>
                                        <p:cTn id="94" dur="1" fill="hold"/>
                                        <p:tgtEl>
                                          <p:spTgt spid="3"/>
                                        </p:tgtEl>
                                      </p:cBhvr>
                                    </p:cmd>
                                  </p:childTnLst>
                                </p:cTn>
                              </p:par>
                            </p:childTnLst>
                          </p:cTn>
                        </p:par>
                      </p:childTnLst>
                    </p:cTn>
                  </p:par>
                  <p:par>
                    <p:cTn id="95" fill="hold">
                      <p:stCondLst>
                        <p:cond delay="indefinite"/>
                      </p:stCondLst>
                      <p:childTnLst>
                        <p:par>
                          <p:cTn id="96" fill="hold">
                            <p:stCondLst>
                              <p:cond delay="0"/>
                            </p:stCondLst>
                            <p:childTnLst>
                              <p:par>
                                <p:cTn id="97" presetID="10" presetClass="exit" presetSubtype="0" fill="hold" grpId="0" nodeType="clickEffect">
                                  <p:stCondLst>
                                    <p:cond delay="0"/>
                                  </p:stCondLst>
                                  <p:childTnLst>
                                    <p:animEffect transition="out" filter="fade">
                                      <p:cBhvr>
                                        <p:cTn id="98" dur="500"/>
                                        <p:tgtEl>
                                          <p:spTgt spid="54"/>
                                        </p:tgtEl>
                                      </p:cBhvr>
                                    </p:animEffect>
                                    <p:set>
                                      <p:cBhvr>
                                        <p:cTn id="99" dur="1" fill="hold">
                                          <p:stCondLst>
                                            <p:cond delay="499"/>
                                          </p:stCondLst>
                                        </p:cTn>
                                        <p:tgtEl>
                                          <p:spTgt spid="54"/>
                                        </p:tgtEl>
                                        <p:attrNameLst>
                                          <p:attrName>style.visibility</p:attrName>
                                        </p:attrNameLst>
                                      </p:cBhvr>
                                      <p:to>
                                        <p:strVal val="hidden"/>
                                      </p:to>
                                    </p:set>
                                  </p:childTnLst>
                                </p:cTn>
                              </p:par>
                              <p:par>
                                <p:cTn id="100" presetID="3" presetClass="mediacall" presetSubtype="0" fill="hold" nodeType="withEffect">
                                  <p:stCondLst>
                                    <p:cond delay="0"/>
                                  </p:stCondLst>
                                  <p:childTnLst>
                                    <p:cmd type="call" cmd="stop">
                                      <p:cBhvr>
                                        <p:cTn id="101" dur="1" fill="hold"/>
                                        <p:tgtEl>
                                          <p:spTgt spid="3"/>
                                        </p:tgtEl>
                                      </p:cBhvr>
                                    </p:cmd>
                                  </p:childTnLst>
                                </p:cTn>
                              </p:par>
                            </p:childTnLst>
                          </p:cTn>
                        </p:par>
                      </p:childTnLst>
                    </p:cTn>
                  </p:par>
                  <p:par>
                    <p:cTn id="102" fill="hold">
                      <p:stCondLst>
                        <p:cond delay="indefinite"/>
                      </p:stCondLst>
                      <p:childTnLst>
                        <p:par>
                          <p:cTn id="103" fill="hold">
                            <p:stCondLst>
                              <p:cond delay="0"/>
                            </p:stCondLst>
                            <p:childTnLst>
                              <p:par>
                                <p:cTn id="104" presetID="10" presetClass="exit" presetSubtype="0" fill="hold" grpId="0" nodeType="clickEffect">
                                  <p:stCondLst>
                                    <p:cond delay="0"/>
                                  </p:stCondLst>
                                  <p:childTnLst>
                                    <p:animEffect transition="out" filter="fade">
                                      <p:cBhvr>
                                        <p:cTn id="105" dur="500"/>
                                        <p:tgtEl>
                                          <p:spTgt spid="55"/>
                                        </p:tgtEl>
                                      </p:cBhvr>
                                    </p:animEffect>
                                    <p:set>
                                      <p:cBhvr>
                                        <p:cTn id="106" dur="1" fill="hold">
                                          <p:stCondLst>
                                            <p:cond delay="499"/>
                                          </p:stCondLst>
                                        </p:cTn>
                                        <p:tgtEl>
                                          <p:spTgt spid="55"/>
                                        </p:tgtEl>
                                        <p:attrNameLst>
                                          <p:attrName>style.visibility</p:attrName>
                                        </p:attrNameLst>
                                      </p:cBhvr>
                                      <p:to>
                                        <p:strVal val="hidden"/>
                                      </p:to>
                                    </p:set>
                                  </p:childTnLst>
                                </p:cTn>
                              </p:par>
                              <p:par>
                                <p:cTn id="107" presetID="3" presetClass="mediacall" presetSubtype="0" fill="hold" nodeType="withEffect">
                                  <p:stCondLst>
                                    <p:cond delay="0"/>
                                  </p:stCondLst>
                                  <p:childTnLst>
                                    <p:cmd type="call" cmd="stop">
                                      <p:cBhvr>
                                        <p:cTn id="108" dur="1" fill="hold"/>
                                        <p:tgtEl>
                                          <p:spTgt spid="3"/>
                                        </p:tgtEl>
                                      </p:cBhvr>
                                    </p:cmd>
                                  </p:childTnLst>
                                </p:cTn>
                              </p:par>
                            </p:childTnLst>
                          </p:cTn>
                        </p:par>
                      </p:childTnLst>
                    </p:cTn>
                  </p:par>
                  <p:par>
                    <p:cTn id="109" fill="hold">
                      <p:stCondLst>
                        <p:cond delay="indefinite"/>
                      </p:stCondLst>
                      <p:childTnLst>
                        <p:par>
                          <p:cTn id="110" fill="hold">
                            <p:stCondLst>
                              <p:cond delay="0"/>
                            </p:stCondLst>
                            <p:childTnLst>
                              <p:par>
                                <p:cTn id="111" presetID="10" presetClass="exit" presetSubtype="0" fill="hold" grpId="0" nodeType="clickEffect">
                                  <p:stCondLst>
                                    <p:cond delay="0"/>
                                  </p:stCondLst>
                                  <p:childTnLst>
                                    <p:animEffect transition="out" filter="fade">
                                      <p:cBhvr>
                                        <p:cTn id="112" dur="500"/>
                                        <p:tgtEl>
                                          <p:spTgt spid="56"/>
                                        </p:tgtEl>
                                      </p:cBhvr>
                                    </p:animEffect>
                                    <p:set>
                                      <p:cBhvr>
                                        <p:cTn id="113" dur="1" fill="hold">
                                          <p:stCondLst>
                                            <p:cond delay="499"/>
                                          </p:stCondLst>
                                        </p:cTn>
                                        <p:tgtEl>
                                          <p:spTgt spid="56"/>
                                        </p:tgtEl>
                                        <p:attrNameLst>
                                          <p:attrName>style.visibility</p:attrName>
                                        </p:attrNameLst>
                                      </p:cBhvr>
                                      <p:to>
                                        <p:strVal val="hidden"/>
                                      </p:to>
                                    </p:set>
                                  </p:childTnLst>
                                </p:cTn>
                              </p:par>
                              <p:par>
                                <p:cTn id="114" presetID="3" presetClass="mediacall" presetSubtype="0" fill="hold" nodeType="withEffect">
                                  <p:stCondLst>
                                    <p:cond delay="0"/>
                                  </p:stCondLst>
                                  <p:childTnLst>
                                    <p:cmd type="call" cmd="stop">
                                      <p:cBhvr>
                                        <p:cTn id="115" dur="1" fill="hold"/>
                                        <p:tgtEl>
                                          <p:spTgt spid="3"/>
                                        </p:tgtEl>
                                      </p:cBhvr>
                                    </p:cmd>
                                  </p:childTnLst>
                                </p:cTn>
                              </p:par>
                            </p:childTnLst>
                          </p:cTn>
                        </p:par>
                      </p:childTnLst>
                    </p:cTn>
                  </p:par>
                  <p:par>
                    <p:cTn id="116" fill="hold">
                      <p:stCondLst>
                        <p:cond delay="indefinite"/>
                      </p:stCondLst>
                      <p:childTnLst>
                        <p:par>
                          <p:cTn id="117" fill="hold">
                            <p:stCondLst>
                              <p:cond delay="0"/>
                            </p:stCondLst>
                            <p:childTnLst>
                              <p:par>
                                <p:cTn id="118" presetID="10" presetClass="exit" presetSubtype="0" fill="hold" grpId="0" nodeType="clickEffect">
                                  <p:stCondLst>
                                    <p:cond delay="0"/>
                                  </p:stCondLst>
                                  <p:childTnLst>
                                    <p:animEffect transition="out" filter="fade">
                                      <p:cBhvr>
                                        <p:cTn id="119" dur="500"/>
                                        <p:tgtEl>
                                          <p:spTgt spid="57"/>
                                        </p:tgtEl>
                                      </p:cBhvr>
                                    </p:animEffect>
                                    <p:set>
                                      <p:cBhvr>
                                        <p:cTn id="120" dur="1" fill="hold">
                                          <p:stCondLst>
                                            <p:cond delay="499"/>
                                          </p:stCondLst>
                                        </p:cTn>
                                        <p:tgtEl>
                                          <p:spTgt spid="57"/>
                                        </p:tgtEl>
                                        <p:attrNameLst>
                                          <p:attrName>style.visibility</p:attrName>
                                        </p:attrNameLst>
                                      </p:cBhvr>
                                      <p:to>
                                        <p:strVal val="hidden"/>
                                      </p:to>
                                    </p:set>
                                  </p:childTnLst>
                                </p:cTn>
                              </p:par>
                              <p:par>
                                <p:cTn id="121" presetID="3" presetClass="mediacall" presetSubtype="0" fill="hold" nodeType="withEffect">
                                  <p:stCondLst>
                                    <p:cond delay="0"/>
                                  </p:stCondLst>
                                  <p:childTnLst>
                                    <p:cmd type="call" cmd="stop">
                                      <p:cBhvr>
                                        <p:cTn id="122" dur="1" fill="hold"/>
                                        <p:tgtEl>
                                          <p:spTgt spid="3"/>
                                        </p:tgtEl>
                                      </p:cBhvr>
                                    </p:cmd>
                                  </p:childTnLst>
                                </p:cTn>
                              </p:par>
                            </p:childTnLst>
                          </p:cTn>
                        </p:par>
                      </p:childTnLst>
                    </p:cTn>
                  </p:par>
                  <p:par>
                    <p:cTn id="123" fill="hold">
                      <p:stCondLst>
                        <p:cond delay="indefinite"/>
                      </p:stCondLst>
                      <p:childTnLst>
                        <p:par>
                          <p:cTn id="124" fill="hold">
                            <p:stCondLst>
                              <p:cond delay="0"/>
                            </p:stCondLst>
                            <p:childTnLst>
                              <p:par>
                                <p:cTn id="125" presetID="10" presetClass="exit" presetSubtype="0" fill="hold" grpId="0" nodeType="clickEffect">
                                  <p:stCondLst>
                                    <p:cond delay="0"/>
                                  </p:stCondLst>
                                  <p:childTnLst>
                                    <p:animEffect transition="out" filter="fade">
                                      <p:cBhvr>
                                        <p:cTn id="126" dur="500"/>
                                        <p:tgtEl>
                                          <p:spTgt spid="58"/>
                                        </p:tgtEl>
                                      </p:cBhvr>
                                    </p:animEffect>
                                    <p:set>
                                      <p:cBhvr>
                                        <p:cTn id="127" dur="1" fill="hold">
                                          <p:stCondLst>
                                            <p:cond delay="499"/>
                                          </p:stCondLst>
                                        </p:cTn>
                                        <p:tgtEl>
                                          <p:spTgt spid="58"/>
                                        </p:tgtEl>
                                        <p:attrNameLst>
                                          <p:attrName>style.visibility</p:attrName>
                                        </p:attrNameLst>
                                      </p:cBhvr>
                                      <p:to>
                                        <p:strVal val="hidden"/>
                                      </p:to>
                                    </p:set>
                                  </p:childTnLst>
                                </p:cTn>
                              </p:par>
                              <p:par>
                                <p:cTn id="128" presetID="3" presetClass="mediacall" presetSubtype="0" fill="hold" nodeType="withEffect">
                                  <p:stCondLst>
                                    <p:cond delay="0"/>
                                  </p:stCondLst>
                                  <p:childTnLst>
                                    <p:cmd type="call" cmd="stop">
                                      <p:cBhvr>
                                        <p:cTn id="129" dur="1" fill="hold"/>
                                        <p:tgtEl>
                                          <p:spTgt spid="3"/>
                                        </p:tgtEl>
                                      </p:cBhvr>
                                    </p:cmd>
                                  </p:childTnLst>
                                </p:cTn>
                              </p:par>
                            </p:childTnLst>
                          </p:cTn>
                        </p:par>
                      </p:childTnLst>
                    </p:cTn>
                  </p:par>
                  <p:par>
                    <p:cTn id="130" fill="hold">
                      <p:stCondLst>
                        <p:cond delay="indefinite"/>
                      </p:stCondLst>
                      <p:childTnLst>
                        <p:par>
                          <p:cTn id="131" fill="hold">
                            <p:stCondLst>
                              <p:cond delay="0"/>
                            </p:stCondLst>
                            <p:childTnLst>
                              <p:par>
                                <p:cTn id="132" presetID="10" presetClass="exit" presetSubtype="0" fill="hold" grpId="0" nodeType="clickEffect">
                                  <p:stCondLst>
                                    <p:cond delay="0"/>
                                  </p:stCondLst>
                                  <p:childTnLst>
                                    <p:animEffect transition="out" filter="fade">
                                      <p:cBhvr>
                                        <p:cTn id="133" dur="500"/>
                                        <p:tgtEl>
                                          <p:spTgt spid="59"/>
                                        </p:tgtEl>
                                      </p:cBhvr>
                                    </p:animEffect>
                                    <p:set>
                                      <p:cBhvr>
                                        <p:cTn id="134" dur="1" fill="hold">
                                          <p:stCondLst>
                                            <p:cond delay="499"/>
                                          </p:stCondLst>
                                        </p:cTn>
                                        <p:tgtEl>
                                          <p:spTgt spid="59"/>
                                        </p:tgtEl>
                                        <p:attrNameLst>
                                          <p:attrName>style.visibility</p:attrName>
                                        </p:attrNameLst>
                                      </p:cBhvr>
                                      <p:to>
                                        <p:strVal val="hidden"/>
                                      </p:to>
                                    </p:set>
                                  </p:childTnLst>
                                </p:cTn>
                              </p:par>
                              <p:par>
                                <p:cTn id="135" presetID="3" presetClass="mediacall" presetSubtype="0" fill="hold" nodeType="withEffect">
                                  <p:stCondLst>
                                    <p:cond delay="0"/>
                                  </p:stCondLst>
                                  <p:childTnLst>
                                    <p:cmd type="call" cmd="stop">
                                      <p:cBhvr>
                                        <p:cTn id="136" dur="1" fill="hold"/>
                                        <p:tgtEl>
                                          <p:spTgt spid="3"/>
                                        </p:tgtEl>
                                      </p:cBhvr>
                                    </p:cmd>
                                  </p:childTnLst>
                                </p:cTn>
                              </p:par>
                            </p:childTnLst>
                          </p:cTn>
                        </p:par>
                      </p:childTnLst>
                    </p:cTn>
                  </p:par>
                  <p:par>
                    <p:cTn id="137" fill="hold">
                      <p:stCondLst>
                        <p:cond delay="indefinite"/>
                      </p:stCondLst>
                      <p:childTnLst>
                        <p:par>
                          <p:cTn id="138" fill="hold">
                            <p:stCondLst>
                              <p:cond delay="0"/>
                            </p:stCondLst>
                            <p:childTnLst>
                              <p:par>
                                <p:cTn id="139" presetID="10" presetClass="exit" presetSubtype="0" fill="hold" grpId="0" nodeType="clickEffect">
                                  <p:stCondLst>
                                    <p:cond delay="0"/>
                                  </p:stCondLst>
                                  <p:childTnLst>
                                    <p:animEffect transition="out" filter="fade">
                                      <p:cBhvr>
                                        <p:cTn id="140" dur="500"/>
                                        <p:tgtEl>
                                          <p:spTgt spid="60"/>
                                        </p:tgtEl>
                                      </p:cBhvr>
                                    </p:animEffect>
                                    <p:set>
                                      <p:cBhvr>
                                        <p:cTn id="141" dur="1" fill="hold">
                                          <p:stCondLst>
                                            <p:cond delay="499"/>
                                          </p:stCondLst>
                                        </p:cTn>
                                        <p:tgtEl>
                                          <p:spTgt spid="60"/>
                                        </p:tgtEl>
                                        <p:attrNameLst>
                                          <p:attrName>style.visibility</p:attrName>
                                        </p:attrNameLst>
                                      </p:cBhvr>
                                      <p:to>
                                        <p:strVal val="hidden"/>
                                      </p:to>
                                    </p:set>
                                  </p:childTnLst>
                                </p:cTn>
                              </p:par>
                              <p:par>
                                <p:cTn id="142" presetID="3" presetClass="mediacall" presetSubtype="0" fill="hold" nodeType="withEffect">
                                  <p:stCondLst>
                                    <p:cond delay="0"/>
                                  </p:stCondLst>
                                  <p:childTnLst>
                                    <p:cmd type="call" cmd="stop">
                                      <p:cBhvr>
                                        <p:cTn id="143" dur="1" fill="hold"/>
                                        <p:tgtEl>
                                          <p:spTgt spid="3"/>
                                        </p:tgtEl>
                                      </p:cBhvr>
                                    </p:cmd>
                                  </p:childTnLst>
                                </p:cTn>
                              </p:par>
                            </p:childTnLst>
                          </p:cTn>
                        </p:par>
                      </p:childTnLst>
                    </p:cTn>
                  </p:par>
                  <p:par>
                    <p:cTn id="144" fill="hold">
                      <p:stCondLst>
                        <p:cond delay="indefinite"/>
                      </p:stCondLst>
                      <p:childTnLst>
                        <p:par>
                          <p:cTn id="145" fill="hold">
                            <p:stCondLst>
                              <p:cond delay="0"/>
                            </p:stCondLst>
                            <p:childTnLst>
                              <p:par>
                                <p:cTn id="146" presetID="10" presetClass="exit" presetSubtype="0" fill="hold" grpId="0" nodeType="clickEffect">
                                  <p:stCondLst>
                                    <p:cond delay="0"/>
                                  </p:stCondLst>
                                  <p:childTnLst>
                                    <p:animEffect transition="out" filter="fade">
                                      <p:cBhvr>
                                        <p:cTn id="147" dur="500"/>
                                        <p:tgtEl>
                                          <p:spTgt spid="61"/>
                                        </p:tgtEl>
                                      </p:cBhvr>
                                    </p:animEffect>
                                    <p:set>
                                      <p:cBhvr>
                                        <p:cTn id="148" dur="1" fill="hold">
                                          <p:stCondLst>
                                            <p:cond delay="499"/>
                                          </p:stCondLst>
                                        </p:cTn>
                                        <p:tgtEl>
                                          <p:spTgt spid="61"/>
                                        </p:tgtEl>
                                        <p:attrNameLst>
                                          <p:attrName>style.visibility</p:attrName>
                                        </p:attrNameLst>
                                      </p:cBhvr>
                                      <p:to>
                                        <p:strVal val="hidden"/>
                                      </p:to>
                                    </p:set>
                                  </p:childTnLst>
                                </p:cTn>
                              </p:par>
                              <p:par>
                                <p:cTn id="149" presetID="3" presetClass="mediacall" presetSubtype="0" fill="hold" nodeType="withEffect">
                                  <p:stCondLst>
                                    <p:cond delay="0"/>
                                  </p:stCondLst>
                                  <p:childTnLst>
                                    <p:cmd type="call" cmd="stop">
                                      <p:cBhvr>
                                        <p:cTn id="150"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1" restart="whenNotActive" fill="hold" evtFilter="cancelBubble" nodeType="interactiveSeq">
                <p:stCondLst>
                  <p:cond evt="onClick" delay="0">
                    <p:tgtEl>
                      <p:spTgt spid="25"/>
                    </p:tgtEl>
                  </p:cond>
                </p:stCondLst>
                <p:endSync evt="end" delay="0">
                  <p:rtn val="all"/>
                </p:endSync>
                <p:childTnLst>
                  <p:par>
                    <p:cTn id="152" fill="hold">
                      <p:stCondLst>
                        <p:cond delay="0"/>
                      </p:stCondLst>
                      <p:childTnLst>
                        <p:par>
                          <p:cTn id="153" fill="hold">
                            <p:stCondLst>
                              <p:cond delay="0"/>
                            </p:stCondLst>
                            <p:childTnLst>
                              <p:par>
                                <p:cTn id="154" presetID="8" presetClass="emph" presetSubtype="0" repeatCount="indefinite" fill="hold" nodeType="clickEffect">
                                  <p:stCondLst>
                                    <p:cond delay="0"/>
                                  </p:stCondLst>
                                  <p:endCondLst>
                                    <p:cond evt="onNext" delay="0">
                                      <p:tgtEl>
                                        <p:sldTgt/>
                                      </p:tgtEl>
                                    </p:cond>
                                  </p:endCondLst>
                                  <p:childTnLst>
                                    <p:animRot by="21600000">
                                      <p:cBhvr>
                                        <p:cTn id="155" dur="500" fill="hold"/>
                                        <p:tgtEl>
                                          <p:spTgt spid="22"/>
                                        </p:tgtEl>
                                        <p:attrNameLst>
                                          <p:attrName>r</p:attrName>
                                        </p:attrNameLst>
                                      </p:cBhvr>
                                    </p:animRot>
                                  </p:childTnLst>
                                </p:cTn>
                              </p:par>
                              <p:par>
                                <p:cTn id="156" presetID="1" presetClass="mediacall" presetSubtype="0" fill="hold" nodeType="withEffect">
                                  <p:stCondLst>
                                    <p:cond delay="0"/>
                                  </p:stCondLst>
                                  <p:childTnLst>
                                    <p:cmd type="call" cmd="playFrom(0.0)">
                                      <p:cBhvr>
                                        <p:cTn id="157" dur="30406" fill="hold"/>
                                        <p:tgtEl>
                                          <p:spTgt spid="3"/>
                                        </p:tgtEl>
                                      </p:cBhvr>
                                    </p:cmd>
                                  </p:childTnLst>
                                </p:cTn>
                              </p:par>
                            </p:childTnLst>
                          </p:cTn>
                        </p:par>
                      </p:childTnLst>
                    </p:cTn>
                  </p:par>
                </p:childTnLst>
              </p:cTn>
              <p:nextCondLst>
                <p:cond evt="onClick" delay="0">
                  <p:tgtEl>
                    <p:spTgt spid="25"/>
                  </p:tgtEl>
                </p:cond>
              </p:nextCondLst>
            </p:seq>
            <p:seq concurrent="1" nextAc="seek">
              <p:cTn id="158" restart="whenNotActive" fill="hold" evtFilter="cancelBubble" nodeType="interactiveSeq">
                <p:stCondLst>
                  <p:cond evt="onClick" delay="0">
                    <p:tgtEl>
                      <p:spTgt spid="26"/>
                    </p:tgtEl>
                  </p:cond>
                </p:stCondLst>
                <p:endSync evt="end" delay="0">
                  <p:rtn val="all"/>
                </p:endSync>
                <p:childTnLst>
                  <p:par>
                    <p:cTn id="159" fill="hold">
                      <p:stCondLst>
                        <p:cond delay="0"/>
                      </p:stCondLst>
                      <p:childTnLst>
                        <p:par>
                          <p:cTn id="160" fill="hold">
                            <p:stCondLst>
                              <p:cond delay="0"/>
                            </p:stCondLst>
                            <p:childTnLst>
                              <p:par>
                                <p:cTn id="161" presetID="1" presetClass="emph" presetSubtype="2" fill="hold" nodeType="clickEffect">
                                  <p:stCondLst>
                                    <p:cond delay="0"/>
                                  </p:stCondLst>
                                  <p:childTnLst>
                                    <p:animClr clrSpc="rgb" dir="cw">
                                      <p:cBhvr>
                                        <p:cTn id="162" dur="500" fill="hold"/>
                                        <p:tgtEl>
                                          <p:spTgt spid="26"/>
                                        </p:tgtEl>
                                        <p:attrNameLst>
                                          <p:attrName>fillcolor</p:attrName>
                                        </p:attrNameLst>
                                      </p:cBhvr>
                                      <p:to>
                                        <a:srgbClr val="000000"/>
                                      </p:to>
                                    </p:animClr>
                                    <p:set>
                                      <p:cBhvr>
                                        <p:cTn id="163" dur="500" fill="hold"/>
                                        <p:tgtEl>
                                          <p:spTgt spid="26"/>
                                        </p:tgtEl>
                                        <p:attrNameLst>
                                          <p:attrName>fill.type</p:attrName>
                                        </p:attrNameLst>
                                      </p:cBhvr>
                                      <p:to>
                                        <p:strVal val="solid"/>
                                      </p:to>
                                    </p:set>
                                    <p:set>
                                      <p:cBhvr>
                                        <p:cTn id="164" dur="50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165" restart="whenNotActive" fill="hold" evtFilter="cancelBubble" nodeType="interactiveSeq">
                <p:stCondLst>
                  <p:cond evt="onClick" delay="0">
                    <p:tgtEl>
                      <p:spTgt spid="27"/>
                    </p:tgtEl>
                  </p:cond>
                </p:stCondLst>
                <p:endSync evt="end" delay="0">
                  <p:rtn val="all"/>
                </p:endSync>
                <p:childTnLst>
                  <p:par>
                    <p:cTn id="166" fill="hold">
                      <p:stCondLst>
                        <p:cond delay="0"/>
                      </p:stCondLst>
                      <p:childTnLst>
                        <p:par>
                          <p:cTn id="167" fill="hold">
                            <p:stCondLst>
                              <p:cond delay="0"/>
                            </p:stCondLst>
                            <p:childTnLst>
                              <p:par>
                                <p:cTn id="168" presetID="1" presetClass="emph" presetSubtype="2" fill="hold" nodeType="clickEffect">
                                  <p:stCondLst>
                                    <p:cond delay="0"/>
                                  </p:stCondLst>
                                  <p:childTnLst>
                                    <p:animClr clrSpc="rgb" dir="cw">
                                      <p:cBhvr>
                                        <p:cTn id="169" dur="500" fill="hold"/>
                                        <p:tgtEl>
                                          <p:spTgt spid="27"/>
                                        </p:tgtEl>
                                        <p:attrNameLst>
                                          <p:attrName>fillcolor</p:attrName>
                                        </p:attrNameLst>
                                      </p:cBhvr>
                                      <p:to>
                                        <a:srgbClr val="000000"/>
                                      </p:to>
                                    </p:animClr>
                                    <p:set>
                                      <p:cBhvr>
                                        <p:cTn id="170" dur="500" fill="hold"/>
                                        <p:tgtEl>
                                          <p:spTgt spid="27"/>
                                        </p:tgtEl>
                                        <p:attrNameLst>
                                          <p:attrName>fill.type</p:attrName>
                                        </p:attrNameLst>
                                      </p:cBhvr>
                                      <p:to>
                                        <p:strVal val="solid"/>
                                      </p:to>
                                    </p:set>
                                    <p:set>
                                      <p:cBhvr>
                                        <p:cTn id="171" dur="500" fill="hold"/>
                                        <p:tgtEl>
                                          <p:spTgt spid="27"/>
                                        </p:tgtEl>
                                        <p:attrNameLst>
                                          <p:attrName>fill.on</p:attrName>
                                        </p:attrNameLst>
                                      </p:cBhvr>
                                      <p:to>
                                        <p:strVal val="true"/>
                                      </p:to>
                                    </p:set>
                                  </p:childTnLst>
                                </p:cTn>
                              </p:par>
                            </p:childTnLst>
                          </p:cTn>
                        </p:par>
                      </p:childTnLst>
                    </p:cTn>
                  </p:par>
                </p:childTnLst>
              </p:cTn>
              <p:nextCondLst>
                <p:cond evt="onClick" delay="0">
                  <p:tgtEl>
                    <p:spTgt spid="27"/>
                  </p:tgtEl>
                </p:cond>
              </p:nextCondLst>
            </p:seq>
            <p:seq concurrent="1" nextAc="seek">
              <p:cTn id="172" restart="whenNotActive" fill="hold" evtFilter="cancelBubble" nodeType="interactiveSeq">
                <p:stCondLst>
                  <p:cond evt="onClick" delay="0">
                    <p:tgtEl>
                      <p:spTgt spid="28"/>
                    </p:tgtEl>
                  </p:cond>
                </p:stCondLst>
                <p:endSync evt="end" delay="0">
                  <p:rtn val="all"/>
                </p:endSync>
                <p:childTnLst>
                  <p:par>
                    <p:cTn id="173" fill="hold">
                      <p:stCondLst>
                        <p:cond delay="0"/>
                      </p:stCondLst>
                      <p:childTnLst>
                        <p:par>
                          <p:cTn id="174" fill="hold">
                            <p:stCondLst>
                              <p:cond delay="0"/>
                            </p:stCondLst>
                            <p:childTnLst>
                              <p:par>
                                <p:cTn id="175" presetID="1" presetClass="emph" presetSubtype="2" fill="hold" nodeType="clickEffect">
                                  <p:stCondLst>
                                    <p:cond delay="0"/>
                                  </p:stCondLst>
                                  <p:childTnLst>
                                    <p:animClr clrSpc="rgb" dir="cw">
                                      <p:cBhvr>
                                        <p:cTn id="176" dur="500" fill="hold"/>
                                        <p:tgtEl>
                                          <p:spTgt spid="28"/>
                                        </p:tgtEl>
                                        <p:attrNameLst>
                                          <p:attrName>fillcolor</p:attrName>
                                        </p:attrNameLst>
                                      </p:cBhvr>
                                      <p:to>
                                        <a:srgbClr val="000000"/>
                                      </p:to>
                                    </p:animClr>
                                    <p:set>
                                      <p:cBhvr>
                                        <p:cTn id="177" dur="500" fill="hold"/>
                                        <p:tgtEl>
                                          <p:spTgt spid="28"/>
                                        </p:tgtEl>
                                        <p:attrNameLst>
                                          <p:attrName>fill.type</p:attrName>
                                        </p:attrNameLst>
                                      </p:cBhvr>
                                      <p:to>
                                        <p:strVal val="solid"/>
                                      </p:to>
                                    </p:set>
                                    <p:set>
                                      <p:cBhvr>
                                        <p:cTn id="178" dur="500" fill="hold"/>
                                        <p:tgtEl>
                                          <p:spTgt spid="28"/>
                                        </p:tgtEl>
                                        <p:attrNameLst>
                                          <p:attrName>fill.on</p:attrName>
                                        </p:attrNameLst>
                                      </p:cBhvr>
                                      <p:to>
                                        <p:strVal val="true"/>
                                      </p:to>
                                    </p:set>
                                  </p:childTnLst>
                                </p:cTn>
                              </p:par>
                            </p:childTnLst>
                          </p:cTn>
                        </p:par>
                      </p:childTnLst>
                    </p:cTn>
                  </p:par>
                </p:childTnLst>
              </p:cTn>
              <p:nextCondLst>
                <p:cond evt="onClick" delay="0">
                  <p:tgtEl>
                    <p:spTgt spid="28"/>
                  </p:tgtEl>
                </p:cond>
              </p:nextCondLst>
            </p:seq>
            <p:seq concurrent="1" nextAc="seek">
              <p:cTn id="179" restart="whenNotActive" fill="hold" evtFilter="cancelBubble" nodeType="interactiveSeq">
                <p:stCondLst>
                  <p:cond evt="onClick" delay="0">
                    <p:tgtEl>
                      <p:spTgt spid="35"/>
                    </p:tgtEl>
                  </p:cond>
                </p:stCondLst>
                <p:endSync evt="end" delay="0">
                  <p:rtn val="all"/>
                </p:endSync>
                <p:childTnLst>
                  <p:par>
                    <p:cTn id="180" fill="hold">
                      <p:stCondLst>
                        <p:cond delay="0"/>
                      </p:stCondLst>
                      <p:childTnLst>
                        <p:par>
                          <p:cTn id="181" fill="hold">
                            <p:stCondLst>
                              <p:cond delay="0"/>
                            </p:stCondLst>
                            <p:childTnLst>
                              <p:par>
                                <p:cTn id="182" presetID="1" presetClass="emph" presetSubtype="2" fill="hold" nodeType="clickEffect">
                                  <p:stCondLst>
                                    <p:cond delay="0"/>
                                  </p:stCondLst>
                                  <p:childTnLst>
                                    <p:animClr clrSpc="rgb" dir="cw">
                                      <p:cBhvr>
                                        <p:cTn id="183" dur="500" fill="hold"/>
                                        <p:tgtEl>
                                          <p:spTgt spid="35"/>
                                        </p:tgtEl>
                                        <p:attrNameLst>
                                          <p:attrName>fillcolor</p:attrName>
                                        </p:attrNameLst>
                                      </p:cBhvr>
                                      <p:to>
                                        <a:srgbClr val="000000"/>
                                      </p:to>
                                    </p:animClr>
                                    <p:set>
                                      <p:cBhvr>
                                        <p:cTn id="184" dur="500" fill="hold"/>
                                        <p:tgtEl>
                                          <p:spTgt spid="35"/>
                                        </p:tgtEl>
                                        <p:attrNameLst>
                                          <p:attrName>fill.type</p:attrName>
                                        </p:attrNameLst>
                                      </p:cBhvr>
                                      <p:to>
                                        <p:strVal val="solid"/>
                                      </p:to>
                                    </p:set>
                                    <p:set>
                                      <p:cBhvr>
                                        <p:cTn id="185" dur="500" fill="hold"/>
                                        <p:tgtEl>
                                          <p:spTgt spid="35"/>
                                        </p:tgtEl>
                                        <p:attrNameLst>
                                          <p:attrName>fill.on</p:attrName>
                                        </p:attrNameLst>
                                      </p:cBhvr>
                                      <p:to>
                                        <p:strVal val="true"/>
                                      </p:to>
                                    </p:set>
                                  </p:childTnLst>
                                </p:cTn>
                              </p:par>
                            </p:childTnLst>
                          </p:cTn>
                        </p:par>
                      </p:childTnLst>
                    </p:cTn>
                  </p:par>
                </p:childTnLst>
              </p:cTn>
              <p:nextCondLst>
                <p:cond evt="onClick" delay="0">
                  <p:tgtEl>
                    <p:spTgt spid="35"/>
                  </p:tgtEl>
                </p:cond>
              </p:nextCondLst>
            </p:seq>
            <p:seq concurrent="1" nextAc="seek">
              <p:cTn id="186" restart="whenNotActive" fill="hold" evtFilter="cancelBubble" nodeType="interactiveSeq">
                <p:stCondLst>
                  <p:cond evt="onClick" delay="0">
                    <p:tgtEl>
                      <p:spTgt spid="36"/>
                    </p:tgtEl>
                  </p:cond>
                </p:stCondLst>
                <p:endSync evt="end" delay="0">
                  <p:rtn val="all"/>
                </p:endSync>
                <p:childTnLst>
                  <p:par>
                    <p:cTn id="187" fill="hold">
                      <p:stCondLst>
                        <p:cond delay="0"/>
                      </p:stCondLst>
                      <p:childTnLst>
                        <p:par>
                          <p:cTn id="188" fill="hold">
                            <p:stCondLst>
                              <p:cond delay="0"/>
                            </p:stCondLst>
                            <p:childTnLst>
                              <p:par>
                                <p:cTn id="189" presetID="1" presetClass="emph" presetSubtype="2" fill="hold" nodeType="clickEffect">
                                  <p:stCondLst>
                                    <p:cond delay="0"/>
                                  </p:stCondLst>
                                  <p:childTnLst>
                                    <p:animClr clrSpc="rgb" dir="cw">
                                      <p:cBhvr>
                                        <p:cTn id="190" dur="500" fill="hold"/>
                                        <p:tgtEl>
                                          <p:spTgt spid="36"/>
                                        </p:tgtEl>
                                        <p:attrNameLst>
                                          <p:attrName>fillcolor</p:attrName>
                                        </p:attrNameLst>
                                      </p:cBhvr>
                                      <p:to>
                                        <a:srgbClr val="000000"/>
                                      </p:to>
                                    </p:animClr>
                                    <p:set>
                                      <p:cBhvr>
                                        <p:cTn id="191" dur="500" fill="hold"/>
                                        <p:tgtEl>
                                          <p:spTgt spid="36"/>
                                        </p:tgtEl>
                                        <p:attrNameLst>
                                          <p:attrName>fill.type</p:attrName>
                                        </p:attrNameLst>
                                      </p:cBhvr>
                                      <p:to>
                                        <p:strVal val="solid"/>
                                      </p:to>
                                    </p:set>
                                    <p:set>
                                      <p:cBhvr>
                                        <p:cTn id="192" dur="500" fill="hold"/>
                                        <p:tgtEl>
                                          <p:spTgt spid="36"/>
                                        </p:tgtEl>
                                        <p:attrNameLst>
                                          <p:attrName>fill.on</p:attrName>
                                        </p:attrNameLst>
                                      </p:cBhvr>
                                      <p:to>
                                        <p:strVal val="true"/>
                                      </p:to>
                                    </p:set>
                                  </p:childTnLst>
                                </p:cTn>
                              </p:par>
                            </p:childTnLst>
                          </p:cTn>
                        </p:par>
                      </p:childTnLst>
                    </p:cTn>
                  </p:par>
                </p:childTnLst>
              </p:cTn>
              <p:nextCondLst>
                <p:cond evt="onClick" delay="0">
                  <p:tgtEl>
                    <p:spTgt spid="36"/>
                  </p:tgtEl>
                </p:cond>
              </p:nextCondLst>
            </p:seq>
            <p:audio>
              <p:cMediaNode vol="80000">
                <p:cTn id="193" fill="hold" display="0">
                  <p:stCondLst>
                    <p:cond delay="indefinite"/>
                  </p:stCondLst>
                  <p:endCondLst>
                    <p:cond evt="onStopAudio" delay="0">
                      <p:tgtEl>
                        <p:sldTgt/>
                      </p:tgtEl>
                    </p:cond>
                  </p:endCondLst>
                </p:cTn>
                <p:tgtEl>
                  <p:spTgt spid="3"/>
                </p:tgtEl>
              </p:cMediaNode>
            </p:audio>
          </p:childTnLst>
        </p:cTn>
      </p:par>
    </p:tnLst>
    <p:bldLst>
      <p:bldP spid="41" grpId="0"/>
      <p:bldP spid="31" grpId="0" animBg="1"/>
      <p:bldP spid="32" grpId="0" animBg="1"/>
      <p:bldP spid="33" grpId="0" animBg="1"/>
      <p:bldP spid="34" grpId="0" animBg="1"/>
      <p:bldP spid="42" grpId="0" animBg="1"/>
      <p:bldP spid="43"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26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p:cNvSpPr/>
          <p:nvPr/>
        </p:nvSpPr>
        <p:spPr>
          <a:xfrm>
            <a:off x="832636" y="199869"/>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4000" b="1" dirty="0" err="1">
                <a:solidFill>
                  <a:srgbClr val="FF0000"/>
                </a:solidFill>
              </a:rPr>
              <a:t>Chữ</a:t>
            </a:r>
            <a:r>
              <a:rPr lang="en-US" sz="4000" b="1" dirty="0">
                <a:solidFill>
                  <a:srgbClr val="FF0000"/>
                </a:solidFill>
              </a:rPr>
              <a:t> </a:t>
            </a:r>
            <a:r>
              <a:rPr lang="en-US" sz="4000" b="1" dirty="0" err="1">
                <a:solidFill>
                  <a:srgbClr val="FF0000"/>
                </a:solidFill>
              </a:rPr>
              <a:t>số</a:t>
            </a:r>
            <a:r>
              <a:rPr lang="en-US" sz="4000" b="1" dirty="0">
                <a:solidFill>
                  <a:srgbClr val="FF0000"/>
                </a:solidFill>
              </a:rPr>
              <a:t> 2 </a:t>
            </a:r>
            <a:r>
              <a:rPr lang="en-US" sz="4000" b="1" dirty="0" err="1">
                <a:solidFill>
                  <a:srgbClr val="FF0000"/>
                </a:solidFill>
              </a:rPr>
              <a:t>trong</a:t>
            </a:r>
            <a:r>
              <a:rPr lang="en-US" sz="4000" b="1" dirty="0">
                <a:solidFill>
                  <a:srgbClr val="FF0000"/>
                </a:solidFill>
              </a:rPr>
              <a:t> </a:t>
            </a:r>
            <a:r>
              <a:rPr lang="en-US" sz="4000" b="1" dirty="0" err="1">
                <a:solidFill>
                  <a:srgbClr val="FF0000"/>
                </a:solidFill>
              </a:rPr>
              <a:t>số</a:t>
            </a:r>
            <a:r>
              <a:rPr lang="en-US" sz="4000" b="1" dirty="0">
                <a:solidFill>
                  <a:srgbClr val="FF0000"/>
                </a:solidFill>
              </a:rPr>
              <a:t> 132 913 415 </a:t>
            </a:r>
            <a:r>
              <a:rPr lang="en-US" sz="4000" b="1" dirty="0" err="1">
                <a:solidFill>
                  <a:srgbClr val="FF0000"/>
                </a:solidFill>
              </a:rPr>
              <a:t>thuộc</a:t>
            </a:r>
            <a:r>
              <a:rPr lang="en-US" sz="4000" b="1" dirty="0">
                <a:solidFill>
                  <a:srgbClr val="FF0000"/>
                </a:solidFill>
              </a:rPr>
              <a:t> </a:t>
            </a:r>
            <a:r>
              <a:rPr lang="en-US" sz="4000" b="1" dirty="0" err="1">
                <a:solidFill>
                  <a:srgbClr val="FF0000"/>
                </a:solidFill>
              </a:rPr>
              <a:t>hàng</a:t>
            </a:r>
            <a:r>
              <a:rPr lang="en-US" sz="4000" b="1" dirty="0">
                <a:solidFill>
                  <a:srgbClr val="FF0000"/>
                </a:solidFill>
              </a:rPr>
              <a:t> </a:t>
            </a:r>
            <a:r>
              <a:rPr lang="en-US" sz="4000" b="1" dirty="0" err="1">
                <a:solidFill>
                  <a:srgbClr val="FF0000"/>
                </a:solidFill>
              </a:rPr>
              <a:t>nào</a:t>
            </a:r>
            <a:r>
              <a:rPr lang="en-US" sz="4000" b="1" dirty="0">
                <a:solidFill>
                  <a:srgbClr val="FF0000"/>
                </a:solidFill>
              </a:rPr>
              <a:t>, </a:t>
            </a:r>
            <a:r>
              <a:rPr lang="en-US" sz="4000" b="1" dirty="0" err="1">
                <a:solidFill>
                  <a:srgbClr val="FF0000"/>
                </a:solidFill>
              </a:rPr>
              <a:t>lớp</a:t>
            </a:r>
            <a:r>
              <a:rPr lang="en-US" sz="4000" b="1" dirty="0">
                <a:solidFill>
                  <a:srgbClr val="FF0000"/>
                </a:solidFill>
              </a:rPr>
              <a:t> </a:t>
            </a:r>
            <a:r>
              <a:rPr lang="en-US" sz="4000" b="1" dirty="0" err="1">
                <a:solidFill>
                  <a:srgbClr val="FF0000"/>
                </a:solidFill>
              </a:rPr>
              <a:t>nào</a:t>
            </a:r>
            <a:r>
              <a:rPr kumimoji="0" lang="en-US" sz="4000" b="0" i="0" u="none" strike="noStrike" kern="1200" cap="none" spc="0" normalizeH="0" baseline="0" noProof="0" dirty="0">
                <a:ln>
                  <a:noFill/>
                </a:ln>
                <a:solidFill>
                  <a:srgbClr val="FF0000"/>
                </a:solidFill>
                <a:effectLst/>
                <a:uLnTx/>
                <a:uFillTx/>
                <a:latin typeface="Calibri" panose="020F0502020204030204"/>
              </a:rPr>
              <a:t>?</a:t>
            </a:r>
            <a:endParaRPr kumimoji="0" lang="vi-VN" sz="4000" b="0" i="0" u="none" strike="noStrike" kern="1200" cap="none" spc="0" normalizeH="0" baseline="0" noProof="0" dirty="0">
              <a:ln>
                <a:noFill/>
              </a:ln>
              <a:solidFill>
                <a:srgbClr val="FF0000"/>
              </a:solidFill>
              <a:effectLst/>
              <a:uLnTx/>
              <a:uFillTx/>
              <a:latin typeface="Arial" panose="020B0604020202020204" pitchFamily="34" charset="0"/>
            </a:endParaRPr>
          </a:p>
        </p:txBody>
      </p:sp>
      <p:sp>
        <p:nvSpPr>
          <p:cNvPr id="26" name="Rectangle 25"/>
          <p:cNvSpPr/>
          <p:nvPr/>
        </p:nvSpPr>
        <p:spPr>
          <a:xfrm>
            <a:off x="361741" y="1989883"/>
            <a:ext cx="5699644"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 </a:t>
            </a:r>
            <a:r>
              <a:rPr lang="en-US" sz="3200" dirty="0" err="1">
                <a:solidFill>
                  <a:prstClr val="black"/>
                </a:solidFill>
                <a:latin typeface="Arial" panose="020B0604020202020204" pitchFamily="34" charset="0"/>
              </a:rPr>
              <a:t>Hàng</a:t>
            </a:r>
            <a:r>
              <a:rPr lang="en-US" sz="3200" dirty="0">
                <a:solidFill>
                  <a:prstClr val="black"/>
                </a:solidFill>
                <a:latin typeface="Arial" panose="020B0604020202020204" pitchFamily="34" charset="0"/>
              </a:rPr>
              <a:t> </a:t>
            </a:r>
            <a:r>
              <a:rPr lang="en-US" sz="3200" dirty="0" err="1">
                <a:solidFill>
                  <a:prstClr val="black"/>
                </a:solidFill>
                <a:latin typeface="Arial" panose="020B0604020202020204" pitchFamily="34" charset="0"/>
              </a:rPr>
              <a:t>triệu</a:t>
            </a:r>
            <a:r>
              <a:rPr lang="en-US" sz="3200" dirty="0">
                <a:solidFill>
                  <a:prstClr val="black"/>
                </a:solidFill>
                <a:latin typeface="Arial" panose="020B0604020202020204" pitchFamily="34" charset="0"/>
              </a:rPr>
              <a:t>, </a:t>
            </a:r>
            <a:r>
              <a:rPr lang="en-US" sz="3200" dirty="0" err="1">
                <a:solidFill>
                  <a:prstClr val="black"/>
                </a:solidFill>
                <a:latin typeface="Arial" panose="020B0604020202020204" pitchFamily="34" charset="0"/>
              </a:rPr>
              <a:t>lớp</a:t>
            </a:r>
            <a:r>
              <a:rPr lang="en-US" sz="3200" dirty="0">
                <a:solidFill>
                  <a:prstClr val="black"/>
                </a:solidFill>
                <a:latin typeface="Arial" panose="020B0604020202020204" pitchFamily="34" charset="0"/>
              </a:rPr>
              <a:t> </a:t>
            </a:r>
            <a:r>
              <a:rPr lang="en-US" sz="3200" dirty="0" err="1">
                <a:solidFill>
                  <a:prstClr val="black"/>
                </a:solidFill>
                <a:latin typeface="Arial" panose="020B0604020202020204" pitchFamily="34" charset="0"/>
              </a:rPr>
              <a:t>triệu</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p:cNvSpPr/>
          <p:nvPr/>
        </p:nvSpPr>
        <p:spPr>
          <a:xfrm>
            <a:off x="6130615" y="1953535"/>
            <a:ext cx="531445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B.</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Hàng</a:t>
            </a:r>
            <a:r>
              <a:rPr kumimoji="0" lang="en-US" sz="32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kumimoji="0" lang="en-US" sz="3200" b="0" i="0" u="none" strike="noStrike" kern="1200" cap="none" spc="0" normalizeH="0" noProof="0" dirty="0" err="1">
                <a:ln>
                  <a:noFill/>
                </a:ln>
                <a:solidFill>
                  <a:prstClr val="black"/>
                </a:solidFill>
                <a:effectLst/>
                <a:uLnTx/>
                <a:uFillTx/>
                <a:latin typeface="Arial" panose="020B0604020202020204" pitchFamily="34" charset="0"/>
                <a:ea typeface="+mn-ea"/>
                <a:cs typeface="+mn-cs"/>
              </a:rPr>
              <a:t>nghìn</a:t>
            </a:r>
            <a:r>
              <a:rPr kumimoji="0" lang="en-US" sz="32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kumimoji="0" lang="en-US" sz="3200" b="0" i="0" u="none" strike="noStrike" kern="1200" cap="none" spc="0" normalizeH="0" noProof="0" dirty="0" err="1">
                <a:ln>
                  <a:noFill/>
                </a:ln>
                <a:solidFill>
                  <a:prstClr val="black"/>
                </a:solidFill>
                <a:effectLst/>
                <a:uLnTx/>
                <a:uFillTx/>
                <a:latin typeface="Arial" panose="020B0604020202020204" pitchFamily="34" charset="0"/>
                <a:ea typeface="+mn-ea"/>
                <a:cs typeface="+mn-cs"/>
              </a:rPr>
              <a:t>lớp</a:t>
            </a:r>
            <a:r>
              <a:rPr kumimoji="0" lang="en-US" sz="32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kumimoji="0" lang="en-US" sz="3200" b="0" i="0" u="none" strike="noStrike" kern="1200" cap="none" spc="0" normalizeH="0" noProof="0" dirty="0" err="1">
                <a:ln>
                  <a:noFill/>
                </a:ln>
                <a:solidFill>
                  <a:prstClr val="black"/>
                </a:solidFill>
                <a:effectLst/>
                <a:uLnTx/>
                <a:uFillTx/>
                <a:latin typeface="Arial" panose="020B0604020202020204" pitchFamily="34" charset="0"/>
                <a:ea typeface="+mn-ea"/>
                <a:cs typeface="+mn-cs"/>
              </a:rPr>
              <a:t>nghìn</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3" name="Rectangle 42"/>
          <p:cNvSpPr/>
          <p:nvPr/>
        </p:nvSpPr>
        <p:spPr>
          <a:xfrm>
            <a:off x="361741" y="2838518"/>
            <a:ext cx="5655277"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Hàng</a:t>
            </a:r>
            <a:r>
              <a:rPr kumimoji="0" lang="en-US" sz="32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kumimoji="0" lang="en-US" sz="3200" b="0" i="0" u="none" strike="noStrike" kern="1200" cap="none" spc="0" normalizeH="0" noProof="0" dirty="0" err="1">
                <a:ln>
                  <a:noFill/>
                </a:ln>
                <a:solidFill>
                  <a:prstClr val="black"/>
                </a:solidFill>
                <a:effectLst/>
                <a:uLnTx/>
                <a:uFillTx/>
                <a:latin typeface="Arial" panose="020B0604020202020204" pitchFamily="34" charset="0"/>
                <a:ea typeface="+mn-ea"/>
                <a:cs typeface="+mn-cs"/>
              </a:rPr>
              <a:t>triệu</a:t>
            </a:r>
            <a:r>
              <a:rPr lang="en-US" sz="3200" dirty="0">
                <a:solidFill>
                  <a:prstClr val="black"/>
                </a:solidFill>
                <a:latin typeface="Arial" panose="020B0604020202020204" pitchFamily="34" charset="0"/>
              </a:rPr>
              <a:t>, </a:t>
            </a:r>
            <a:r>
              <a:rPr lang="en-US" sz="3200" dirty="0" err="1">
                <a:solidFill>
                  <a:prstClr val="black"/>
                </a:solidFill>
                <a:latin typeface="Arial" panose="020B0604020202020204" pitchFamily="34" charset="0"/>
              </a:rPr>
              <a:t>lớp</a:t>
            </a:r>
            <a:r>
              <a:rPr lang="en-US" sz="3200" dirty="0">
                <a:solidFill>
                  <a:prstClr val="black"/>
                </a:solidFill>
                <a:latin typeface="Arial" panose="020B0604020202020204" pitchFamily="34" charset="0"/>
              </a:rPr>
              <a:t> </a:t>
            </a:r>
            <a:r>
              <a:rPr lang="en-US" sz="3200" dirty="0" err="1">
                <a:solidFill>
                  <a:prstClr val="black"/>
                </a:solidFill>
                <a:latin typeface="Arial" panose="020B0604020202020204" pitchFamily="34" charset="0"/>
              </a:rPr>
              <a:t>nghìn</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4" name="Rectangle 43"/>
          <p:cNvSpPr/>
          <p:nvPr/>
        </p:nvSpPr>
        <p:spPr>
          <a:xfrm>
            <a:off x="6130614" y="2842707"/>
            <a:ext cx="5314457"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D</a:t>
            </a:r>
            <a:r>
              <a:rPr lang="en-US" sz="3200" noProof="0" dirty="0">
                <a:solidFill>
                  <a:prstClr val="black"/>
                </a:solidFill>
                <a:latin typeface="Arial" panose="020B0604020202020204" pitchFamily="34" charset="0"/>
              </a:rPr>
              <a:t>. </a:t>
            </a:r>
            <a:r>
              <a:rPr lang="en-US" sz="3200" noProof="0" dirty="0" err="1">
                <a:solidFill>
                  <a:prstClr val="black"/>
                </a:solidFill>
                <a:latin typeface="Arial" panose="020B0604020202020204" pitchFamily="34" charset="0"/>
              </a:rPr>
              <a:t>Hàng</a:t>
            </a:r>
            <a:r>
              <a:rPr lang="en-US" sz="3200" noProof="0" dirty="0">
                <a:solidFill>
                  <a:prstClr val="black"/>
                </a:solidFill>
                <a:latin typeface="Arial" panose="020B0604020202020204" pitchFamily="34" charset="0"/>
              </a:rPr>
              <a:t> </a:t>
            </a:r>
            <a:r>
              <a:rPr lang="en-US" sz="3200" noProof="0" dirty="0" err="1">
                <a:solidFill>
                  <a:prstClr val="black"/>
                </a:solidFill>
                <a:latin typeface="Arial" panose="020B0604020202020204" pitchFamily="34" charset="0"/>
              </a:rPr>
              <a:t>chục</a:t>
            </a:r>
            <a:r>
              <a:rPr lang="en-US" sz="3200" noProof="0" dirty="0">
                <a:solidFill>
                  <a:prstClr val="black"/>
                </a:solidFill>
                <a:latin typeface="Arial" panose="020B0604020202020204" pitchFamily="34" charset="0"/>
              </a:rPr>
              <a:t> </a:t>
            </a:r>
            <a:r>
              <a:rPr lang="en-US" sz="3200" noProof="0" dirty="0" err="1">
                <a:solidFill>
                  <a:prstClr val="black"/>
                </a:solidFill>
                <a:latin typeface="Arial" panose="020B0604020202020204" pitchFamily="34" charset="0"/>
              </a:rPr>
              <a:t>triệu</a:t>
            </a:r>
            <a:r>
              <a:rPr lang="en-US" sz="3200" noProof="0" dirty="0">
                <a:solidFill>
                  <a:prstClr val="black"/>
                </a:solidFill>
                <a:latin typeface="Arial" panose="020B0604020202020204" pitchFamily="34" charset="0"/>
              </a:rPr>
              <a:t>, </a:t>
            </a:r>
            <a:r>
              <a:rPr lang="en-US" sz="3200" noProof="0" dirty="0" err="1">
                <a:solidFill>
                  <a:prstClr val="black"/>
                </a:solidFill>
                <a:latin typeface="Arial" panose="020B0604020202020204" pitchFamily="34" charset="0"/>
              </a:rPr>
              <a:t>lớp</a:t>
            </a:r>
            <a:r>
              <a:rPr lang="en-US" sz="3200" noProof="0" dirty="0">
                <a:solidFill>
                  <a:prstClr val="black"/>
                </a:solidFill>
                <a:latin typeface="Arial" panose="020B0604020202020204" pitchFamily="34" charset="0"/>
              </a:rPr>
              <a:t> </a:t>
            </a:r>
            <a:r>
              <a:rPr lang="en-US" sz="3200" noProof="0" dirty="0" err="1">
                <a:solidFill>
                  <a:prstClr val="black"/>
                </a:solidFill>
                <a:latin typeface="Arial" panose="020B0604020202020204" pitchFamily="34" charset="0"/>
              </a:rPr>
              <a:t>triệu</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47" name="Picture 46"/>
          <p:cNvPicPr>
            <a:picLocks noChangeAspect="1"/>
          </p:cNvPicPr>
          <p:nvPr/>
        </p:nvPicPr>
        <p:blipFill rotWithShape="1">
          <a:blip r:embed="rId11"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a:fillRect/>
          </a:stretch>
        </p:blipFill>
        <p:spPr>
          <a:xfrm>
            <a:off x="5131881" y="1974821"/>
            <a:ext cx="885137" cy="708059"/>
          </a:xfrm>
          <a:prstGeom prst="rect">
            <a:avLst/>
          </a:prstGeom>
        </p:spPr>
      </p:pic>
      <p:pic>
        <p:nvPicPr>
          <p:cNvPr id="51" name="Picture 50"/>
          <p:cNvPicPr>
            <a:picLocks noChangeAspect="1"/>
          </p:cNvPicPr>
          <p:nvPr/>
        </p:nvPicPr>
        <p:blipFill rotWithShape="1">
          <a:blip r:embed="rId12"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a:fillRect/>
          </a:stretch>
        </p:blipFill>
        <p:spPr>
          <a:xfrm>
            <a:off x="5212482" y="2871882"/>
            <a:ext cx="804536" cy="704088"/>
          </a:xfrm>
          <a:prstGeom prst="rect">
            <a:avLst/>
          </a:prstGeom>
        </p:spPr>
      </p:pic>
      <p:pic>
        <p:nvPicPr>
          <p:cNvPr id="49" name="Picture 4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719312" y="2871882"/>
            <a:ext cx="730081" cy="707197"/>
          </a:xfrm>
          <a:prstGeom prst="rect">
            <a:avLst/>
          </a:prstGeom>
        </p:spPr>
      </p:pic>
      <p:pic>
        <p:nvPicPr>
          <p:cNvPr id="53" name="Picture 5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640331" y="1975251"/>
            <a:ext cx="804742" cy="707197"/>
          </a:xfrm>
          <a:prstGeom prst="rect">
            <a:avLst/>
          </a:prstGeom>
        </p:spPr>
      </p:pic>
      <p:sp>
        <p:nvSpPr>
          <p:cNvPr id="57" name="Cloud 56">
            <a:hlinkClick r:id="rId14" action="ppaction://hlinksldjump"/>
          </p:cNvPr>
          <p:cNvSpPr/>
          <p:nvPr/>
        </p:nvSpPr>
        <p:spPr>
          <a:xfrm>
            <a:off x="4667494" y="4702499"/>
            <a:ext cx="2359211"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rPr>
              <a:t>QUAY VỀ</a:t>
            </a:r>
            <a:endParaRPr kumimoji="0" lang="vi-VN"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Check mark.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00B05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Wrong Buzzer.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FFFF0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4"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4"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26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p:cNvSpPr/>
          <p:nvPr/>
        </p:nvSpPr>
        <p:spPr>
          <a:xfrm>
            <a:off x="832636" y="199869"/>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600" b="1" dirty="0" err="1">
                <a:solidFill>
                  <a:srgbClr val="FF0000"/>
                </a:solidFill>
                <a:latin typeface="Times New Roman" panose="02020603050405020304" pitchFamily="18" charset="0"/>
                <a:cs typeface="Times New Roman" panose="02020603050405020304" pitchFamily="18" charset="0"/>
              </a:rPr>
              <a:t>Góc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có</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số</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a:solidFill>
                  <a:srgbClr val="FF0000"/>
                </a:solidFill>
              </a:rPr>
              <a:t>50</a:t>
            </a:r>
            <a:r>
              <a:rPr lang="en-US" sz="3600" b="1" baseline="30000" dirty="0">
                <a:solidFill>
                  <a:srgbClr val="FF0000"/>
                </a:solidFill>
              </a:rPr>
              <a:t>o </a:t>
            </a:r>
            <a:r>
              <a:rPr lang="en-US" sz="3600" b="1" dirty="0" err="1">
                <a:solidFill>
                  <a:srgbClr val="FF0000"/>
                </a:solidFill>
                <a:latin typeface="Times New Roman" panose="02020603050405020304" pitchFamily="18" charset="0"/>
                <a:cs typeface="Times New Roman" panose="02020603050405020304" pitchFamily="18" charset="0"/>
              </a:rPr>
              <a:t>là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góc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gì</a:t>
            </a:r>
            <a:r>
              <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a:t>
            </a:r>
            <a:endParaRPr kumimoji="0" lang="vi-VN" sz="36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26" name="Rectangle 25"/>
          <p:cNvSpPr/>
          <p:nvPr/>
        </p:nvSpPr>
        <p:spPr>
          <a:xfrm>
            <a:off x="1110220" y="2030403"/>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Góc</a:t>
            </a:r>
            <a:r>
              <a:rPr kumimoji="0" lang="en-US" sz="32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kumimoji="0" lang="en-US" sz="3200" b="0" i="0" u="none" strike="noStrike" kern="1200" cap="none" spc="0" normalizeH="0" noProof="0" dirty="0" err="1">
                <a:ln>
                  <a:noFill/>
                </a:ln>
                <a:solidFill>
                  <a:prstClr val="black"/>
                </a:solidFill>
                <a:effectLst/>
                <a:uLnTx/>
                <a:uFillTx/>
                <a:latin typeface="Arial" panose="020B0604020202020204" pitchFamily="34" charset="0"/>
                <a:ea typeface="+mn-ea"/>
                <a:cs typeface="+mn-cs"/>
              </a:rPr>
              <a:t>vuông</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p:cNvSpPr/>
          <p:nvPr/>
        </p:nvSpPr>
        <p:spPr>
          <a:xfrm>
            <a:off x="6130615" y="1953535"/>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B.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Góc</a:t>
            </a:r>
            <a:r>
              <a:rPr kumimoji="0" lang="en-US" sz="32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kumimoji="0" lang="en-US" sz="3200" b="0" i="0" u="none" strike="noStrike" kern="1200" cap="none" spc="0" normalizeH="0" noProof="0" dirty="0" err="1">
                <a:ln>
                  <a:noFill/>
                </a:ln>
                <a:solidFill>
                  <a:prstClr val="black"/>
                </a:solidFill>
                <a:effectLst/>
                <a:uLnTx/>
                <a:uFillTx/>
                <a:latin typeface="Arial" panose="020B0604020202020204" pitchFamily="34" charset="0"/>
                <a:ea typeface="+mn-ea"/>
                <a:cs typeface="+mn-cs"/>
              </a:rPr>
              <a:t>nhọn</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3" name="Rectangle 42"/>
          <p:cNvSpPr/>
          <p:nvPr/>
        </p:nvSpPr>
        <p:spPr>
          <a:xfrm>
            <a:off x="1110220" y="2838518"/>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Góc</a:t>
            </a:r>
            <a:r>
              <a:rPr kumimoji="0" lang="en-US" sz="32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kumimoji="0" lang="en-US" sz="3200" b="0" i="0" u="none" strike="noStrike" kern="1200" cap="none" spc="0" normalizeH="0" noProof="0" dirty="0" err="1">
                <a:ln>
                  <a:noFill/>
                </a:ln>
                <a:solidFill>
                  <a:prstClr val="black"/>
                </a:solidFill>
                <a:effectLst/>
                <a:uLnTx/>
                <a:uFillTx/>
                <a:latin typeface="Arial" panose="020B0604020202020204" pitchFamily="34" charset="0"/>
                <a:ea typeface="+mn-ea"/>
                <a:cs typeface="+mn-cs"/>
              </a:rPr>
              <a:t>bẹt</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4" name="Rectangle 43"/>
          <p:cNvSpPr/>
          <p:nvPr/>
        </p:nvSpPr>
        <p:spPr>
          <a:xfrm>
            <a:off x="6130615" y="2842707"/>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D.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Góc</a:t>
            </a:r>
            <a:r>
              <a:rPr kumimoji="0" lang="en-US" sz="32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kumimoji="0" lang="en-US" sz="3200" b="0" i="0" u="none" strike="noStrike" kern="1200" cap="none" spc="0" normalizeH="0" noProof="0" dirty="0" err="1">
                <a:ln>
                  <a:noFill/>
                </a:ln>
                <a:solidFill>
                  <a:prstClr val="black"/>
                </a:solidFill>
                <a:effectLst/>
                <a:uLnTx/>
                <a:uFillTx/>
                <a:latin typeface="Arial" panose="020B0604020202020204" pitchFamily="34" charset="0"/>
                <a:ea typeface="+mn-ea"/>
                <a:cs typeface="+mn-cs"/>
              </a:rPr>
              <a:t>tù</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47" name="Picture 4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11296" y="1974821"/>
            <a:ext cx="805722" cy="708059"/>
          </a:xfrm>
          <a:prstGeom prst="rect">
            <a:avLst/>
          </a:prstGeom>
        </p:spPr>
      </p:pic>
      <p:pic>
        <p:nvPicPr>
          <p:cNvPr id="51" name="Picture 50"/>
          <p:cNvPicPr>
            <a:picLocks noChangeAspect="1"/>
          </p:cNvPicPr>
          <p:nvPr/>
        </p:nvPicPr>
        <p:blipFill rotWithShape="1">
          <a:blip r:embed="rId12"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a:fillRect/>
          </a:stretch>
        </p:blipFill>
        <p:spPr>
          <a:xfrm>
            <a:off x="5212482" y="2871882"/>
            <a:ext cx="804536" cy="704088"/>
          </a:xfrm>
          <a:prstGeom prst="rect">
            <a:avLst/>
          </a:prstGeom>
        </p:spPr>
      </p:pic>
      <p:pic>
        <p:nvPicPr>
          <p:cNvPr id="49" name="Picture 4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232671" y="2883479"/>
            <a:ext cx="804742" cy="707197"/>
          </a:xfrm>
          <a:prstGeom prst="rect">
            <a:avLst/>
          </a:prstGeom>
        </p:spPr>
      </p:pic>
      <p:pic>
        <p:nvPicPr>
          <p:cNvPr id="53" name="Picture 5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232671" y="2026493"/>
            <a:ext cx="804742" cy="643793"/>
          </a:xfrm>
          <a:prstGeom prst="rect">
            <a:avLst/>
          </a:prstGeom>
        </p:spPr>
      </p:pic>
      <p:sp>
        <p:nvSpPr>
          <p:cNvPr id="18" name="Cloud 17">
            <a:hlinkClick r:id="rId14" action="ppaction://hlinksldjump"/>
          </p:cNvPr>
          <p:cNvSpPr/>
          <p:nvPr/>
        </p:nvSpPr>
        <p:spPr>
          <a:xfrm>
            <a:off x="4667494" y="4702499"/>
            <a:ext cx="2359211"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rPr>
              <a:t>QUAY VỀ</a:t>
            </a:r>
            <a:endParaRPr kumimoji="0" lang="vi-VN"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Wrong Buzzer.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FFFF0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Check mark.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00B05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3"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3"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26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p:cNvSpPr/>
          <p:nvPr/>
        </p:nvSpPr>
        <p:spPr>
          <a:xfrm>
            <a:off x="832636" y="199869"/>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600" b="1" dirty="0" err="1">
                <a:solidFill>
                  <a:srgbClr val="FF0000"/>
                </a:solidFill>
              </a:rPr>
              <a:t>Số</a:t>
            </a:r>
            <a:r>
              <a:rPr lang="en-US" sz="3600" b="1" dirty="0">
                <a:solidFill>
                  <a:srgbClr val="FF0000"/>
                </a:solidFill>
              </a:rPr>
              <a:t> </a:t>
            </a:r>
            <a:r>
              <a:rPr lang="en-US" sz="3600" b="1" dirty="0" err="1">
                <a:solidFill>
                  <a:srgbClr val="FF0000"/>
                </a:solidFill>
              </a:rPr>
              <a:t>bé</a:t>
            </a:r>
            <a:r>
              <a:rPr lang="en-US" sz="3600" b="1" dirty="0">
                <a:solidFill>
                  <a:srgbClr val="FF0000"/>
                </a:solidFill>
              </a:rPr>
              <a:t> </a:t>
            </a:r>
            <a:r>
              <a:rPr lang="en-US" sz="3600" b="1" dirty="0" err="1">
                <a:solidFill>
                  <a:srgbClr val="FF0000"/>
                </a:solidFill>
              </a:rPr>
              <a:t>nhất</a:t>
            </a:r>
            <a:r>
              <a:rPr lang="en-US" sz="3600" b="1" dirty="0">
                <a:solidFill>
                  <a:srgbClr val="FF0000"/>
                </a:solidFill>
              </a:rPr>
              <a:t> </a:t>
            </a:r>
            <a:r>
              <a:rPr lang="en-US" sz="3600" b="1" dirty="0" err="1">
                <a:solidFill>
                  <a:srgbClr val="FF0000"/>
                </a:solidFill>
              </a:rPr>
              <a:t>có</a:t>
            </a:r>
            <a:r>
              <a:rPr lang="en-US" sz="3600" b="1" dirty="0">
                <a:solidFill>
                  <a:srgbClr val="FF0000"/>
                </a:solidFill>
              </a:rPr>
              <a:t> </a:t>
            </a:r>
            <a:r>
              <a:rPr lang="en-US" sz="3600" b="1" dirty="0" err="1">
                <a:solidFill>
                  <a:srgbClr val="FF0000"/>
                </a:solidFill>
              </a:rPr>
              <a:t>năm</a:t>
            </a:r>
            <a:r>
              <a:rPr lang="en-US" sz="3600" b="1" dirty="0">
                <a:solidFill>
                  <a:srgbClr val="FF0000"/>
                </a:solidFill>
              </a:rPr>
              <a:t> </a:t>
            </a:r>
            <a:r>
              <a:rPr lang="en-US" sz="3600" b="1" dirty="0" err="1">
                <a:solidFill>
                  <a:srgbClr val="FF0000"/>
                </a:solidFill>
              </a:rPr>
              <a:t>chữ</a:t>
            </a:r>
            <a:r>
              <a:rPr lang="en-US" sz="3600" b="1" dirty="0">
                <a:solidFill>
                  <a:srgbClr val="FF0000"/>
                </a:solidFill>
              </a:rPr>
              <a:t> </a:t>
            </a:r>
            <a:r>
              <a:rPr lang="en-US" sz="3600" b="1" dirty="0" err="1">
                <a:solidFill>
                  <a:srgbClr val="FF0000"/>
                </a:solidFill>
              </a:rPr>
              <a:t>số</a:t>
            </a:r>
            <a:r>
              <a:rPr lang="en-US" sz="3600" b="1" dirty="0">
                <a:solidFill>
                  <a:srgbClr val="FF0000"/>
                </a:solidFill>
              </a:rPr>
              <a:t> </a:t>
            </a:r>
            <a:r>
              <a:rPr lang="en-US" sz="3600" b="1" dirty="0" err="1">
                <a:solidFill>
                  <a:srgbClr val="FF0000"/>
                </a:solidFill>
              </a:rPr>
              <a:t>trong</a:t>
            </a:r>
            <a:r>
              <a:rPr lang="en-US" sz="3600" b="1" dirty="0">
                <a:solidFill>
                  <a:srgbClr val="FF0000"/>
                </a:solidFill>
              </a:rPr>
              <a:t> </a:t>
            </a:r>
            <a:r>
              <a:rPr lang="en-US" sz="3600" b="1" dirty="0" err="1">
                <a:solidFill>
                  <a:srgbClr val="FF0000"/>
                </a:solidFill>
              </a:rPr>
              <a:t>đó</a:t>
            </a:r>
            <a:r>
              <a:rPr lang="en-US" sz="3600" b="1" dirty="0">
                <a:solidFill>
                  <a:srgbClr val="FF0000"/>
                </a:solidFill>
              </a:rPr>
              <a:t> </a:t>
            </a:r>
            <a:r>
              <a:rPr lang="en-US" sz="3600" b="1" dirty="0" err="1">
                <a:solidFill>
                  <a:srgbClr val="FF0000"/>
                </a:solidFill>
              </a:rPr>
              <a:t>có</a:t>
            </a:r>
            <a:r>
              <a:rPr lang="en-US" sz="3600" b="1" dirty="0">
                <a:solidFill>
                  <a:srgbClr val="FF0000"/>
                </a:solidFill>
              </a:rPr>
              <a:t> </a:t>
            </a:r>
            <a:r>
              <a:rPr lang="en-US" sz="3600" b="1" dirty="0" err="1">
                <a:solidFill>
                  <a:srgbClr val="FF0000"/>
                </a:solidFill>
              </a:rPr>
              <a:t>ba</a:t>
            </a:r>
            <a:r>
              <a:rPr lang="en-US" sz="3600" b="1" dirty="0">
                <a:solidFill>
                  <a:srgbClr val="FF0000"/>
                </a:solidFill>
              </a:rPr>
              <a:t> </a:t>
            </a:r>
            <a:r>
              <a:rPr lang="en-US" sz="3600" b="1" dirty="0" err="1">
                <a:solidFill>
                  <a:srgbClr val="FF0000"/>
                </a:solidFill>
              </a:rPr>
              <a:t>chữ</a:t>
            </a:r>
            <a:r>
              <a:rPr lang="en-US" sz="3600" b="1" dirty="0">
                <a:solidFill>
                  <a:srgbClr val="FF0000"/>
                </a:solidFill>
              </a:rPr>
              <a:t> </a:t>
            </a:r>
            <a:r>
              <a:rPr lang="en-US" sz="3600" b="1" dirty="0" err="1">
                <a:solidFill>
                  <a:srgbClr val="FF0000"/>
                </a:solidFill>
              </a:rPr>
              <a:t>số</a:t>
            </a:r>
            <a:r>
              <a:rPr lang="en-US" sz="3600" b="1" dirty="0">
                <a:solidFill>
                  <a:srgbClr val="FF0000"/>
                </a:solidFill>
              </a:rPr>
              <a:t> </a:t>
            </a:r>
            <a:r>
              <a:rPr lang="en-US" sz="3600" b="1" dirty="0" err="1">
                <a:solidFill>
                  <a:srgbClr val="FF0000"/>
                </a:solidFill>
              </a:rPr>
              <a:t>khác</a:t>
            </a:r>
            <a:r>
              <a:rPr lang="en-US" sz="3600" b="1" dirty="0">
                <a:solidFill>
                  <a:srgbClr val="FF0000"/>
                </a:solidFill>
              </a:rPr>
              <a:t> </a:t>
            </a:r>
            <a:r>
              <a:rPr lang="en-US" sz="3600" b="1" dirty="0" err="1">
                <a:solidFill>
                  <a:srgbClr val="FF0000"/>
                </a:solidFill>
              </a:rPr>
              <a:t>nhau</a:t>
            </a:r>
            <a:r>
              <a:rPr lang="en-US" sz="3600" b="1" dirty="0">
                <a:solidFill>
                  <a:srgbClr val="FF0000"/>
                </a:solidFill>
              </a:rPr>
              <a:t> </a:t>
            </a:r>
            <a:r>
              <a:rPr lang="en-US" sz="3600" b="1" dirty="0" err="1">
                <a:solidFill>
                  <a:srgbClr val="FF0000"/>
                </a:solidFill>
              </a:rPr>
              <a:t>là</a:t>
            </a:r>
            <a:r>
              <a:rPr lang="vi-VN" sz="3600" b="1" dirty="0">
                <a:solidFill>
                  <a:srgbClr val="FF0000"/>
                </a:solidFill>
                <a:latin typeface="Times New Roman" panose="02020603050405020304" pitchFamily="18" charset="0"/>
                <a:cs typeface="Times New Roman" panose="02020603050405020304" pitchFamily="18" charset="0"/>
              </a:rPr>
              <a:t>:</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26" name="Rectangle 25"/>
          <p:cNvSpPr/>
          <p:nvPr/>
        </p:nvSpPr>
        <p:spPr>
          <a:xfrm>
            <a:off x="1110220" y="2030402"/>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 </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10 002</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p:cNvSpPr/>
          <p:nvPr/>
        </p:nvSpPr>
        <p:spPr>
          <a:xfrm>
            <a:off x="6130615" y="1953535"/>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B. </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10 2</a:t>
            </a:r>
            <a:r>
              <a:rPr kumimoji="0" lang="en-US" sz="3200" b="0" i="0" u="none" strike="noStrike" kern="1200" cap="none" spc="0" normalizeH="0" noProof="0" dirty="0">
                <a:ln>
                  <a:noFill/>
                </a:ln>
                <a:solidFill>
                  <a:prstClr val="black"/>
                </a:solidFill>
                <a:effectLst/>
                <a:uLnTx/>
                <a:uFillTx/>
                <a:latin typeface="Arial" panose="020B0604020202020204" pitchFamily="34" charset="0"/>
                <a:ea typeface="+mn-ea"/>
                <a:cs typeface="+mn-cs"/>
              </a:rPr>
              <a:t>34</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3" name="Rectangle 42"/>
          <p:cNvSpPr/>
          <p:nvPr/>
        </p:nvSpPr>
        <p:spPr>
          <a:xfrm>
            <a:off x="1110220" y="2838518"/>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 </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10</a:t>
            </a:r>
            <a:r>
              <a:rPr kumimoji="0" lang="en-US" sz="3200" b="0" i="0" u="none" strike="noStrike" kern="1200" cap="none" spc="0" normalizeH="0" noProof="0" dirty="0">
                <a:ln>
                  <a:noFill/>
                </a:ln>
                <a:solidFill>
                  <a:prstClr val="black"/>
                </a:solidFill>
                <a:effectLst/>
                <a:uLnTx/>
                <a:uFillTx/>
                <a:latin typeface="Arial" panose="020B0604020202020204" pitchFamily="34" charset="0"/>
                <a:ea typeface="+mn-ea"/>
                <a:cs typeface="+mn-cs"/>
              </a:rPr>
              <a:t> 000</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4" name="Rectangle 43"/>
          <p:cNvSpPr/>
          <p:nvPr/>
        </p:nvSpPr>
        <p:spPr>
          <a:xfrm>
            <a:off x="6130615" y="2841901"/>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D. </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10 001</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47" name="Picture 46"/>
          <p:cNvPicPr>
            <a:picLocks noChangeAspect="1"/>
          </p:cNvPicPr>
          <p:nvPr/>
        </p:nvPicPr>
        <p:blipFill rotWithShape="1">
          <a:blip r:embed="rId11"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a:fillRect/>
          </a:stretch>
        </p:blipFill>
        <p:spPr>
          <a:xfrm>
            <a:off x="5131881" y="1974821"/>
            <a:ext cx="885137" cy="708059"/>
          </a:xfrm>
          <a:prstGeom prst="rect">
            <a:avLst/>
          </a:prstGeom>
        </p:spPr>
      </p:pic>
      <p:pic>
        <p:nvPicPr>
          <p:cNvPr id="51" name="Picture 50"/>
          <p:cNvPicPr>
            <a:picLocks noChangeAspect="1"/>
          </p:cNvPicPr>
          <p:nvPr/>
        </p:nvPicPr>
        <p:blipFill rotWithShape="1">
          <a:blip r:embed="rId12"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a:fillRect/>
          </a:stretch>
        </p:blipFill>
        <p:spPr>
          <a:xfrm>
            <a:off x="5212482" y="2871882"/>
            <a:ext cx="804536" cy="704088"/>
          </a:xfrm>
          <a:prstGeom prst="rect">
            <a:avLst/>
          </a:prstGeom>
        </p:spPr>
      </p:pic>
      <p:pic>
        <p:nvPicPr>
          <p:cNvPr id="49" name="Picture 4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232671" y="2883479"/>
            <a:ext cx="804742" cy="707197"/>
          </a:xfrm>
          <a:prstGeom prst="rect">
            <a:avLst/>
          </a:prstGeom>
        </p:spPr>
      </p:pic>
      <p:pic>
        <p:nvPicPr>
          <p:cNvPr id="53" name="Picture 5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232671" y="1994791"/>
            <a:ext cx="804742" cy="707197"/>
          </a:xfrm>
          <a:prstGeom prst="rect">
            <a:avLst/>
          </a:prstGeom>
        </p:spPr>
      </p:pic>
      <p:sp>
        <p:nvSpPr>
          <p:cNvPr id="17" name="Cloud 16">
            <a:hlinkClick r:id="rId14" action="ppaction://hlinksldjump"/>
          </p:cNvPr>
          <p:cNvSpPr/>
          <p:nvPr/>
        </p:nvSpPr>
        <p:spPr>
          <a:xfrm>
            <a:off x="4667494" y="4702499"/>
            <a:ext cx="2359211"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rPr>
              <a:t>QUAY VỀ</a:t>
            </a:r>
            <a:endParaRPr kumimoji="0" lang="vi-VN"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Check mark.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00B05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Wrong Buzzer.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FFFF0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4"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4"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26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p:cNvSpPr/>
          <p:nvPr/>
        </p:nvSpPr>
        <p:spPr>
          <a:xfrm>
            <a:off x="406400" y="199869"/>
            <a:ext cx="11348720"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600" b="1" dirty="0" err="1">
                <a:solidFill>
                  <a:srgbClr val="FF0000"/>
                </a:solidFill>
                <a:latin typeface="Times New Roman" panose="02020603050405020304" pitchFamily="18" charset="0"/>
                <a:cs typeface="Times New Roman" panose="02020603050405020304" pitchFamily="18" charset="0"/>
              </a:rPr>
              <a:t>Làm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tròn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số</a:t>
            </a:r>
            <a:r>
              <a:rPr lang="en-US" sz="3600" b="1" dirty="0">
                <a:solidFill>
                  <a:srgbClr val="FF0000"/>
                </a:solidFill>
                <a:latin typeface="Times New Roman" panose="02020603050405020304" pitchFamily="18" charset="0"/>
                <a:cs typeface="Times New Roman" panose="02020603050405020304" pitchFamily="18" charset="0"/>
              </a:rPr>
              <a:t> 48 711 </a:t>
            </a:r>
            <a:r>
              <a:rPr lang="en-US" sz="3600" b="1" dirty="0" err="1">
                <a:solidFill>
                  <a:srgbClr val="FF0000"/>
                </a:solidFill>
                <a:latin typeface="Times New Roman" panose="02020603050405020304" pitchFamily="18" charset="0"/>
                <a:cs typeface="Times New Roman" panose="02020603050405020304" pitchFamily="18" charset="0"/>
              </a:rPr>
              <a:t>đến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hàng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nghìn</a:t>
            </a:r>
            <a:r>
              <a:rPr lang="en-US" sz="3600" b="1" dirty="0">
                <a:solidFill>
                  <a:srgbClr val="FF0000"/>
                </a:solidFill>
                <a:latin typeface="Times New Roman" panose="02020603050405020304" pitchFamily="18" charset="0"/>
                <a:cs typeface="Times New Roman" panose="02020603050405020304" pitchFamily="18" charset="0"/>
              </a:rPr>
              <a:t>, ta </a:t>
            </a:r>
            <a:r>
              <a:rPr lang="en-US" sz="3600" b="1" dirty="0" err="1">
                <a:solidFill>
                  <a:srgbClr val="FF0000"/>
                </a:solidFill>
                <a:latin typeface="Times New Roman" panose="02020603050405020304" pitchFamily="18" charset="0"/>
                <a:cs typeface="Times New Roman" panose="02020603050405020304" pitchFamily="18" charset="0"/>
              </a:rPr>
              <a:t>được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số</a:t>
            </a:r>
            <a:r>
              <a:rPr lang="vi-VN" sz="3600" b="1" dirty="0">
                <a:solidFill>
                  <a:srgbClr val="FF0000"/>
                </a:solidFill>
                <a:latin typeface="Times New Roman" panose="02020603050405020304" pitchFamily="18" charset="0"/>
                <a:cs typeface="Times New Roman" panose="02020603050405020304" pitchFamily="18" charset="0"/>
              </a:rPr>
              <a:t>:</a:t>
            </a:r>
            <a:endParaRPr kumimoji="0" lang="vi-VN" sz="36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26" name="Rectangle 25"/>
          <p:cNvSpPr/>
          <p:nvPr/>
        </p:nvSpPr>
        <p:spPr>
          <a:xfrm>
            <a:off x="1110220" y="2010306"/>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 </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4</a:t>
            </a:r>
            <a:r>
              <a:rPr lang="en-US" sz="3200" dirty="0">
                <a:solidFill>
                  <a:prstClr val="black"/>
                </a:solidFill>
                <a:latin typeface="Arial" panose="020B0604020202020204" pitchFamily="34" charset="0"/>
              </a:rPr>
              <a:t>8</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000</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p:cNvSpPr/>
          <p:nvPr/>
        </p:nvSpPr>
        <p:spPr>
          <a:xfrm>
            <a:off x="6130615" y="1953535"/>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B. </a:t>
            </a:r>
            <a:r>
              <a:rPr lang="en-US" sz="3200" noProof="0" dirty="0">
                <a:solidFill>
                  <a:prstClr val="black"/>
                </a:solidFill>
                <a:latin typeface="Arial" panose="020B0604020202020204" pitchFamily="34" charset="0"/>
              </a:rPr>
              <a:t>48</a:t>
            </a:r>
            <a:r>
              <a:rPr lang="en-US" sz="3200" dirty="0">
                <a:solidFill>
                  <a:prstClr val="black"/>
                </a:solidFill>
                <a:latin typeface="Arial" panose="020B0604020202020204" pitchFamily="34" charset="0"/>
              </a:rPr>
              <a:t> 700</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3" name="Rectangle 42"/>
          <p:cNvSpPr/>
          <p:nvPr/>
        </p:nvSpPr>
        <p:spPr>
          <a:xfrm>
            <a:off x="1110220" y="2816607"/>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 </a:t>
            </a:r>
            <a:r>
              <a:rPr lang="en-US" sz="3200" dirty="0">
                <a:solidFill>
                  <a:prstClr val="black"/>
                </a:solidFill>
                <a:latin typeface="Arial" panose="020B0604020202020204" pitchFamily="34" charset="0"/>
              </a:rPr>
              <a:t>49</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000</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4" name="Rectangle 43"/>
          <p:cNvSpPr/>
          <p:nvPr/>
        </p:nvSpPr>
        <p:spPr>
          <a:xfrm>
            <a:off x="6130615" y="2842707"/>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D. </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47 000</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47" name="Picture 4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11296" y="1974821"/>
            <a:ext cx="805722" cy="708059"/>
          </a:xfrm>
          <a:prstGeom prst="rect">
            <a:avLst/>
          </a:prstGeom>
        </p:spPr>
      </p:pic>
      <p:pic>
        <p:nvPicPr>
          <p:cNvPr id="51" name="Picture 5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212482" y="2902112"/>
            <a:ext cx="804536" cy="643628"/>
          </a:xfrm>
          <a:prstGeom prst="rect">
            <a:avLst/>
          </a:prstGeom>
        </p:spPr>
      </p:pic>
      <p:pic>
        <p:nvPicPr>
          <p:cNvPr id="49" name="Picture 4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232671" y="2883479"/>
            <a:ext cx="804742" cy="707197"/>
          </a:xfrm>
          <a:prstGeom prst="rect">
            <a:avLst/>
          </a:prstGeom>
        </p:spPr>
      </p:pic>
      <p:pic>
        <p:nvPicPr>
          <p:cNvPr id="53" name="Picture 5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304821" y="2026493"/>
            <a:ext cx="732592" cy="643793"/>
          </a:xfrm>
          <a:prstGeom prst="rect">
            <a:avLst/>
          </a:prstGeom>
        </p:spPr>
      </p:pic>
      <p:sp>
        <p:nvSpPr>
          <p:cNvPr id="18" name="Cloud 17">
            <a:hlinkClick r:id="rId13" action="ppaction://hlinksldjump"/>
          </p:cNvPr>
          <p:cNvSpPr/>
          <p:nvPr/>
        </p:nvSpPr>
        <p:spPr>
          <a:xfrm>
            <a:off x="4667494" y="4702499"/>
            <a:ext cx="2359211"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rPr>
              <a:t>QUAY VỀ</a:t>
            </a:r>
            <a:endParaRPr kumimoji="0" lang="vi-VN"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Wrong Buzzer.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FFFF0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3" name="Wrong Buzzer.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FFFF0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4" name="Check mark.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00B05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3"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26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p:cNvSpPr/>
          <p:nvPr/>
        </p:nvSpPr>
        <p:spPr>
          <a:xfrm>
            <a:off x="867251" y="207012"/>
            <a:ext cx="10526728" cy="1619344"/>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Hình</a:t>
            </a:r>
            <a:r>
              <a:rPr kumimoji="0" lang="en-US" sz="3200" b="0" i="0" u="none" strike="noStrike" kern="1200" cap="none" spc="0" normalizeH="0" noProof="0" dirty="0">
                <a:ln>
                  <a:noFill/>
                </a:ln>
                <a:solidFill>
                  <a:srgbClr val="FF0000"/>
                </a:solidFill>
                <a:effectLst/>
                <a:uLnTx/>
                <a:uFillTx/>
                <a:latin typeface="Arial" panose="020B0604020202020204" pitchFamily="34" charset="0"/>
                <a:ea typeface="+mn-ea"/>
                <a:cs typeface="+mn-cs"/>
              </a:rPr>
              <a:t> </a:t>
            </a:r>
            <a:r>
              <a:rPr kumimoji="0" lang="en-US" sz="3200" b="0" i="0" u="none" strike="noStrike" kern="1200" cap="none" spc="0" normalizeH="0" noProof="0" dirty="0" err="1">
                <a:ln>
                  <a:noFill/>
                </a:ln>
                <a:solidFill>
                  <a:srgbClr val="FF0000"/>
                </a:solidFill>
                <a:effectLst/>
                <a:uLnTx/>
                <a:uFillTx/>
                <a:latin typeface="Arial" panose="020B0604020202020204" pitchFamily="34" charset="0"/>
                <a:ea typeface="+mn-ea"/>
                <a:cs typeface="+mn-cs"/>
              </a:rPr>
              <a:t>bên</a:t>
            </a:r>
            <a:r>
              <a:rPr kumimoji="0" lang="en-US" sz="3200" b="0" i="0" u="none" strike="noStrike" kern="1200" cap="none" spc="0" normalizeH="0" noProof="0" dirty="0">
                <a:ln>
                  <a:noFill/>
                </a:ln>
                <a:solidFill>
                  <a:srgbClr val="FF0000"/>
                </a:solidFill>
                <a:effectLst/>
                <a:uLnTx/>
                <a:uFillTx/>
                <a:latin typeface="Arial" panose="020B0604020202020204" pitchFamily="34" charset="0"/>
                <a:ea typeface="+mn-ea"/>
                <a:cs typeface="+mn-cs"/>
              </a:rPr>
              <a:t> </a:t>
            </a:r>
            <a:r>
              <a:rPr kumimoji="0" lang="en-US" sz="3200" b="0" i="0" u="none" strike="noStrike" kern="1200" cap="none" spc="0" normalizeH="0" noProof="0" dirty="0" err="1">
                <a:ln>
                  <a:noFill/>
                </a:ln>
                <a:solidFill>
                  <a:srgbClr val="FF0000"/>
                </a:solidFill>
                <a:effectLst/>
                <a:uLnTx/>
                <a:uFillTx/>
                <a:latin typeface="Arial" panose="020B0604020202020204" pitchFamily="34" charset="0"/>
                <a:ea typeface="+mn-ea"/>
                <a:cs typeface="+mn-cs"/>
              </a:rPr>
              <a:t>có</a:t>
            </a:r>
            <a:r>
              <a:rPr kumimoji="0" lang="en-US" sz="3200" b="0" i="0" u="none" strike="noStrike" kern="1200" cap="none" spc="0" normalizeH="0" noProof="0" dirty="0">
                <a:ln>
                  <a:noFill/>
                </a:ln>
                <a:solidFill>
                  <a:srgbClr val="FF0000"/>
                </a:solidFill>
                <a:effectLst/>
                <a:uLnTx/>
                <a:uFillTx/>
                <a:latin typeface="Arial" panose="020B0604020202020204" pitchFamily="34" charset="0"/>
                <a:ea typeface="+mn-ea"/>
                <a:cs typeface="+mn-cs"/>
              </a:rPr>
              <a:t> </a:t>
            </a:r>
            <a:r>
              <a:rPr kumimoji="0" lang="en-US" sz="3200" b="0" i="0" u="none" strike="noStrike" kern="1200" cap="none" spc="0" normalizeH="0" noProof="0" dirty="0" err="1">
                <a:ln>
                  <a:noFill/>
                </a:ln>
                <a:solidFill>
                  <a:srgbClr val="FF0000"/>
                </a:solidFill>
                <a:effectLst/>
                <a:uLnTx/>
                <a:uFillTx/>
                <a:latin typeface="Arial" panose="020B0604020202020204" pitchFamily="34" charset="0"/>
                <a:ea typeface="+mn-ea"/>
                <a:cs typeface="+mn-cs"/>
              </a:rPr>
              <a:t>mấy</a:t>
            </a:r>
            <a:r>
              <a:rPr kumimoji="0" lang="en-US" sz="3200" b="0" i="0" u="none" strike="noStrike" kern="1200" cap="none" spc="0" normalizeH="0" noProof="0" dirty="0">
                <a:ln>
                  <a:noFill/>
                </a:ln>
                <a:solidFill>
                  <a:srgbClr val="FF0000"/>
                </a:solidFill>
                <a:effectLst/>
                <a:uLnTx/>
                <a:uFillTx/>
                <a:latin typeface="Arial" panose="020B0604020202020204" pitchFamily="34" charset="0"/>
                <a:ea typeface="+mn-ea"/>
                <a:cs typeface="+mn-cs"/>
              </a:rPr>
              <a:t> </a:t>
            </a:r>
            <a:r>
              <a:rPr kumimoji="0" lang="en-US" sz="3200" b="0" i="0" u="none" strike="noStrike" kern="1200" cap="none" spc="0" normalizeH="0" noProof="0" dirty="0" err="1">
                <a:ln>
                  <a:noFill/>
                </a:ln>
                <a:solidFill>
                  <a:srgbClr val="FF0000"/>
                </a:solidFill>
                <a:effectLst/>
                <a:uLnTx/>
                <a:uFillTx/>
                <a:latin typeface="Arial" panose="020B0604020202020204" pitchFamily="34" charset="0"/>
                <a:ea typeface="+mn-ea"/>
                <a:cs typeface="+mn-cs"/>
              </a:rPr>
              <a:t>góc</a:t>
            </a:r>
            <a:r>
              <a:rPr kumimoji="0" lang="en-US" sz="3200" b="0" i="0" u="none" strike="noStrike" kern="1200" cap="none" spc="0" normalizeH="0" noProof="0" dirty="0">
                <a:ln>
                  <a:noFill/>
                </a:ln>
                <a:solidFill>
                  <a:srgbClr val="FF0000"/>
                </a:solidFill>
                <a:effectLst/>
                <a:uLnTx/>
                <a:uFillTx/>
                <a:latin typeface="Arial" panose="020B0604020202020204" pitchFamily="34" charset="0"/>
                <a:ea typeface="+mn-ea"/>
                <a:cs typeface="+mn-cs"/>
              </a:rPr>
              <a:t> </a:t>
            </a:r>
            <a:r>
              <a:rPr lang="en-US" sz="3200" dirty="0" err="1">
                <a:solidFill>
                  <a:srgbClr val="FF0000"/>
                </a:solidFill>
                <a:latin typeface="Arial" panose="020B0604020202020204" pitchFamily="34" charset="0"/>
              </a:rPr>
              <a:t>vuông</a:t>
            </a:r>
            <a:r>
              <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rPr>
              <a:t>?</a:t>
            </a:r>
            <a:endParaRPr kumimoji="0" lang="vi-VN" sz="32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sp>
        <p:nvSpPr>
          <p:cNvPr id="26" name="Rectangle 25"/>
          <p:cNvSpPr/>
          <p:nvPr/>
        </p:nvSpPr>
        <p:spPr>
          <a:xfrm>
            <a:off x="1110220" y="1949346"/>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 </a:t>
            </a:r>
            <a:r>
              <a:rPr lang="en-US" sz="3200" dirty="0">
                <a:solidFill>
                  <a:prstClr val="black"/>
                </a:solidFill>
                <a:latin typeface="Arial" panose="020B0604020202020204" pitchFamily="34" charset="0"/>
              </a:rPr>
              <a:t>4</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góc</a:t>
            </a:r>
            <a:r>
              <a:rPr kumimoji="0" lang="en-US" sz="32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kumimoji="0" lang="en-US" sz="3200" b="0" i="0" u="none" strike="noStrike" kern="1200" cap="none" spc="0" normalizeH="0" noProof="0" dirty="0" err="1">
                <a:ln>
                  <a:noFill/>
                </a:ln>
                <a:solidFill>
                  <a:prstClr val="black"/>
                </a:solidFill>
                <a:effectLst/>
                <a:uLnTx/>
                <a:uFillTx/>
                <a:latin typeface="Arial" panose="020B0604020202020204" pitchFamily="34" charset="0"/>
                <a:ea typeface="+mn-ea"/>
                <a:cs typeface="+mn-cs"/>
              </a:rPr>
              <a:t>vuông</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p:cNvSpPr/>
          <p:nvPr/>
        </p:nvSpPr>
        <p:spPr>
          <a:xfrm>
            <a:off x="6130615" y="1953535"/>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B. </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1</a:t>
            </a:r>
            <a:r>
              <a:rPr lang="en-US" sz="3200" noProof="0" dirty="0">
                <a:solidFill>
                  <a:prstClr val="black"/>
                </a:solidFill>
                <a:latin typeface="Arial" panose="020B0604020202020204" pitchFamily="34" charset="0"/>
              </a:rPr>
              <a:t>6</a:t>
            </a:r>
            <a:r>
              <a:rPr lang="en-US" sz="3200" dirty="0">
                <a:solidFill>
                  <a:prstClr val="black"/>
                </a:solidFill>
                <a:latin typeface="Arial" panose="020B0604020202020204" pitchFamily="34" charset="0"/>
              </a:rPr>
              <a:t> </a:t>
            </a:r>
            <a:r>
              <a:rPr lang="en-US" sz="3200" dirty="0" err="1">
                <a:solidFill>
                  <a:prstClr val="black"/>
                </a:solidFill>
                <a:latin typeface="Arial" panose="020B0604020202020204" pitchFamily="34" charset="0"/>
              </a:rPr>
              <a:t>góc</a:t>
            </a:r>
            <a:r>
              <a:rPr lang="en-US" sz="3200" dirty="0">
                <a:solidFill>
                  <a:prstClr val="black"/>
                </a:solidFill>
                <a:latin typeface="Arial" panose="020B0604020202020204" pitchFamily="34" charset="0"/>
              </a:rPr>
              <a:t> </a:t>
            </a:r>
            <a:r>
              <a:rPr lang="en-US" sz="3200" dirty="0" err="1">
                <a:solidFill>
                  <a:prstClr val="black"/>
                </a:solidFill>
                <a:latin typeface="Arial" panose="020B0604020202020204" pitchFamily="34" charset="0"/>
              </a:rPr>
              <a:t>vuông</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3" name="Rectangle 42"/>
          <p:cNvSpPr/>
          <p:nvPr/>
        </p:nvSpPr>
        <p:spPr>
          <a:xfrm>
            <a:off x="1110220" y="2838518"/>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 </a:t>
            </a:r>
            <a:r>
              <a:rPr lang="en-US" sz="3200" noProof="0" dirty="0">
                <a:solidFill>
                  <a:prstClr val="black"/>
                </a:solidFill>
                <a:latin typeface="Arial" panose="020B0604020202020204" pitchFamily="34" charset="0"/>
              </a:rPr>
              <a:t>8</a:t>
            </a:r>
            <a:r>
              <a:rPr lang="en-US" sz="3200" dirty="0">
                <a:solidFill>
                  <a:prstClr val="black"/>
                </a:solidFill>
                <a:latin typeface="Arial" panose="020B0604020202020204" pitchFamily="34" charset="0"/>
              </a:rPr>
              <a:t> </a:t>
            </a:r>
            <a:r>
              <a:rPr lang="en-US" sz="3200" dirty="0" err="1">
                <a:solidFill>
                  <a:prstClr val="black"/>
                </a:solidFill>
                <a:latin typeface="Arial" panose="020B0604020202020204" pitchFamily="34" charset="0"/>
              </a:rPr>
              <a:t>góc</a:t>
            </a:r>
            <a:r>
              <a:rPr lang="en-US" sz="3200" dirty="0">
                <a:solidFill>
                  <a:prstClr val="black"/>
                </a:solidFill>
                <a:latin typeface="Arial" panose="020B0604020202020204" pitchFamily="34" charset="0"/>
              </a:rPr>
              <a:t> </a:t>
            </a:r>
            <a:r>
              <a:rPr lang="en-US" sz="3200" dirty="0" err="1">
                <a:solidFill>
                  <a:prstClr val="black"/>
                </a:solidFill>
                <a:latin typeface="Arial" panose="020B0604020202020204" pitchFamily="34" charset="0"/>
              </a:rPr>
              <a:t>vuông</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4" name="Rectangle 43"/>
          <p:cNvSpPr/>
          <p:nvPr/>
        </p:nvSpPr>
        <p:spPr>
          <a:xfrm>
            <a:off x="6130615" y="2842707"/>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D. </a:t>
            </a:r>
            <a:r>
              <a:rPr lang="en-US" sz="3200" dirty="0">
                <a:solidFill>
                  <a:prstClr val="black"/>
                </a:solidFill>
                <a:latin typeface="Arial" panose="020B0604020202020204" pitchFamily="34" charset="0"/>
              </a:rPr>
              <a:t>12</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góc</a:t>
            </a:r>
            <a:r>
              <a:rPr kumimoji="0" lang="en-US" sz="32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lang="en-US" sz="3200" dirty="0" err="1">
                <a:solidFill>
                  <a:prstClr val="black"/>
                </a:solidFill>
                <a:latin typeface="Arial" panose="020B0604020202020204" pitchFamily="34" charset="0"/>
              </a:rPr>
              <a:t>vuông</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47" name="Picture 4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11296" y="1974821"/>
            <a:ext cx="805722" cy="708059"/>
          </a:xfrm>
          <a:prstGeom prst="rect">
            <a:avLst/>
          </a:prstGeom>
        </p:spPr>
      </p:pic>
      <p:pic>
        <p:nvPicPr>
          <p:cNvPr id="51" name="Picture 50"/>
          <p:cNvPicPr>
            <a:picLocks noChangeAspect="1"/>
          </p:cNvPicPr>
          <p:nvPr/>
        </p:nvPicPr>
        <p:blipFill rotWithShape="1">
          <a:blip r:embed="rId12"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a:fillRect/>
          </a:stretch>
        </p:blipFill>
        <p:spPr>
          <a:xfrm>
            <a:off x="5212482" y="2871882"/>
            <a:ext cx="804536" cy="704088"/>
          </a:xfrm>
          <a:prstGeom prst="rect">
            <a:avLst/>
          </a:prstGeom>
        </p:spPr>
      </p:pic>
      <p:pic>
        <p:nvPicPr>
          <p:cNvPr id="49" name="Picture 4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232671" y="2883479"/>
            <a:ext cx="804742" cy="707197"/>
          </a:xfrm>
          <a:prstGeom prst="rect">
            <a:avLst/>
          </a:prstGeom>
        </p:spPr>
      </p:pic>
      <p:pic>
        <p:nvPicPr>
          <p:cNvPr id="53" name="Picture 5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232671" y="2026493"/>
            <a:ext cx="804742" cy="643793"/>
          </a:xfrm>
          <a:prstGeom prst="rect">
            <a:avLst/>
          </a:prstGeom>
        </p:spPr>
      </p:pic>
      <p:sp>
        <p:nvSpPr>
          <p:cNvPr id="18" name="Cloud 17">
            <a:hlinkClick r:id="rId14" action="ppaction://hlinksldjump"/>
          </p:cNvPr>
          <p:cNvSpPr/>
          <p:nvPr/>
        </p:nvSpPr>
        <p:spPr>
          <a:xfrm>
            <a:off x="4667494" y="4702499"/>
            <a:ext cx="2359211"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rPr>
              <a:t>QUAY VỀ</a:t>
            </a:r>
            <a:endParaRPr kumimoji="0" lang="vi-VN"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endParaRPr>
          </a:p>
        </p:txBody>
      </p:sp>
      <p:sp>
        <p:nvSpPr>
          <p:cNvPr id="2" name="Rectangle 1">
            <a:extLst>
              <a:ext uri="{FF2B5EF4-FFF2-40B4-BE49-F238E27FC236}">
                <a16:creationId xmlns:a16="http://schemas.microsoft.com/office/drawing/2014/main" id="{D5DC359E-21AE-689E-9CB3-226944EA1253}"/>
              </a:ext>
            </a:extLst>
          </p:cNvPr>
          <p:cNvSpPr/>
          <p:nvPr/>
        </p:nvSpPr>
        <p:spPr>
          <a:xfrm>
            <a:off x="7386320" y="376143"/>
            <a:ext cx="3383280" cy="126121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B052EBD5-D369-2BA4-46D4-C2B483F16E77}"/>
              </a:ext>
            </a:extLst>
          </p:cNvPr>
          <p:cNvCxnSpPr>
            <a:cxnSpLocks/>
            <a:stCxn id="2" idx="1"/>
          </p:cNvCxnSpPr>
          <p:nvPr/>
        </p:nvCxnSpPr>
        <p:spPr>
          <a:xfrm>
            <a:off x="7386320" y="1006752"/>
            <a:ext cx="3383280" cy="0"/>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43181475-EDD1-8142-110D-F577F0C16B9F}"/>
              </a:ext>
            </a:extLst>
          </p:cNvPr>
          <p:cNvCxnSpPr>
            <a:stCxn id="2" idx="0"/>
          </p:cNvCxnSpPr>
          <p:nvPr/>
        </p:nvCxnSpPr>
        <p:spPr>
          <a:xfrm>
            <a:off x="9077960" y="376143"/>
            <a:ext cx="0" cy="1270661"/>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Wrong Buzzer.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FFFF0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Check mark.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00B05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3"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3"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pic>
        <p:nvPicPr>
          <p:cNvPr id="6" name="Picture 5">
            <a:extLst>
              <a:ext uri="{FF2B5EF4-FFF2-40B4-BE49-F238E27FC236}">
                <a16:creationId xmlns:a16="http://schemas.microsoft.com/office/drawing/2014/main" id="{DF855180-4AD5-4C91-B73C-59B15B73988E}"/>
              </a:ext>
            </a:extLst>
          </p:cNvPr>
          <p:cNvPicPr>
            <a:picLocks noChangeAspect="1"/>
          </p:cNvPicPr>
          <p:nvPr/>
        </p:nvPicPr>
        <p:blipFill rotWithShape="1">
          <a:blip r:embed="rId3"/>
          <a:srcRect l="7304" t="-21" r="8888" b="31923"/>
          <a:stretch/>
        </p:blipFill>
        <p:spPr>
          <a:xfrm flipH="1">
            <a:off x="0" y="0"/>
            <a:ext cx="12192000" cy="6411074"/>
          </a:xfrm>
          <a:prstGeom prst="rect">
            <a:avLst/>
          </a:prstGeom>
        </p:spPr>
      </p:pic>
      <p:sp>
        <p:nvSpPr>
          <p:cNvPr id="11" name="Google Shape;290;p7"/>
          <p:cNvSpPr txBox="1"/>
          <p:nvPr/>
        </p:nvSpPr>
        <p:spPr>
          <a:xfrm>
            <a:off x="4396172" y="3216973"/>
            <a:ext cx="8855721" cy="76940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4400"/>
              <a:buFont typeface="Times New Roman"/>
              <a:buNone/>
            </a:pPr>
            <a:r>
              <a:rPr lang="en-US" sz="4400" b="1" dirty="0">
                <a:ln w="22225">
                  <a:noFill/>
                  <a:prstDash val="solid"/>
                </a:ln>
                <a:solidFill>
                  <a:srgbClr val="FFFF00"/>
                </a:solidFill>
                <a:latin typeface="UTM Avo" panose="02040603050506020204" pitchFamily="18" charset="0"/>
                <a:ea typeface="Times New Roman"/>
                <a:cs typeface="Times New Roman"/>
                <a:sym typeface="Times New Roman"/>
              </a:rPr>
              <a:t>LUYỆN TẬP</a:t>
            </a:r>
          </a:p>
        </p:txBody>
      </p:sp>
    </p:spTree>
    <p:extLst>
      <p:ext uri="{BB962C8B-B14F-4D97-AF65-F5344CB8AC3E}">
        <p14:creationId xmlns:p14="http://schemas.microsoft.com/office/powerpoint/2010/main" val="3936205098"/>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8668EB2-04E1-A8A7-227B-D2B1D20CE37A}"/>
              </a:ext>
            </a:extLst>
          </p:cNvPr>
          <p:cNvSpPr txBox="1"/>
          <p:nvPr/>
        </p:nvSpPr>
        <p:spPr>
          <a:xfrm>
            <a:off x="2722880" y="3718560"/>
            <a:ext cx="609600" cy="523220"/>
          </a:xfrm>
          <a:prstGeom prst="rect">
            <a:avLst/>
          </a:prstGeom>
          <a:solidFill>
            <a:schemeClr val="accent4">
              <a:lumMod val="20000"/>
              <a:lumOff val="80000"/>
            </a:schemeClr>
          </a:solidFill>
        </p:spPr>
        <p:txBody>
          <a:bodyPr wrap="square" rtlCol="0">
            <a:spAutoFit/>
          </a:bodyPr>
          <a:lstStyle/>
          <a:p>
            <a:r>
              <a:rPr lang="en-US" sz="2800" dirty="0">
                <a:latin typeface="Times New Roman" panose="02020603050405020304" pitchFamily="18" charset="0"/>
                <a:cs typeface="Times New Roman" panose="02020603050405020304" pitchFamily="18" charset="0"/>
              </a:rPr>
              <a:t>90</a:t>
            </a:r>
          </a:p>
        </p:txBody>
      </p:sp>
      <p:sp>
        <p:nvSpPr>
          <p:cNvPr id="5" name="TextBox 4">
            <a:extLst>
              <a:ext uri="{FF2B5EF4-FFF2-40B4-BE49-F238E27FC236}">
                <a16:creationId xmlns:a16="http://schemas.microsoft.com/office/drawing/2014/main" id="{82EB6CED-A597-D206-2AA3-A2144ECFB4C2}"/>
              </a:ext>
            </a:extLst>
          </p:cNvPr>
          <p:cNvSpPr txBox="1"/>
          <p:nvPr/>
        </p:nvSpPr>
        <p:spPr>
          <a:xfrm>
            <a:off x="5984240" y="3718560"/>
            <a:ext cx="609600" cy="523220"/>
          </a:xfrm>
          <a:prstGeom prst="rect">
            <a:avLst/>
          </a:prstGeom>
          <a:solidFill>
            <a:schemeClr val="accent4">
              <a:lumMod val="20000"/>
              <a:lumOff val="80000"/>
            </a:schemeClr>
          </a:solidFill>
        </p:spPr>
        <p:txBody>
          <a:bodyPr wrap="square" rtlCol="0">
            <a:spAutoFit/>
          </a:bodyPr>
          <a:lstStyle/>
          <a:p>
            <a:r>
              <a:rPr lang="en-US" sz="2800" dirty="0">
                <a:latin typeface="Times New Roman" panose="02020603050405020304" pitchFamily="18" charset="0"/>
                <a:cs typeface="Times New Roman" panose="02020603050405020304" pitchFamily="18" charset="0"/>
              </a:rPr>
              <a:t>60</a:t>
            </a:r>
          </a:p>
        </p:txBody>
      </p:sp>
      <p:sp>
        <p:nvSpPr>
          <p:cNvPr id="6" name="TextBox 5">
            <a:extLst>
              <a:ext uri="{FF2B5EF4-FFF2-40B4-BE49-F238E27FC236}">
                <a16:creationId xmlns:a16="http://schemas.microsoft.com/office/drawing/2014/main" id="{FE41DFA3-8478-1E63-7061-A3A8760F3CC2}"/>
              </a:ext>
            </a:extLst>
          </p:cNvPr>
          <p:cNvSpPr txBox="1"/>
          <p:nvPr/>
        </p:nvSpPr>
        <p:spPr>
          <a:xfrm>
            <a:off x="9154160" y="3718560"/>
            <a:ext cx="782320" cy="523220"/>
          </a:xfrm>
          <a:prstGeom prst="rect">
            <a:avLst/>
          </a:prstGeom>
          <a:solidFill>
            <a:schemeClr val="accent4">
              <a:lumMod val="20000"/>
              <a:lumOff val="80000"/>
            </a:schemeClr>
          </a:solidFill>
        </p:spPr>
        <p:txBody>
          <a:bodyPr wrap="square" rtlCol="0">
            <a:spAutoFit/>
          </a:bodyPr>
          <a:lstStyle/>
          <a:p>
            <a:r>
              <a:rPr lang="en-US" sz="2800" dirty="0">
                <a:latin typeface="Times New Roman" panose="02020603050405020304" pitchFamily="18" charset="0"/>
                <a:cs typeface="Times New Roman" panose="02020603050405020304" pitchFamily="18" charset="0"/>
              </a:rPr>
              <a:t>120</a:t>
            </a:r>
          </a:p>
        </p:txBody>
      </p:sp>
      <p:sp>
        <p:nvSpPr>
          <p:cNvPr id="8" name="Callout: Up Arrow 7">
            <a:extLst>
              <a:ext uri="{FF2B5EF4-FFF2-40B4-BE49-F238E27FC236}">
                <a16:creationId xmlns:a16="http://schemas.microsoft.com/office/drawing/2014/main" id="{99A91AAA-5E5B-732B-1671-D55EE626902A}"/>
              </a:ext>
            </a:extLst>
          </p:cNvPr>
          <p:cNvSpPr/>
          <p:nvPr/>
        </p:nvSpPr>
        <p:spPr>
          <a:xfrm>
            <a:off x="1859280" y="4592320"/>
            <a:ext cx="2336800" cy="1341120"/>
          </a:xfrm>
          <a:prstGeom prst="upArrowCallou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err="1"/>
              <a:t>Góc</a:t>
            </a:r>
            <a:r>
              <a:rPr lang="en-US" sz="3200" dirty="0"/>
              <a:t> </a:t>
            </a:r>
            <a:r>
              <a:rPr lang="en-US" sz="3200" dirty="0" err="1"/>
              <a:t>vuông</a:t>
            </a:r>
            <a:endParaRPr lang="en-US" sz="3200" dirty="0"/>
          </a:p>
        </p:txBody>
      </p:sp>
      <p:sp>
        <p:nvSpPr>
          <p:cNvPr id="9" name="Callout: Up Arrow 8">
            <a:extLst>
              <a:ext uri="{FF2B5EF4-FFF2-40B4-BE49-F238E27FC236}">
                <a16:creationId xmlns:a16="http://schemas.microsoft.com/office/drawing/2014/main" id="{947D79AC-D150-F124-F2EA-D4321E3D28FE}"/>
              </a:ext>
            </a:extLst>
          </p:cNvPr>
          <p:cNvSpPr/>
          <p:nvPr/>
        </p:nvSpPr>
        <p:spPr>
          <a:xfrm>
            <a:off x="5201920" y="4439920"/>
            <a:ext cx="2336800" cy="1341120"/>
          </a:xfrm>
          <a:prstGeom prst="upArrowCallou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err="1"/>
              <a:t>Góc</a:t>
            </a:r>
            <a:r>
              <a:rPr lang="en-US" sz="3200" dirty="0"/>
              <a:t> </a:t>
            </a:r>
            <a:r>
              <a:rPr lang="en-US" sz="3200" dirty="0" err="1"/>
              <a:t>nhọn</a:t>
            </a:r>
            <a:endParaRPr lang="en-US" sz="3200" dirty="0"/>
          </a:p>
        </p:txBody>
      </p:sp>
      <p:sp>
        <p:nvSpPr>
          <p:cNvPr id="10" name="Callout: Up Arrow 9">
            <a:extLst>
              <a:ext uri="{FF2B5EF4-FFF2-40B4-BE49-F238E27FC236}">
                <a16:creationId xmlns:a16="http://schemas.microsoft.com/office/drawing/2014/main" id="{B5CBCDBB-8B56-8063-AF61-5E267BACFA19}"/>
              </a:ext>
            </a:extLst>
          </p:cNvPr>
          <p:cNvSpPr/>
          <p:nvPr/>
        </p:nvSpPr>
        <p:spPr>
          <a:xfrm>
            <a:off x="8544560" y="4439920"/>
            <a:ext cx="2336800" cy="1341120"/>
          </a:xfrm>
          <a:prstGeom prst="upArrowCallou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err="1"/>
              <a:t>Góc</a:t>
            </a:r>
            <a:r>
              <a:rPr lang="en-US" sz="3200" dirty="0"/>
              <a:t> </a:t>
            </a:r>
            <a:r>
              <a:rPr lang="en-US" sz="3200" dirty="0" err="1"/>
              <a:t>tù</a:t>
            </a:r>
            <a:endParaRPr lang="en-US" sz="3200" dirty="0"/>
          </a:p>
        </p:txBody>
      </p:sp>
      <p:pic>
        <p:nvPicPr>
          <p:cNvPr id="12" name="Picture 11">
            <a:extLst>
              <a:ext uri="{FF2B5EF4-FFF2-40B4-BE49-F238E27FC236}">
                <a16:creationId xmlns:a16="http://schemas.microsoft.com/office/drawing/2014/main" id="{0AE74EF1-B69A-EE90-868E-FCDC126A9B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Speech Bubble: Oval 12">
            <a:extLst>
              <a:ext uri="{FF2B5EF4-FFF2-40B4-BE49-F238E27FC236}">
                <a16:creationId xmlns:a16="http://schemas.microsoft.com/office/drawing/2014/main" id="{68847B91-36A3-159D-DF0B-7D0B56029BD1}"/>
              </a:ext>
            </a:extLst>
          </p:cNvPr>
          <p:cNvSpPr/>
          <p:nvPr/>
        </p:nvSpPr>
        <p:spPr>
          <a:xfrm>
            <a:off x="7802880" y="0"/>
            <a:ext cx="4267200" cy="2241755"/>
          </a:xfrm>
          <a:prstGeom prst="wedgeEllipseCallout">
            <a:avLst>
              <a:gd name="adj1" fmla="val -24289"/>
              <a:gd name="adj2" fmla="val 66009"/>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err="1">
                <a:ln w="22225">
                  <a:solidFill>
                    <a:schemeClr val="accent2"/>
                  </a:solidFill>
                  <a:prstDash val="solid"/>
                </a:ln>
                <a:solidFill>
                  <a:schemeClr val="accent2">
                    <a:lumMod val="40000"/>
                    <a:lumOff val="60000"/>
                  </a:schemeClr>
                </a:solidFill>
              </a:rPr>
              <a:t>Thảo</a:t>
            </a:r>
            <a:r>
              <a:rPr lang="en-US" sz="3600" b="1" dirty="0">
                <a:ln w="22225">
                  <a:solidFill>
                    <a:schemeClr val="accent2"/>
                  </a:solidFill>
                  <a:prstDash val="solid"/>
                </a:ln>
                <a:solidFill>
                  <a:schemeClr val="accent2">
                    <a:lumMod val="40000"/>
                    <a:lumOff val="60000"/>
                  </a:schemeClr>
                </a:solidFill>
              </a:rPr>
              <a:t> </a:t>
            </a:r>
            <a:r>
              <a:rPr lang="en-US" sz="3600" b="1" dirty="0" err="1">
                <a:ln w="22225">
                  <a:solidFill>
                    <a:schemeClr val="accent2"/>
                  </a:solidFill>
                  <a:prstDash val="solid"/>
                </a:ln>
                <a:solidFill>
                  <a:schemeClr val="accent2">
                    <a:lumMod val="40000"/>
                    <a:lumOff val="60000"/>
                  </a:schemeClr>
                </a:solidFill>
              </a:rPr>
              <a:t>luận</a:t>
            </a:r>
            <a:r>
              <a:rPr lang="en-US" sz="3600" b="1" dirty="0">
                <a:ln w="22225">
                  <a:solidFill>
                    <a:schemeClr val="accent2"/>
                  </a:solidFill>
                  <a:prstDash val="solid"/>
                </a:ln>
                <a:solidFill>
                  <a:schemeClr val="accent2">
                    <a:lumMod val="40000"/>
                    <a:lumOff val="60000"/>
                  </a:schemeClr>
                </a:solidFill>
              </a:rPr>
              <a:t> </a:t>
            </a:r>
            <a:r>
              <a:rPr lang="en-US" sz="3600" b="1" dirty="0" err="1">
                <a:ln w="22225">
                  <a:solidFill>
                    <a:schemeClr val="accent2"/>
                  </a:solidFill>
                  <a:prstDash val="solid"/>
                </a:ln>
                <a:solidFill>
                  <a:schemeClr val="accent2">
                    <a:lumMod val="40000"/>
                    <a:lumOff val="60000"/>
                  </a:schemeClr>
                </a:solidFill>
              </a:rPr>
              <a:t>nhóm</a:t>
            </a:r>
            <a:r>
              <a:rPr lang="en-US" sz="3600" b="1" dirty="0">
                <a:ln w="22225">
                  <a:solidFill>
                    <a:schemeClr val="accent2"/>
                  </a:solidFill>
                  <a:prstDash val="solid"/>
                </a:ln>
                <a:solidFill>
                  <a:schemeClr val="accent2">
                    <a:lumMod val="40000"/>
                    <a:lumOff val="60000"/>
                  </a:schemeClr>
                </a:solidFill>
              </a:rPr>
              <a:t> 4</a:t>
            </a:r>
          </a:p>
        </p:txBody>
      </p:sp>
    </p:spTree>
    <p:extLst>
      <p:ext uri="{BB962C8B-B14F-4D97-AF65-F5344CB8AC3E}">
        <p14:creationId xmlns:p14="http://schemas.microsoft.com/office/powerpoint/2010/main" val="3492753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down)">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down)">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9" grpId="0" animBg="1"/>
      <p:bldP spid="10"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TotalTime>
  <Words>455</Words>
  <Application>Microsoft Office PowerPoint</Application>
  <PresentationFormat>Widescreen</PresentationFormat>
  <Paragraphs>76</Paragraphs>
  <Slides>17</Slides>
  <Notes>5</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Calibri Light</vt:lpstr>
      <vt:lpstr>Tahoma</vt:lpstr>
      <vt:lpstr>Times New Roman</vt:lpstr>
      <vt:lpstr>UTM Avo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Hoc10 chúc các em học tốt!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Trà Thanh</dc:creator>
  <cp:lastModifiedBy>Trà Thanh</cp:lastModifiedBy>
  <cp:revision>4</cp:revision>
  <dcterms:created xsi:type="dcterms:W3CDTF">2023-10-12T06:45:11Z</dcterms:created>
  <dcterms:modified xsi:type="dcterms:W3CDTF">2023-10-12T08:45:04Z</dcterms:modified>
</cp:coreProperties>
</file>