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68" r:id="rId3"/>
    <p:sldId id="260" r:id="rId4"/>
    <p:sldId id="256" r:id="rId5"/>
    <p:sldId id="269" r:id="rId6"/>
    <p:sldId id="270" r:id="rId7"/>
    <p:sldId id="271" r:id="rId8"/>
    <p:sldId id="273" r:id="rId9"/>
    <p:sldId id="262" r:id="rId10"/>
    <p:sldId id="257" r:id="rId11"/>
    <p:sldId id="272" r:id="rId12"/>
    <p:sldId id="274" r:id="rId13"/>
    <p:sldId id="258" r:id="rId14"/>
    <p:sldId id="275" r:id="rId15"/>
    <p:sldId id="264" r:id="rId16"/>
    <p:sldId id="276" r:id="rId17"/>
    <p:sldId id="277" r:id="rId18"/>
    <p:sldId id="278" r:id="rId19"/>
    <p:sldId id="259" r:id="rId20"/>
    <p:sldId id="279" r:id="rId21"/>
    <p:sldId id="265" r:id="rId22"/>
  </p:sldIdLst>
  <p:sldSz cx="18288000" cy="10287000"/>
  <p:notesSz cx="6858000" cy="9144000"/>
  <p:embeddedFontLs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0000"/>
    <a:srgbClr val="F15476"/>
    <a:srgbClr val="FC86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3" d="100"/>
          <a:sy n="63" d="100"/>
        </p:scale>
        <p:origin x="226"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97A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1.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1.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1.svg"/><Relationship Id="rId7"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3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1.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D2674C86-DEE6-4E22-B2B5-5EC7D8957A54}"/>
              </a:ext>
            </a:extLst>
          </p:cNvPr>
          <p:cNvGrpSpPr/>
          <p:nvPr/>
        </p:nvGrpSpPr>
        <p:grpSpPr>
          <a:xfrm>
            <a:off x="-1524000" y="-350554"/>
            <a:ext cx="19888200" cy="10988108"/>
            <a:chOff x="0" y="0"/>
            <a:chExt cx="3812857" cy="2893987"/>
          </a:xfrm>
        </p:grpSpPr>
        <p:sp>
          <p:nvSpPr>
            <p:cNvPr id="9" name="Freeform 3">
              <a:extLst>
                <a:ext uri="{FF2B5EF4-FFF2-40B4-BE49-F238E27FC236}">
                  <a16:creationId xmlns:a16="http://schemas.microsoft.com/office/drawing/2014/main" id="{C1EEE5A6-4CEA-4F38-847F-0F64B151AE92}"/>
                </a:ext>
              </a:extLst>
            </p:cNvPr>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10" name="TextBox 4">
              <a:extLst>
                <a:ext uri="{FF2B5EF4-FFF2-40B4-BE49-F238E27FC236}">
                  <a16:creationId xmlns:a16="http://schemas.microsoft.com/office/drawing/2014/main" id="{3C9752F6-B734-4B3F-AFBB-E44E89575EB5}"/>
                </a:ext>
              </a:extLst>
            </p:cNvPr>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3" name="Freeform 3"/>
          <p:cNvSpPr/>
          <p:nvPr/>
        </p:nvSpPr>
        <p:spPr>
          <a:xfrm>
            <a:off x="0" y="5143500"/>
            <a:ext cx="2886789" cy="5143500"/>
          </a:xfrm>
          <a:custGeom>
            <a:avLst/>
            <a:gdLst/>
            <a:ahLst/>
            <a:cxnLst/>
            <a:rect l="l" t="t" r="r" b="b"/>
            <a:pathLst>
              <a:path w="2886789" h="5143500">
                <a:moveTo>
                  <a:pt x="0" y="0"/>
                </a:moveTo>
                <a:lnTo>
                  <a:pt x="2886789" y="0"/>
                </a:lnTo>
                <a:lnTo>
                  <a:pt x="2886789"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3112151"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522129" y="5143500"/>
            <a:ext cx="2886789" cy="5143500"/>
          </a:xfrm>
          <a:custGeom>
            <a:avLst/>
            <a:gdLst/>
            <a:ahLst/>
            <a:cxnLst/>
            <a:rect l="l" t="t" r="r" b="b"/>
            <a:pathLst>
              <a:path w="2886789" h="5143500">
                <a:moveTo>
                  <a:pt x="0" y="0"/>
                </a:moveTo>
                <a:lnTo>
                  <a:pt x="2886790" y="0"/>
                </a:lnTo>
                <a:lnTo>
                  <a:pt x="288679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0"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Rectangle 6">
            <a:extLst>
              <a:ext uri="{FF2B5EF4-FFF2-40B4-BE49-F238E27FC236}">
                <a16:creationId xmlns:a16="http://schemas.microsoft.com/office/drawing/2014/main" id="{85DC6682-2DD0-47D6-B9A5-0FC1EF64EDDF}"/>
              </a:ext>
            </a:extLst>
          </p:cNvPr>
          <p:cNvSpPr/>
          <p:nvPr/>
        </p:nvSpPr>
        <p:spPr>
          <a:xfrm>
            <a:off x="2895600" y="2028021"/>
            <a:ext cx="12997468" cy="5401479"/>
          </a:xfrm>
          <a:prstGeom prst="rect">
            <a:avLst/>
          </a:prstGeom>
          <a:noFill/>
        </p:spPr>
        <p:txBody>
          <a:bodyPr wrap="none" lIns="91440" tIns="45720" rIns="91440" bIns="45720">
            <a:spAutoFit/>
          </a:bodyPr>
          <a:lstStyle/>
          <a:p>
            <a:pPr algn="ctr"/>
            <a:r>
              <a:rPr lang="en-US" sz="115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CHÀO MỪNG </a:t>
            </a:r>
          </a:p>
          <a:p>
            <a:pPr algn="ctr"/>
            <a:r>
              <a:rPr lang="en-US" sz="115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CÁC EM ĐẾN VỚI </a:t>
            </a:r>
          </a:p>
          <a:p>
            <a:pPr algn="ctr"/>
            <a:r>
              <a:rPr lang="en-US" sz="115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TIẾT HỌC</a:t>
            </a:r>
          </a:p>
        </p:txBody>
      </p:sp>
    </p:spTree>
    <p:extLst>
      <p:ext uri="{BB962C8B-B14F-4D97-AF65-F5344CB8AC3E}">
        <p14:creationId xmlns:p14="http://schemas.microsoft.com/office/powerpoint/2010/main" val="136357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919AAC4A-FF56-4530-98AE-B3CF0B54898C}"/>
              </a:ext>
            </a:extLst>
          </p:cNvPr>
          <p:cNvGrpSpPr/>
          <p:nvPr/>
        </p:nvGrpSpPr>
        <p:grpSpPr>
          <a:xfrm>
            <a:off x="-1524000" y="-350554"/>
            <a:ext cx="19888200" cy="10988108"/>
            <a:chOff x="0" y="0"/>
            <a:chExt cx="3812857" cy="2893987"/>
          </a:xfrm>
        </p:grpSpPr>
        <p:sp>
          <p:nvSpPr>
            <p:cNvPr id="8" name="Freeform 3">
              <a:extLst>
                <a:ext uri="{FF2B5EF4-FFF2-40B4-BE49-F238E27FC236}">
                  <a16:creationId xmlns:a16="http://schemas.microsoft.com/office/drawing/2014/main" id="{9DE1574C-724E-408D-A14C-022093AF169D}"/>
                </a:ext>
              </a:extLst>
            </p:cNvPr>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9" name="TextBox 4">
              <a:extLst>
                <a:ext uri="{FF2B5EF4-FFF2-40B4-BE49-F238E27FC236}">
                  <a16:creationId xmlns:a16="http://schemas.microsoft.com/office/drawing/2014/main" id="{68A39002-1EEF-4531-A65D-921FDD785639}"/>
                </a:ext>
              </a:extLst>
            </p:cNvPr>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17" name="Rectangle: Rounded Corners 8">
            <a:extLst>
              <a:ext uri="{FF2B5EF4-FFF2-40B4-BE49-F238E27FC236}">
                <a16:creationId xmlns:a16="http://schemas.microsoft.com/office/drawing/2014/main" id="{3374E33C-4BC1-4538-A864-B3A406727454}"/>
              </a:ext>
            </a:extLst>
          </p:cNvPr>
          <p:cNvSpPr/>
          <p:nvPr/>
        </p:nvSpPr>
        <p:spPr>
          <a:xfrm>
            <a:off x="152400" y="3185420"/>
            <a:ext cx="16764000" cy="5526242"/>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757748" defTabSz="1219170">
              <a:lnSpc>
                <a:spcPct val="150000"/>
              </a:lnSpc>
              <a:buClr>
                <a:srgbClr val="000000"/>
              </a:buClr>
            </a:pP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Mỗi</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nhóm</a:t>
            </a:r>
            <a:r>
              <a:rPr lang="en-US" sz="5400" kern="0" dirty="0">
                <a:solidFill>
                  <a:srgbClr val="000000"/>
                </a:solidFill>
                <a:latin typeface="Arial" panose="020B0604020202020204" pitchFamily="34" charset="0"/>
                <a:cs typeface="Arial" panose="020B0604020202020204" pitchFamily="34" charset="0"/>
                <a:sym typeface="Arial"/>
              </a:rPr>
              <a:t> 2 </a:t>
            </a:r>
            <a:r>
              <a:rPr lang="en-US" sz="5400" kern="0" dirty="0" err="1">
                <a:solidFill>
                  <a:srgbClr val="000000"/>
                </a:solidFill>
                <a:latin typeface="Arial" panose="020B0604020202020204" pitchFamily="34" charset="0"/>
                <a:cs typeface="Arial" panose="020B0604020202020204" pitchFamily="34" charset="0"/>
                <a:sym typeface="Arial"/>
              </a:rPr>
              <a:t>bạn</a:t>
            </a:r>
            <a:r>
              <a:rPr lang="en-US" sz="5400" kern="0" dirty="0">
                <a:solidFill>
                  <a:srgbClr val="000000"/>
                </a:solidFill>
                <a:latin typeface="Arial" panose="020B0604020202020204" pitchFamily="34" charset="0"/>
                <a:cs typeface="Arial" panose="020B0604020202020204" pitchFamily="34" charset="0"/>
                <a:sym typeface="Arial"/>
              </a:rPr>
              <a:t>.</a:t>
            </a:r>
          </a:p>
          <a:p>
            <a:pPr marL="757748" defTabSz="1219170">
              <a:lnSpc>
                <a:spcPct val="150000"/>
              </a:lnSpc>
              <a:buClr>
                <a:srgbClr val="000000"/>
              </a:buClr>
            </a:pP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Đọc</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nối</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tiếp</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trong</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nhóm</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i="1" kern="0" dirty="0">
                <a:solidFill>
                  <a:srgbClr val="000000"/>
                </a:solidFill>
                <a:latin typeface="Arial" panose="020B0604020202020204" pitchFamily="34" charset="0"/>
                <a:cs typeface="Arial" panose="020B0604020202020204" pitchFamily="34" charset="0"/>
                <a:sym typeface="Arial"/>
              </a:rPr>
              <a:t>(</a:t>
            </a:r>
            <a:r>
              <a:rPr lang="en-US" sz="5400" i="1" kern="0" dirty="0" err="1">
                <a:solidFill>
                  <a:srgbClr val="000000"/>
                </a:solidFill>
                <a:latin typeface="Arial" panose="020B0604020202020204" pitchFamily="34" charset="0"/>
                <a:cs typeface="Arial" panose="020B0604020202020204" pitchFamily="34" charset="0"/>
                <a:sym typeface="Arial"/>
              </a:rPr>
              <a:t>Nối</a:t>
            </a:r>
            <a:r>
              <a:rPr lang="en-US" sz="5400" i="1" kern="0" dirty="0">
                <a:solidFill>
                  <a:srgbClr val="000000"/>
                </a:solidFill>
                <a:latin typeface="Arial" panose="020B0604020202020204" pitchFamily="34" charset="0"/>
                <a:cs typeface="Arial" panose="020B0604020202020204" pitchFamily="34" charset="0"/>
                <a:sym typeface="Arial"/>
              </a:rPr>
              <a:t> </a:t>
            </a:r>
            <a:r>
              <a:rPr lang="en-US" sz="5400" i="1" kern="0" dirty="0" err="1">
                <a:solidFill>
                  <a:srgbClr val="000000"/>
                </a:solidFill>
                <a:latin typeface="Arial" panose="020B0604020202020204" pitchFamily="34" charset="0"/>
                <a:cs typeface="Arial" panose="020B0604020202020204" pitchFamily="34" charset="0"/>
                <a:sym typeface="Arial"/>
              </a:rPr>
              <a:t>tiếp</a:t>
            </a:r>
            <a:r>
              <a:rPr lang="en-US" sz="5400" i="1" kern="0" dirty="0">
                <a:solidFill>
                  <a:srgbClr val="000000"/>
                </a:solidFill>
                <a:latin typeface="Arial" panose="020B0604020202020204" pitchFamily="34" charset="0"/>
                <a:cs typeface="Arial" panose="020B0604020202020204" pitchFamily="34" charset="0"/>
                <a:sym typeface="Arial"/>
              </a:rPr>
              <a:t> </a:t>
            </a:r>
            <a:r>
              <a:rPr lang="en-US" sz="5400" i="1" kern="0" dirty="0" err="1">
                <a:solidFill>
                  <a:srgbClr val="000000"/>
                </a:solidFill>
                <a:latin typeface="Arial" panose="020B0604020202020204" pitchFamily="34" charset="0"/>
                <a:cs typeface="Arial" panose="020B0604020202020204" pitchFamily="34" charset="0"/>
                <a:sym typeface="Arial"/>
              </a:rPr>
              <a:t>đoạn</a:t>
            </a:r>
            <a:r>
              <a:rPr lang="en-US" sz="5400" i="1" kern="0" dirty="0">
                <a:solidFill>
                  <a:srgbClr val="000000"/>
                </a:solidFill>
                <a:latin typeface="Arial" panose="020B0604020202020204" pitchFamily="34" charset="0"/>
                <a:cs typeface="Arial" panose="020B0604020202020204" pitchFamily="34" charset="0"/>
                <a:sym typeface="Arial"/>
              </a:rPr>
              <a:t>)</a:t>
            </a:r>
          </a:p>
          <a:p>
            <a:pPr marL="757748" defTabSz="1219170">
              <a:lnSpc>
                <a:spcPct val="150000"/>
              </a:lnSpc>
              <a:buClr>
                <a:srgbClr val="000000"/>
              </a:buClr>
            </a:pP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Một</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số</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nhóm</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đọc</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nối</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tiếp</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trước</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lớp</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theo</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yêu</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cầu</a:t>
            </a:r>
            <a:r>
              <a:rPr lang="en-US" sz="5400" kern="0" dirty="0">
                <a:solidFill>
                  <a:srgbClr val="000000"/>
                </a:solidFill>
                <a:latin typeface="Arial" panose="020B0604020202020204" pitchFamily="34" charset="0"/>
                <a:cs typeface="Arial" panose="020B0604020202020204" pitchFamily="34" charset="0"/>
                <a:sym typeface="Arial"/>
              </a:rPr>
              <a:t>.</a:t>
            </a:r>
          </a:p>
        </p:txBody>
      </p:sp>
      <p:sp>
        <p:nvSpPr>
          <p:cNvPr id="3" name="Freeform 3"/>
          <p:cNvSpPr/>
          <p:nvPr/>
        </p:nvSpPr>
        <p:spPr>
          <a:xfrm>
            <a:off x="-990600" y="-133502"/>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4">
            <a:extLst>
              <a:ext uri="{FF2B5EF4-FFF2-40B4-BE49-F238E27FC236}">
                <a16:creationId xmlns:a16="http://schemas.microsoft.com/office/drawing/2014/main" id="{0B8BA48E-43BE-4605-95A6-1AAA2B1A7355}"/>
              </a:ext>
            </a:extLst>
          </p:cNvPr>
          <p:cNvSpPr/>
          <p:nvPr/>
        </p:nvSpPr>
        <p:spPr>
          <a:xfrm rot="1800000">
            <a:off x="13544756" y="2381141"/>
            <a:ext cx="3528078" cy="3215210"/>
          </a:xfrm>
          <a:custGeom>
            <a:avLst/>
            <a:gdLst/>
            <a:ahLst/>
            <a:cxnLst/>
            <a:rect l="l" t="t" r="r" b="b"/>
            <a:pathLst>
              <a:path w="4275117" h="4114800">
                <a:moveTo>
                  <a:pt x="0" y="0"/>
                </a:moveTo>
                <a:lnTo>
                  <a:pt x="4275117" y="0"/>
                </a:lnTo>
                <a:lnTo>
                  <a:pt x="427511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Rectangle 15">
            <a:extLst>
              <a:ext uri="{FF2B5EF4-FFF2-40B4-BE49-F238E27FC236}">
                <a16:creationId xmlns:a16="http://schemas.microsoft.com/office/drawing/2014/main" id="{D3E4A13A-E5A2-47F4-974E-BCA9879BA9B7}"/>
              </a:ext>
            </a:extLst>
          </p:cNvPr>
          <p:cNvSpPr/>
          <p:nvPr/>
        </p:nvSpPr>
        <p:spPr>
          <a:xfrm>
            <a:off x="-675068" y="1409700"/>
            <a:ext cx="13845894" cy="1323439"/>
          </a:xfrm>
          <a:prstGeom prst="rect">
            <a:avLst/>
          </a:prstGeom>
          <a:noFill/>
        </p:spPr>
        <p:txBody>
          <a:bodyPr wrap="square" lIns="91440" tIns="45720" rIns="91440" bIns="45720">
            <a:spAutoFit/>
          </a:bodyPr>
          <a:lstStyle/>
          <a:p>
            <a:pPr algn="ct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Luyện</a:t>
            </a:r>
            <a:r>
              <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đọc</a:t>
            </a:r>
            <a:r>
              <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theo</a:t>
            </a:r>
            <a:r>
              <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nhóm</a:t>
            </a:r>
            <a:endPar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endParaRPr>
          </a:p>
        </p:txBody>
      </p:sp>
      <p:sp>
        <p:nvSpPr>
          <p:cNvPr id="18" name="Freeform 6">
            <a:extLst>
              <a:ext uri="{FF2B5EF4-FFF2-40B4-BE49-F238E27FC236}">
                <a16:creationId xmlns:a16="http://schemas.microsoft.com/office/drawing/2014/main" id="{634BEBAC-799B-4FB0-8A9D-1234CB4F6A30}"/>
              </a:ext>
            </a:extLst>
          </p:cNvPr>
          <p:cNvSpPr/>
          <p:nvPr/>
        </p:nvSpPr>
        <p:spPr>
          <a:xfrm>
            <a:off x="-1295400" y="9055135"/>
            <a:ext cx="4800600" cy="1596200"/>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81200" y="1098463"/>
            <a:ext cx="13639800" cy="6801526"/>
          </a:xfrm>
          <a:custGeom>
            <a:avLst/>
            <a:gdLst/>
            <a:ahLst/>
            <a:cxnLst/>
            <a:rect l="l" t="t" r="r" b="b"/>
            <a:pathLst>
              <a:path w="11851383" h="6801526">
                <a:moveTo>
                  <a:pt x="0" y="0"/>
                </a:moveTo>
                <a:lnTo>
                  <a:pt x="11851383" y="0"/>
                </a:lnTo>
                <a:lnTo>
                  <a:pt x="11851383" y="6801527"/>
                </a:lnTo>
                <a:lnTo>
                  <a:pt x="0" y="68015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899358">
            <a:off x="1216754" y="5488424"/>
            <a:ext cx="2104599" cy="2025676"/>
          </a:xfrm>
          <a:custGeom>
            <a:avLst/>
            <a:gdLst/>
            <a:ahLst/>
            <a:cxnLst/>
            <a:rect l="l" t="t" r="r" b="b"/>
            <a:pathLst>
              <a:path w="2104599" h="2025676">
                <a:moveTo>
                  <a:pt x="0" y="0"/>
                </a:moveTo>
                <a:lnTo>
                  <a:pt x="2104599" y="0"/>
                </a:lnTo>
                <a:lnTo>
                  <a:pt x="2104599" y="2025676"/>
                </a:lnTo>
                <a:lnTo>
                  <a:pt x="0" y="20256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3112151"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0"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Rectangle 8">
            <a:extLst>
              <a:ext uri="{FF2B5EF4-FFF2-40B4-BE49-F238E27FC236}">
                <a16:creationId xmlns:a16="http://schemas.microsoft.com/office/drawing/2014/main" id="{6A6E8219-96F8-4F95-B3D2-A6A90FAE9165}"/>
              </a:ext>
            </a:extLst>
          </p:cNvPr>
          <p:cNvSpPr/>
          <p:nvPr/>
        </p:nvSpPr>
        <p:spPr>
          <a:xfrm>
            <a:off x="3055777" y="3664451"/>
            <a:ext cx="11490646" cy="2215991"/>
          </a:xfrm>
          <a:prstGeom prst="rect">
            <a:avLst/>
          </a:prstGeom>
          <a:noFill/>
        </p:spPr>
        <p:txBody>
          <a:bodyPr wrap="none" lIns="91440" tIns="45720" rIns="91440" bIns="45720">
            <a:spAutoFit/>
          </a:bodyPr>
          <a:lstStyle/>
          <a:p>
            <a:pPr algn="ctr"/>
            <a:r>
              <a:rPr lang="en-US" sz="138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TÌM HIỂU BÀI</a:t>
            </a:r>
          </a:p>
        </p:txBody>
      </p:sp>
      <p:sp>
        <p:nvSpPr>
          <p:cNvPr id="10" name="Freeform 12">
            <a:extLst>
              <a:ext uri="{FF2B5EF4-FFF2-40B4-BE49-F238E27FC236}">
                <a16:creationId xmlns:a16="http://schemas.microsoft.com/office/drawing/2014/main" id="{ED4E8EA1-D9F4-4F2B-ACB2-8F168119DA07}"/>
              </a:ext>
            </a:extLst>
          </p:cNvPr>
          <p:cNvSpPr/>
          <p:nvPr/>
        </p:nvSpPr>
        <p:spPr>
          <a:xfrm>
            <a:off x="13335000" y="5334001"/>
            <a:ext cx="4855837" cy="4835604"/>
          </a:xfrm>
          <a:custGeom>
            <a:avLst/>
            <a:gdLst/>
            <a:ahLst/>
            <a:cxnLst/>
            <a:rect l="l" t="t" r="r" b="b"/>
            <a:pathLst>
              <a:path w="8264033" h="8229600">
                <a:moveTo>
                  <a:pt x="0" y="0"/>
                </a:moveTo>
                <a:lnTo>
                  <a:pt x="8264034" y="0"/>
                </a:lnTo>
                <a:lnTo>
                  <a:pt x="8264034" y="8229600"/>
                </a:lnTo>
                <a:lnTo>
                  <a:pt x="0" y="8229600"/>
                </a:lnTo>
                <a:lnTo>
                  <a:pt x="0" y="0"/>
                </a:lnTo>
                <a:close/>
              </a:path>
            </a:pathLst>
          </a:custGeom>
          <a:blipFill>
            <a:blip r:embed="rId8"/>
            <a:stretch>
              <a:fillRect/>
            </a:stretch>
          </a:blipFill>
        </p:spPr>
      </p:sp>
    </p:spTree>
    <p:extLst>
      <p:ext uri="{BB962C8B-B14F-4D97-AF65-F5344CB8AC3E}">
        <p14:creationId xmlns:p14="http://schemas.microsoft.com/office/powerpoint/2010/main" val="1431545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919AAC4A-FF56-4530-98AE-B3CF0B54898C}"/>
              </a:ext>
            </a:extLst>
          </p:cNvPr>
          <p:cNvGrpSpPr/>
          <p:nvPr/>
        </p:nvGrpSpPr>
        <p:grpSpPr>
          <a:xfrm>
            <a:off x="-1524000" y="-350554"/>
            <a:ext cx="19888200" cy="10988108"/>
            <a:chOff x="0" y="0"/>
            <a:chExt cx="3812857" cy="2893987"/>
          </a:xfrm>
        </p:grpSpPr>
        <p:sp>
          <p:nvSpPr>
            <p:cNvPr id="8" name="Freeform 3">
              <a:extLst>
                <a:ext uri="{FF2B5EF4-FFF2-40B4-BE49-F238E27FC236}">
                  <a16:creationId xmlns:a16="http://schemas.microsoft.com/office/drawing/2014/main" id="{9DE1574C-724E-408D-A14C-022093AF169D}"/>
                </a:ext>
              </a:extLst>
            </p:cNvPr>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9" name="TextBox 4">
              <a:extLst>
                <a:ext uri="{FF2B5EF4-FFF2-40B4-BE49-F238E27FC236}">
                  <a16:creationId xmlns:a16="http://schemas.microsoft.com/office/drawing/2014/main" id="{68A39002-1EEF-4531-A65D-921FDD785639}"/>
                </a:ext>
              </a:extLst>
            </p:cNvPr>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17" name="Rectangle: Rounded Corners 8">
            <a:extLst>
              <a:ext uri="{FF2B5EF4-FFF2-40B4-BE49-F238E27FC236}">
                <a16:creationId xmlns:a16="http://schemas.microsoft.com/office/drawing/2014/main" id="{3374E33C-4BC1-4538-A864-B3A406727454}"/>
              </a:ext>
            </a:extLst>
          </p:cNvPr>
          <p:cNvSpPr/>
          <p:nvPr/>
        </p:nvSpPr>
        <p:spPr>
          <a:xfrm>
            <a:off x="152400" y="3185420"/>
            <a:ext cx="17145000" cy="5526242"/>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757748" defTabSz="1219170">
              <a:lnSpc>
                <a:spcPct val="150000"/>
              </a:lnSpc>
              <a:buClr>
                <a:srgbClr val="000000"/>
              </a:buClr>
            </a:pP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Mỗi</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nhóm</a:t>
            </a:r>
            <a:r>
              <a:rPr lang="en-US" sz="5400" kern="0" dirty="0">
                <a:solidFill>
                  <a:srgbClr val="000000"/>
                </a:solidFill>
                <a:latin typeface="Arial" panose="020B0604020202020204" pitchFamily="34" charset="0"/>
                <a:cs typeface="Arial" panose="020B0604020202020204" pitchFamily="34" charset="0"/>
                <a:sym typeface="Arial"/>
              </a:rPr>
              <a:t> 2 </a:t>
            </a:r>
            <a:r>
              <a:rPr lang="en-US" sz="5400" kern="0" dirty="0" err="1">
                <a:solidFill>
                  <a:srgbClr val="000000"/>
                </a:solidFill>
                <a:latin typeface="Arial" panose="020B0604020202020204" pitchFamily="34" charset="0"/>
                <a:cs typeface="Arial" panose="020B0604020202020204" pitchFamily="34" charset="0"/>
                <a:sym typeface="Arial"/>
              </a:rPr>
              <a:t>bạn</a:t>
            </a:r>
            <a:r>
              <a:rPr lang="en-US" sz="5400" kern="0" dirty="0">
                <a:solidFill>
                  <a:srgbClr val="000000"/>
                </a:solidFill>
                <a:latin typeface="Arial" panose="020B0604020202020204" pitchFamily="34" charset="0"/>
                <a:cs typeface="Arial" panose="020B0604020202020204" pitchFamily="34" charset="0"/>
                <a:sym typeface="Arial"/>
              </a:rPr>
              <a:t>.</a:t>
            </a:r>
          </a:p>
          <a:p>
            <a:pPr marL="757748" defTabSz="1219170">
              <a:lnSpc>
                <a:spcPct val="150000"/>
              </a:lnSpc>
              <a:buClr>
                <a:srgbClr val="000000"/>
              </a:buClr>
            </a:pP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Thảo</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luận</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và</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đưa</a:t>
            </a:r>
            <a:r>
              <a:rPr lang="en-US" sz="5400" kern="0" dirty="0">
                <a:solidFill>
                  <a:srgbClr val="000000"/>
                </a:solidFill>
                <a:latin typeface="Arial" panose="020B0604020202020204" pitchFamily="34" charset="0"/>
                <a:cs typeface="Arial" panose="020B0604020202020204" pitchFamily="34" charset="0"/>
                <a:sym typeface="Arial"/>
              </a:rPr>
              <a:t> ra </a:t>
            </a:r>
            <a:r>
              <a:rPr lang="en-US" sz="5400" kern="0" dirty="0" err="1">
                <a:solidFill>
                  <a:srgbClr val="000000"/>
                </a:solidFill>
                <a:latin typeface="Arial" panose="020B0604020202020204" pitchFamily="34" charset="0"/>
                <a:cs typeface="Arial" panose="020B0604020202020204" pitchFamily="34" charset="0"/>
                <a:sym typeface="Arial"/>
              </a:rPr>
              <a:t>đáp</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án</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phù</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hợp</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cho</a:t>
            </a:r>
            <a:r>
              <a:rPr lang="en-US" sz="5400" kern="0" dirty="0">
                <a:solidFill>
                  <a:srgbClr val="000000"/>
                </a:solidFill>
                <a:latin typeface="Arial" panose="020B0604020202020204" pitchFamily="34" charset="0"/>
                <a:cs typeface="Arial" panose="020B0604020202020204" pitchFamily="34" charset="0"/>
                <a:sym typeface="Arial"/>
              </a:rPr>
              <a:t> 4 </a:t>
            </a:r>
            <a:r>
              <a:rPr lang="en-US" sz="5400" kern="0" dirty="0" err="1">
                <a:solidFill>
                  <a:srgbClr val="000000"/>
                </a:solidFill>
                <a:latin typeface="Arial" panose="020B0604020202020204" pitchFamily="34" charset="0"/>
                <a:cs typeface="Arial" panose="020B0604020202020204" pitchFamily="34" charset="0"/>
                <a:sym typeface="Arial"/>
              </a:rPr>
              <a:t>câu</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hỏi</a:t>
            </a:r>
            <a:r>
              <a:rPr lang="en-US" sz="5400" kern="0" dirty="0">
                <a:solidFill>
                  <a:srgbClr val="000000"/>
                </a:solidFill>
                <a:latin typeface="Arial" panose="020B0604020202020204" pitchFamily="34" charset="0"/>
                <a:cs typeface="Arial" panose="020B0604020202020204" pitchFamily="34" charset="0"/>
                <a:sym typeface="Arial"/>
              </a:rPr>
              <a:t>.</a:t>
            </a:r>
          </a:p>
          <a:p>
            <a:pPr marL="757748" defTabSz="1219170">
              <a:lnSpc>
                <a:spcPct val="150000"/>
              </a:lnSpc>
              <a:buClr>
                <a:srgbClr val="000000"/>
              </a:buClr>
            </a:pP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Hỏi</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đáp</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trước</a:t>
            </a:r>
            <a:r>
              <a:rPr lang="en-US" sz="5400" kern="0" dirty="0">
                <a:solidFill>
                  <a:srgbClr val="000000"/>
                </a:solidFill>
                <a:latin typeface="Arial" panose="020B0604020202020204" pitchFamily="34" charset="0"/>
                <a:cs typeface="Arial" panose="020B0604020202020204" pitchFamily="34" charset="0"/>
                <a:sym typeface="Arial"/>
              </a:rPr>
              <a:t> </a:t>
            </a:r>
            <a:r>
              <a:rPr lang="en-US" sz="5400" kern="0" dirty="0" err="1">
                <a:solidFill>
                  <a:srgbClr val="000000"/>
                </a:solidFill>
                <a:latin typeface="Arial" panose="020B0604020202020204" pitchFamily="34" charset="0"/>
                <a:cs typeface="Arial" panose="020B0604020202020204" pitchFamily="34" charset="0"/>
                <a:sym typeface="Arial"/>
              </a:rPr>
              <a:t>lớp</a:t>
            </a:r>
            <a:r>
              <a:rPr lang="en-US" sz="5400" kern="0" dirty="0">
                <a:solidFill>
                  <a:srgbClr val="000000"/>
                </a:solidFill>
                <a:latin typeface="Arial" panose="020B0604020202020204" pitchFamily="34" charset="0"/>
                <a:cs typeface="Arial" panose="020B0604020202020204" pitchFamily="34" charset="0"/>
                <a:sym typeface="Arial"/>
              </a:rPr>
              <a:t>.</a:t>
            </a:r>
          </a:p>
        </p:txBody>
      </p:sp>
      <p:sp>
        <p:nvSpPr>
          <p:cNvPr id="3" name="Freeform 3"/>
          <p:cNvSpPr/>
          <p:nvPr/>
        </p:nvSpPr>
        <p:spPr>
          <a:xfrm>
            <a:off x="-990600" y="-133502"/>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4">
            <a:extLst>
              <a:ext uri="{FF2B5EF4-FFF2-40B4-BE49-F238E27FC236}">
                <a16:creationId xmlns:a16="http://schemas.microsoft.com/office/drawing/2014/main" id="{0B8BA48E-43BE-4605-95A6-1AAA2B1A7355}"/>
              </a:ext>
            </a:extLst>
          </p:cNvPr>
          <p:cNvSpPr/>
          <p:nvPr/>
        </p:nvSpPr>
        <p:spPr>
          <a:xfrm rot="1533762">
            <a:off x="13723052" y="2076342"/>
            <a:ext cx="3528078" cy="3215210"/>
          </a:xfrm>
          <a:custGeom>
            <a:avLst/>
            <a:gdLst/>
            <a:ahLst/>
            <a:cxnLst/>
            <a:rect l="l" t="t" r="r" b="b"/>
            <a:pathLst>
              <a:path w="4275117" h="4114800">
                <a:moveTo>
                  <a:pt x="0" y="0"/>
                </a:moveTo>
                <a:lnTo>
                  <a:pt x="4275117" y="0"/>
                </a:lnTo>
                <a:lnTo>
                  <a:pt x="427511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6" name="Rectangle 15">
            <a:extLst>
              <a:ext uri="{FF2B5EF4-FFF2-40B4-BE49-F238E27FC236}">
                <a16:creationId xmlns:a16="http://schemas.microsoft.com/office/drawing/2014/main" id="{D3E4A13A-E5A2-47F4-974E-BCA9879BA9B7}"/>
              </a:ext>
            </a:extLst>
          </p:cNvPr>
          <p:cNvSpPr/>
          <p:nvPr/>
        </p:nvSpPr>
        <p:spPr>
          <a:xfrm>
            <a:off x="-675068" y="1409700"/>
            <a:ext cx="13845894" cy="1323439"/>
          </a:xfrm>
          <a:prstGeom prst="rect">
            <a:avLst/>
          </a:prstGeom>
          <a:noFill/>
        </p:spPr>
        <p:txBody>
          <a:bodyPr wrap="square" lIns="91440" tIns="45720" rIns="91440" bIns="45720">
            <a:spAutoFit/>
          </a:bodyPr>
          <a:lstStyle/>
          <a:p>
            <a:pPr algn="ctr"/>
            <a:r>
              <a:rPr lang="en-US" sz="8000" b="1" dirty="0" err="1">
                <a:ln w="22225">
                  <a:solidFill>
                    <a:schemeClr val="tx1"/>
                  </a:solidFill>
                  <a:prstDash val="solid"/>
                </a:ln>
                <a:solidFill>
                  <a:srgbClr val="FF0000"/>
                </a:solidFill>
                <a:latin typeface="Arial" panose="020B0604020202020204" pitchFamily="34" charset="0"/>
                <a:cs typeface="Arial" panose="020B0604020202020204" pitchFamily="34" charset="0"/>
              </a:rPr>
              <a:t>Thảo</a:t>
            </a:r>
            <a:r>
              <a:rPr lang="en-US" sz="8000" b="1" dirty="0">
                <a:ln w="22225">
                  <a:solidFill>
                    <a:schemeClr val="tx1"/>
                  </a:solidFill>
                  <a:prstDash val="solid"/>
                </a:ln>
                <a:solidFill>
                  <a:srgbClr val="FF0000"/>
                </a:solidFill>
                <a:latin typeface="Arial" panose="020B0604020202020204" pitchFamily="34" charset="0"/>
                <a:cs typeface="Arial" panose="020B0604020202020204" pitchFamily="34" charset="0"/>
              </a:rPr>
              <a:t> </a:t>
            </a:r>
            <a:r>
              <a:rPr lang="en-US" sz="8000" b="1" dirty="0" err="1">
                <a:ln w="22225">
                  <a:solidFill>
                    <a:schemeClr val="tx1"/>
                  </a:solidFill>
                  <a:prstDash val="solid"/>
                </a:ln>
                <a:solidFill>
                  <a:srgbClr val="FF0000"/>
                </a:solidFill>
                <a:latin typeface="Arial" panose="020B0604020202020204" pitchFamily="34" charset="0"/>
                <a:cs typeface="Arial" panose="020B0604020202020204" pitchFamily="34" charset="0"/>
              </a:rPr>
              <a:t>luận</a:t>
            </a:r>
            <a:r>
              <a:rPr lang="en-US" sz="8000" b="1" dirty="0">
                <a:ln w="22225">
                  <a:solidFill>
                    <a:schemeClr val="tx1"/>
                  </a:solidFill>
                  <a:prstDash val="solid"/>
                </a:ln>
                <a:solidFill>
                  <a:srgbClr val="FF0000"/>
                </a:solidFill>
                <a:latin typeface="Arial" panose="020B0604020202020204" pitchFamily="34" charset="0"/>
                <a:cs typeface="Arial" panose="020B0604020202020204" pitchFamily="34" charset="0"/>
              </a:rPr>
              <a:t> </a:t>
            </a:r>
            <a:r>
              <a:rPr lang="en-US" sz="8000" b="1" dirty="0" err="1">
                <a:ln w="22225">
                  <a:solidFill>
                    <a:schemeClr val="tx1"/>
                  </a:solidFill>
                  <a:prstDash val="solid"/>
                </a:ln>
                <a:solidFill>
                  <a:srgbClr val="FF0000"/>
                </a:solidFill>
                <a:latin typeface="Arial" panose="020B0604020202020204" pitchFamily="34" charset="0"/>
                <a:cs typeface="Arial" panose="020B0604020202020204" pitchFamily="34" charset="0"/>
              </a:rPr>
              <a:t>nhóm</a:t>
            </a:r>
            <a:endPar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endParaRPr>
          </a:p>
        </p:txBody>
      </p:sp>
      <p:sp>
        <p:nvSpPr>
          <p:cNvPr id="18" name="Freeform 6">
            <a:extLst>
              <a:ext uri="{FF2B5EF4-FFF2-40B4-BE49-F238E27FC236}">
                <a16:creationId xmlns:a16="http://schemas.microsoft.com/office/drawing/2014/main" id="{634BEBAC-799B-4FB0-8A9D-1234CB4F6A30}"/>
              </a:ext>
            </a:extLst>
          </p:cNvPr>
          <p:cNvSpPr/>
          <p:nvPr/>
        </p:nvSpPr>
        <p:spPr>
          <a:xfrm>
            <a:off x="-1295400" y="9055135"/>
            <a:ext cx="4800600" cy="1596200"/>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158736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63264"/>
            <a:ext cx="18364200" cy="9623736"/>
            <a:chOff x="0" y="0"/>
            <a:chExt cx="3812857" cy="2893987"/>
          </a:xfrm>
        </p:grpSpPr>
        <p:sp>
          <p:nvSpPr>
            <p:cNvPr id="3" name="Freeform 3"/>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4" name="TextBox 4"/>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35859" y="9142038"/>
            <a:ext cx="3423271" cy="1138238"/>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4325600" y="280344"/>
            <a:ext cx="3962400" cy="787527"/>
          </a:xfrm>
          <a:custGeom>
            <a:avLst/>
            <a:gdLst/>
            <a:ahLst/>
            <a:cxnLst/>
            <a:rect l="l" t="t" r="r" b="b"/>
            <a:pathLst>
              <a:path w="5372943" h="1067872">
                <a:moveTo>
                  <a:pt x="0" y="0"/>
                </a:moveTo>
                <a:lnTo>
                  <a:pt x="5372943" y="0"/>
                </a:lnTo>
                <a:lnTo>
                  <a:pt x="5372943" y="1067872"/>
                </a:lnTo>
                <a:lnTo>
                  <a:pt x="0" y="1067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Rectangle: Rounded Corners 8">
            <a:extLst>
              <a:ext uri="{FF2B5EF4-FFF2-40B4-BE49-F238E27FC236}">
                <a16:creationId xmlns:a16="http://schemas.microsoft.com/office/drawing/2014/main" id="{95CAA613-62D7-4E00-A81F-A9EEC7AFD3AA}"/>
              </a:ext>
            </a:extLst>
          </p:cNvPr>
          <p:cNvSpPr/>
          <p:nvPr/>
        </p:nvSpPr>
        <p:spPr>
          <a:xfrm>
            <a:off x="152400" y="3695700"/>
            <a:ext cx="17983200" cy="5346215"/>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757748" defTabSz="1219170">
              <a:lnSpc>
                <a:spcPct val="150000"/>
              </a:lnSpc>
              <a:buClr>
                <a:srgbClr val="000000"/>
              </a:buClr>
            </a:pPr>
            <a:endParaRPr lang="en-US" sz="5400" kern="0" dirty="0">
              <a:solidFill>
                <a:srgbClr val="000000"/>
              </a:solidFill>
              <a:latin typeface="Arial" panose="020B0604020202020204" pitchFamily="34" charset="0"/>
              <a:cs typeface="Arial" panose="020B0604020202020204" pitchFamily="34" charset="0"/>
              <a:sym typeface="Arial"/>
            </a:endParaRPr>
          </a:p>
        </p:txBody>
      </p:sp>
      <p:sp>
        <p:nvSpPr>
          <p:cNvPr id="12" name="TextBox 11">
            <a:extLst>
              <a:ext uri="{FF2B5EF4-FFF2-40B4-BE49-F238E27FC236}">
                <a16:creationId xmlns:a16="http://schemas.microsoft.com/office/drawing/2014/main" id="{69FCF587-3C4E-4957-864E-F4C738B2D6F0}"/>
              </a:ext>
            </a:extLst>
          </p:cNvPr>
          <p:cNvSpPr txBox="1"/>
          <p:nvPr/>
        </p:nvSpPr>
        <p:spPr>
          <a:xfrm>
            <a:off x="533400" y="4484398"/>
            <a:ext cx="17678400" cy="3446649"/>
          </a:xfrm>
          <a:prstGeom prst="rect">
            <a:avLst/>
          </a:prstGeom>
          <a:noFill/>
        </p:spPr>
        <p:txBody>
          <a:bodyPr wrap="square">
            <a:spAutoFit/>
          </a:bodyPr>
          <a:lstStyle/>
          <a:p>
            <a:pPr>
              <a:lnSpc>
                <a:spcPct val="125000"/>
              </a:lnSpc>
            </a:pPr>
            <a:r>
              <a:rPr lang="en-US" sz="6000" kern="0" dirty="0">
                <a:solidFill>
                  <a:srgbClr val="231F20"/>
                </a:solidFill>
                <a:effectLst/>
                <a:latin typeface="Times New Roman" panose="02020603050405020304" pitchFamily="18" charset="0"/>
                <a:ea typeface="Calibri" panose="020F0502020204030204" pitchFamily="34" charset="0"/>
              </a:rPr>
              <a:t>    </a:t>
            </a:r>
            <a:r>
              <a:rPr lang="vi-VN" sz="6000" kern="0" dirty="0">
                <a:solidFill>
                  <a:srgbClr val="231F20"/>
                </a:solidFill>
                <a:effectLst/>
                <a:latin typeface="Times New Roman" panose="02020603050405020304" pitchFamily="18" charset="0"/>
                <a:ea typeface="Calibri" panose="020F0502020204030204" pitchFamily="34" charset="0"/>
              </a:rPr>
              <a:t>Vì Pát-ty bị khiếm khuyết về phát âm, hay bị nói vấp nên cô giáo hoặc chính Pát-ty không muốn bạn ấy phải nhận vai quá khó thực hiện </a:t>
            </a:r>
            <a:endParaRPr lang="en-US" sz="138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63E82202-0EEF-4A54-B442-8D396B41890D}"/>
              </a:ext>
            </a:extLst>
          </p:cNvPr>
          <p:cNvSpPr txBox="1"/>
          <p:nvPr/>
        </p:nvSpPr>
        <p:spPr>
          <a:xfrm>
            <a:off x="838200" y="1333500"/>
            <a:ext cx="16764000" cy="1938992"/>
          </a:xfrm>
          <a:prstGeom prst="rect">
            <a:avLst/>
          </a:prstGeom>
          <a:noFill/>
        </p:spPr>
        <p:txBody>
          <a:bodyPr wrap="square">
            <a:spAutoFit/>
          </a:bodyPr>
          <a:lstStyle/>
          <a:p>
            <a:r>
              <a:rPr lang="en-US" sz="60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60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vi-VN" sz="6000" b="1" i="1" kern="0" dirty="0">
                <a:solidFill>
                  <a:srgbClr val="C00000"/>
                </a:solidFill>
                <a:effectLst/>
                <a:latin typeface="Times New Roman" panose="02020603050405020304" pitchFamily="18" charset="0"/>
                <a:ea typeface="Calibri" panose="020F0502020204030204" pitchFamily="34" charset="0"/>
              </a:rPr>
              <a:t>Vì sao trước đây Pát-ty luôn nhận những vai diễn không phải nói nhiều?</a:t>
            </a:r>
            <a:endParaRPr lang="en-US" sz="6000" b="1" dirty="0">
              <a:solidFill>
                <a:srgbClr val="C00000"/>
              </a:solidFill>
            </a:endParaRPr>
          </a:p>
        </p:txBody>
      </p:sp>
      <p:sp>
        <p:nvSpPr>
          <p:cNvPr id="14" name="Freeform 5">
            <a:extLst>
              <a:ext uri="{FF2B5EF4-FFF2-40B4-BE49-F238E27FC236}">
                <a16:creationId xmlns:a16="http://schemas.microsoft.com/office/drawing/2014/main" id="{20BC07BA-E04D-4E4C-83B3-C6101DAB4A4F}"/>
              </a:ext>
            </a:extLst>
          </p:cNvPr>
          <p:cNvSpPr/>
          <p:nvPr/>
        </p:nvSpPr>
        <p:spPr>
          <a:xfrm flipH="1">
            <a:off x="16422196" y="7498976"/>
            <a:ext cx="1561004" cy="2781300"/>
          </a:xfrm>
          <a:custGeom>
            <a:avLst/>
            <a:gdLst/>
            <a:ahLst/>
            <a:cxnLst/>
            <a:rect l="l" t="t" r="r" b="b"/>
            <a:pathLst>
              <a:path w="3484283" h="6208077">
                <a:moveTo>
                  <a:pt x="0" y="0"/>
                </a:moveTo>
                <a:lnTo>
                  <a:pt x="3484283" y="0"/>
                </a:lnTo>
                <a:lnTo>
                  <a:pt x="3484283" y="6208077"/>
                </a:lnTo>
                <a:lnTo>
                  <a:pt x="0" y="62080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859" y="0"/>
            <a:ext cx="18364200" cy="9715500"/>
            <a:chOff x="0" y="0"/>
            <a:chExt cx="3812857" cy="2893987"/>
          </a:xfrm>
        </p:grpSpPr>
        <p:sp>
          <p:nvSpPr>
            <p:cNvPr id="3" name="Freeform 3"/>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4" name="TextBox 4"/>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52400" y="9088390"/>
            <a:ext cx="3423271" cy="1138238"/>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4289741" y="188676"/>
            <a:ext cx="3962400" cy="787527"/>
          </a:xfrm>
          <a:custGeom>
            <a:avLst/>
            <a:gdLst/>
            <a:ahLst/>
            <a:cxnLst/>
            <a:rect l="l" t="t" r="r" b="b"/>
            <a:pathLst>
              <a:path w="5372943" h="1067872">
                <a:moveTo>
                  <a:pt x="0" y="0"/>
                </a:moveTo>
                <a:lnTo>
                  <a:pt x="5372943" y="0"/>
                </a:lnTo>
                <a:lnTo>
                  <a:pt x="5372943" y="1067872"/>
                </a:lnTo>
                <a:lnTo>
                  <a:pt x="0" y="1067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Rectangle: Rounded Corners 8">
            <a:extLst>
              <a:ext uri="{FF2B5EF4-FFF2-40B4-BE49-F238E27FC236}">
                <a16:creationId xmlns:a16="http://schemas.microsoft.com/office/drawing/2014/main" id="{95CAA613-62D7-4E00-A81F-A9EEC7AFD3AA}"/>
              </a:ext>
            </a:extLst>
          </p:cNvPr>
          <p:cNvSpPr/>
          <p:nvPr/>
        </p:nvSpPr>
        <p:spPr>
          <a:xfrm>
            <a:off x="152400" y="4063786"/>
            <a:ext cx="17983200" cy="4127714"/>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757748" defTabSz="1219170">
              <a:lnSpc>
                <a:spcPct val="150000"/>
              </a:lnSpc>
              <a:buClr>
                <a:srgbClr val="000000"/>
              </a:buClr>
            </a:pPr>
            <a:endParaRPr lang="en-US" sz="5400" kern="0" dirty="0">
              <a:solidFill>
                <a:srgbClr val="000000"/>
              </a:solidFill>
              <a:latin typeface="Arial" panose="020B0604020202020204" pitchFamily="34" charset="0"/>
              <a:cs typeface="Arial" panose="020B0604020202020204" pitchFamily="34" charset="0"/>
              <a:sym typeface="Arial"/>
            </a:endParaRPr>
          </a:p>
        </p:txBody>
      </p:sp>
      <p:sp>
        <p:nvSpPr>
          <p:cNvPr id="12" name="TextBox 11">
            <a:extLst>
              <a:ext uri="{FF2B5EF4-FFF2-40B4-BE49-F238E27FC236}">
                <a16:creationId xmlns:a16="http://schemas.microsoft.com/office/drawing/2014/main" id="{69FCF587-3C4E-4957-864E-F4C738B2D6F0}"/>
              </a:ext>
            </a:extLst>
          </p:cNvPr>
          <p:cNvSpPr txBox="1"/>
          <p:nvPr/>
        </p:nvSpPr>
        <p:spPr>
          <a:xfrm>
            <a:off x="533400" y="4789197"/>
            <a:ext cx="17678400" cy="2292487"/>
          </a:xfrm>
          <a:prstGeom prst="rect">
            <a:avLst/>
          </a:prstGeom>
          <a:noFill/>
        </p:spPr>
        <p:txBody>
          <a:bodyPr wrap="square">
            <a:spAutoFit/>
          </a:bodyPr>
          <a:lstStyle/>
          <a:p>
            <a:pPr>
              <a:lnSpc>
                <a:spcPct val="125000"/>
              </a:lnSpc>
            </a:pPr>
            <a:r>
              <a:rPr lang="en-US" sz="6000" kern="0" dirty="0">
                <a:solidFill>
                  <a:srgbClr val="231F20"/>
                </a:solidFill>
                <a:effectLst/>
                <a:latin typeface="Times New Roman" panose="02020603050405020304" pitchFamily="18" charset="0"/>
                <a:ea typeface="Calibri" panose="020F0502020204030204" pitchFamily="34" charset="0"/>
              </a:rPr>
              <a:t>    </a:t>
            </a:r>
            <a:r>
              <a:rPr lang="vi-VN" sz="6000" kern="0" dirty="0">
                <a:solidFill>
                  <a:srgbClr val="231F20"/>
                </a:solidFill>
                <a:effectLst/>
                <a:latin typeface="Times New Roman" panose="02020603050405020304" pitchFamily="18" charset="0"/>
                <a:ea typeface="Calibri" panose="020F0502020204030204" pitchFamily="34" charset="0"/>
              </a:rPr>
              <a:t>Cô giáo quyết định cùng tập với Pát-ty để giúp em khắc phục các lỗi phát âm.</a:t>
            </a:r>
            <a:endParaRPr lang="en-US" sz="60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63E82202-0EEF-4A54-B442-8D396B41890D}"/>
              </a:ext>
            </a:extLst>
          </p:cNvPr>
          <p:cNvSpPr txBox="1"/>
          <p:nvPr/>
        </p:nvSpPr>
        <p:spPr>
          <a:xfrm>
            <a:off x="1219200" y="1721391"/>
            <a:ext cx="16764000" cy="2862322"/>
          </a:xfrm>
          <a:prstGeom prst="rect">
            <a:avLst/>
          </a:prstGeom>
          <a:noFill/>
        </p:spPr>
        <p:txBody>
          <a:bodyPr wrap="square">
            <a:spAutoFit/>
          </a:bodyPr>
          <a:lstStyle/>
          <a:p>
            <a:r>
              <a:rPr lang="en-US" sz="60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60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vi-VN" sz="6000" b="1" i="1" dirty="0">
                <a:solidFill>
                  <a:srgbClr val="C00000"/>
                </a:solidFill>
                <a:effectLst/>
                <a:latin typeface="Times New Roman" panose="02020603050405020304" pitchFamily="18" charset="0"/>
                <a:ea typeface="SimSun" panose="02010600030101010101" pitchFamily="2" charset="-122"/>
              </a:rPr>
              <a:t>Cô giáo đã làm gì để giúp Pát-ty đạt được ước muốn của mình?</a:t>
            </a:r>
            <a:endParaRPr lang="en-US" sz="6000" b="1" dirty="0">
              <a:solidFill>
                <a:srgbClr val="C00000"/>
              </a:solidFill>
              <a:effectLst/>
              <a:latin typeface="Times New Roman" panose="02020603050405020304" pitchFamily="18" charset="0"/>
              <a:ea typeface="SimSun" panose="02010600030101010101" pitchFamily="2" charset="-122"/>
            </a:endParaRPr>
          </a:p>
          <a:p>
            <a:endParaRPr lang="en-US" sz="6000" b="1" dirty="0">
              <a:solidFill>
                <a:srgbClr val="C00000"/>
              </a:solidFill>
            </a:endParaRPr>
          </a:p>
        </p:txBody>
      </p:sp>
      <p:sp>
        <p:nvSpPr>
          <p:cNvPr id="15" name="Freeform 10">
            <a:extLst>
              <a:ext uri="{FF2B5EF4-FFF2-40B4-BE49-F238E27FC236}">
                <a16:creationId xmlns:a16="http://schemas.microsoft.com/office/drawing/2014/main" id="{AC654CD0-02BF-424E-B23A-92B61280DAC1}"/>
              </a:ext>
            </a:extLst>
          </p:cNvPr>
          <p:cNvSpPr/>
          <p:nvPr/>
        </p:nvSpPr>
        <p:spPr>
          <a:xfrm>
            <a:off x="13944600" y="5973294"/>
            <a:ext cx="3569589" cy="4114800"/>
          </a:xfrm>
          <a:custGeom>
            <a:avLst/>
            <a:gdLst/>
            <a:ahLst/>
            <a:cxnLst/>
            <a:rect l="l" t="t" r="r" b="b"/>
            <a:pathLst>
              <a:path w="3569589" h="4114800">
                <a:moveTo>
                  <a:pt x="0" y="0"/>
                </a:moveTo>
                <a:lnTo>
                  <a:pt x="3569589" y="0"/>
                </a:lnTo>
                <a:lnTo>
                  <a:pt x="356958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37278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87258" y="-350554"/>
            <a:ext cx="14476942" cy="10988108"/>
            <a:chOff x="0" y="0"/>
            <a:chExt cx="3812857" cy="2893987"/>
          </a:xfrm>
        </p:grpSpPr>
        <p:sp>
          <p:nvSpPr>
            <p:cNvPr id="3" name="Freeform 3"/>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4" name="TextBox 4"/>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4864729" y="9148762"/>
            <a:ext cx="3423271" cy="1138238"/>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0" y="0"/>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38100" y="6112763"/>
            <a:ext cx="3887258" cy="4174237"/>
          </a:xfrm>
          <a:custGeom>
            <a:avLst/>
            <a:gdLst/>
            <a:ahLst/>
            <a:cxnLst/>
            <a:rect l="l" t="t" r="r" b="b"/>
            <a:pathLst>
              <a:path w="3887258" h="4174237">
                <a:moveTo>
                  <a:pt x="0" y="0"/>
                </a:moveTo>
                <a:lnTo>
                  <a:pt x="3887258" y="0"/>
                </a:lnTo>
                <a:lnTo>
                  <a:pt x="3887258" y="4174237"/>
                </a:lnTo>
                <a:lnTo>
                  <a:pt x="0" y="41742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Rectangle: Rounded Corners 8">
            <a:extLst>
              <a:ext uri="{FF2B5EF4-FFF2-40B4-BE49-F238E27FC236}">
                <a16:creationId xmlns:a16="http://schemas.microsoft.com/office/drawing/2014/main" id="{E09F5652-C79E-439F-9FFA-65FEC0C82C19}"/>
              </a:ext>
            </a:extLst>
          </p:cNvPr>
          <p:cNvSpPr/>
          <p:nvPr/>
        </p:nvSpPr>
        <p:spPr>
          <a:xfrm>
            <a:off x="3119718" y="2185303"/>
            <a:ext cx="14711082" cy="5346215"/>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757748" defTabSz="1219170">
              <a:lnSpc>
                <a:spcPct val="150000"/>
              </a:lnSpc>
              <a:buClr>
                <a:srgbClr val="000000"/>
              </a:buClr>
            </a:pPr>
            <a:endParaRPr lang="en-US" sz="5400" kern="0" dirty="0">
              <a:solidFill>
                <a:srgbClr val="000000"/>
              </a:solidFill>
              <a:latin typeface="Arial" panose="020B0604020202020204" pitchFamily="34" charset="0"/>
              <a:cs typeface="Arial" panose="020B0604020202020204" pitchFamily="34" charset="0"/>
              <a:sym typeface="Arial"/>
            </a:endParaRPr>
          </a:p>
        </p:txBody>
      </p:sp>
      <p:sp>
        <p:nvSpPr>
          <p:cNvPr id="15" name="TextBox 14">
            <a:extLst>
              <a:ext uri="{FF2B5EF4-FFF2-40B4-BE49-F238E27FC236}">
                <a16:creationId xmlns:a16="http://schemas.microsoft.com/office/drawing/2014/main" id="{0B964F52-B45E-46B3-B86D-DA1C09B5CAFA}"/>
              </a:ext>
            </a:extLst>
          </p:cNvPr>
          <p:cNvSpPr txBox="1"/>
          <p:nvPr/>
        </p:nvSpPr>
        <p:spPr>
          <a:xfrm>
            <a:off x="3429000" y="3467100"/>
            <a:ext cx="14175441" cy="2862322"/>
          </a:xfrm>
          <a:prstGeom prst="rect">
            <a:avLst/>
          </a:prstGeom>
          <a:noFill/>
        </p:spPr>
        <p:txBody>
          <a:bodyPr wrap="square">
            <a:spAutoFit/>
          </a:bodyPr>
          <a:lstStyle/>
          <a:p>
            <a:r>
              <a:rPr lang="en-US" sz="60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60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vi-VN" sz="6000" b="1" i="1" kern="0" dirty="0">
                <a:solidFill>
                  <a:srgbClr val="C00000"/>
                </a:solidFill>
                <a:effectLst/>
                <a:latin typeface="Times New Roman" panose="02020603050405020304" pitchFamily="18" charset="0"/>
                <a:ea typeface="Calibri" panose="020F0502020204030204" pitchFamily="34" charset="0"/>
              </a:rPr>
              <a:t>Tìm những chi tiết cho thấy tiết mục đọc thơ của Pát-ty đã gây bất ngờ cho mọi người và rất thành công.</a:t>
            </a:r>
            <a:endParaRPr lang="en-US" sz="6000" b="1" dirty="0">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0500"/>
            <a:ext cx="17754600" cy="10477500"/>
            <a:chOff x="0" y="0"/>
            <a:chExt cx="3812857" cy="2893987"/>
          </a:xfrm>
        </p:grpSpPr>
        <p:sp>
          <p:nvSpPr>
            <p:cNvPr id="3" name="Freeform 3"/>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4" name="TextBox 4"/>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52400" y="100728"/>
            <a:ext cx="3962400" cy="787527"/>
          </a:xfrm>
          <a:custGeom>
            <a:avLst/>
            <a:gdLst/>
            <a:ahLst/>
            <a:cxnLst/>
            <a:rect l="l" t="t" r="r" b="b"/>
            <a:pathLst>
              <a:path w="5372943" h="1067872">
                <a:moveTo>
                  <a:pt x="0" y="0"/>
                </a:moveTo>
                <a:lnTo>
                  <a:pt x="5372943" y="0"/>
                </a:lnTo>
                <a:lnTo>
                  <a:pt x="5372943" y="1067872"/>
                </a:lnTo>
                <a:lnTo>
                  <a:pt x="0" y="10678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Rectangle: Rounded Corners 8">
            <a:extLst>
              <a:ext uri="{FF2B5EF4-FFF2-40B4-BE49-F238E27FC236}">
                <a16:creationId xmlns:a16="http://schemas.microsoft.com/office/drawing/2014/main" id="{95CAA613-62D7-4E00-A81F-A9EEC7AFD3AA}"/>
              </a:ext>
            </a:extLst>
          </p:cNvPr>
          <p:cNvSpPr/>
          <p:nvPr/>
        </p:nvSpPr>
        <p:spPr>
          <a:xfrm>
            <a:off x="533400" y="3717737"/>
            <a:ext cx="16840200" cy="5346215"/>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757748" defTabSz="1219170">
              <a:lnSpc>
                <a:spcPct val="150000"/>
              </a:lnSpc>
              <a:buClr>
                <a:srgbClr val="000000"/>
              </a:buClr>
            </a:pPr>
            <a:endParaRPr lang="en-US" sz="5400" kern="0" dirty="0">
              <a:solidFill>
                <a:srgbClr val="000000"/>
              </a:solidFill>
              <a:latin typeface="Arial" panose="020B0604020202020204" pitchFamily="34" charset="0"/>
              <a:cs typeface="Arial" panose="020B0604020202020204" pitchFamily="34" charset="0"/>
              <a:sym typeface="Arial"/>
            </a:endParaRPr>
          </a:p>
        </p:txBody>
      </p:sp>
      <p:sp>
        <p:nvSpPr>
          <p:cNvPr id="16" name="TextBox 15">
            <a:extLst>
              <a:ext uri="{FF2B5EF4-FFF2-40B4-BE49-F238E27FC236}">
                <a16:creationId xmlns:a16="http://schemas.microsoft.com/office/drawing/2014/main" id="{5440666A-B1E3-4DEC-8B9C-E78BFB43B37A}"/>
              </a:ext>
            </a:extLst>
          </p:cNvPr>
          <p:cNvSpPr txBox="1"/>
          <p:nvPr/>
        </p:nvSpPr>
        <p:spPr>
          <a:xfrm>
            <a:off x="1295400" y="4152900"/>
            <a:ext cx="15324294" cy="4600811"/>
          </a:xfrm>
          <a:prstGeom prst="rect">
            <a:avLst/>
          </a:prstGeom>
          <a:noFill/>
        </p:spPr>
        <p:txBody>
          <a:bodyPr wrap="square">
            <a:spAutoFit/>
          </a:bodyPr>
          <a:lstStyle/>
          <a:p>
            <a:pPr>
              <a:lnSpc>
                <a:spcPct val="125000"/>
              </a:lnSpc>
            </a:pPr>
            <a:r>
              <a:rPr lang="en-US" sz="6000" kern="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6000" kern="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Lời của cô giáo cho thấy Pát-ty có được thành công chính là nhờ em đã cố gắng vượt qua những khó khăn của bản thân, miệt mài tập luyện với tất cả niềm đam mê và quyết tâm của mình.</a:t>
            </a:r>
            <a:endParaRPr lang="en-US" sz="6000" dirty="0">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6C3C929-5F6E-4EE7-A719-8030EC0EE92C}"/>
              </a:ext>
            </a:extLst>
          </p:cNvPr>
          <p:cNvSpPr txBox="1"/>
          <p:nvPr/>
        </p:nvSpPr>
        <p:spPr>
          <a:xfrm>
            <a:off x="698434" y="1175443"/>
            <a:ext cx="16357732" cy="1938992"/>
          </a:xfrm>
          <a:prstGeom prst="rect">
            <a:avLst/>
          </a:prstGeom>
          <a:noFill/>
        </p:spPr>
        <p:txBody>
          <a:bodyPr wrap="square">
            <a:spAutoFit/>
          </a:bodyPr>
          <a:lstStyle/>
          <a:p>
            <a:r>
              <a:rPr lang="en-US" sz="6000" b="1" i="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Câu</a:t>
            </a:r>
            <a:r>
              <a:rPr lang="en-US" sz="6000" b="1" i="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4: </a:t>
            </a:r>
            <a:r>
              <a:rPr lang="vi-VN" sz="6000" b="1" i="1" kern="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Qua lời cô giáo ở cuối câu chuyện, em hiểu lí do thành công của Pát-ty là gì?</a:t>
            </a:r>
            <a:endParaRPr lang="en-US" sz="6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Freeform 8">
            <a:extLst>
              <a:ext uri="{FF2B5EF4-FFF2-40B4-BE49-F238E27FC236}">
                <a16:creationId xmlns:a16="http://schemas.microsoft.com/office/drawing/2014/main" id="{27C53E0A-23B2-4AA8-8819-3067DEB0506C}"/>
              </a:ext>
            </a:extLst>
          </p:cNvPr>
          <p:cNvSpPr/>
          <p:nvPr/>
        </p:nvSpPr>
        <p:spPr>
          <a:xfrm flipH="1">
            <a:off x="14598154" y="7565152"/>
            <a:ext cx="2021540" cy="2377118"/>
          </a:xfrm>
          <a:custGeom>
            <a:avLst/>
            <a:gdLst/>
            <a:ahLst/>
            <a:cxnLst/>
            <a:rect l="l" t="t" r="r" b="b"/>
            <a:pathLst>
              <a:path w="6998589" h="8229600">
                <a:moveTo>
                  <a:pt x="0" y="0"/>
                </a:moveTo>
                <a:lnTo>
                  <a:pt x="6998588" y="0"/>
                </a:lnTo>
                <a:lnTo>
                  <a:pt x="6998588" y="8229600"/>
                </a:lnTo>
                <a:lnTo>
                  <a:pt x="0" y="8229600"/>
                </a:lnTo>
                <a:lnTo>
                  <a:pt x="0" y="0"/>
                </a:lnTo>
                <a:close/>
              </a:path>
            </a:pathLst>
          </a:custGeom>
          <a:blipFill>
            <a:blip r:embed="rId4"/>
            <a:stretch>
              <a:fillRect/>
            </a:stretch>
          </a:blipFill>
        </p:spPr>
      </p:sp>
    </p:spTree>
    <p:extLst>
      <p:ext uri="{BB962C8B-B14F-4D97-AF65-F5344CB8AC3E}">
        <p14:creationId xmlns:p14="http://schemas.microsoft.com/office/powerpoint/2010/main" val="100398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1" y="-294702"/>
            <a:ext cx="15932785" cy="10988108"/>
            <a:chOff x="0" y="0"/>
            <a:chExt cx="3812857" cy="2893987"/>
          </a:xfrm>
        </p:grpSpPr>
        <p:sp>
          <p:nvSpPr>
            <p:cNvPr id="3" name="Freeform 3"/>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4" name="TextBox 4"/>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0" y="0"/>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6" name="Group 11">
            <a:extLst>
              <a:ext uri="{FF2B5EF4-FFF2-40B4-BE49-F238E27FC236}">
                <a16:creationId xmlns:a16="http://schemas.microsoft.com/office/drawing/2014/main" id="{14C3BBE2-2E5C-447D-9F0C-0CC3E3B31B23}"/>
              </a:ext>
            </a:extLst>
          </p:cNvPr>
          <p:cNvGrpSpPr/>
          <p:nvPr/>
        </p:nvGrpSpPr>
        <p:grpSpPr>
          <a:xfrm>
            <a:off x="-3407804" y="-1779336"/>
            <a:ext cx="17581004" cy="11537534"/>
            <a:chOff x="0" y="0"/>
            <a:chExt cx="812800" cy="533400"/>
          </a:xfrm>
        </p:grpSpPr>
        <p:sp>
          <p:nvSpPr>
            <p:cNvPr id="17" name="Freeform 12">
              <a:extLst>
                <a:ext uri="{FF2B5EF4-FFF2-40B4-BE49-F238E27FC236}">
                  <a16:creationId xmlns:a16="http://schemas.microsoft.com/office/drawing/2014/main" id="{CFAE31D0-FA14-488D-85FB-E9E0D20C9E5E}"/>
                </a:ext>
              </a:extLst>
            </p:cNvPr>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104775" cap="sq">
              <a:solidFill>
                <a:srgbClr val="F4AC78"/>
              </a:solidFill>
              <a:prstDash val="lgDash"/>
              <a:miter/>
            </a:ln>
          </p:spPr>
        </p:sp>
        <p:sp>
          <p:nvSpPr>
            <p:cNvPr id="18" name="TextBox 13">
              <a:extLst>
                <a:ext uri="{FF2B5EF4-FFF2-40B4-BE49-F238E27FC236}">
                  <a16:creationId xmlns:a16="http://schemas.microsoft.com/office/drawing/2014/main" id="{2FC81ECB-15D9-4075-9B2A-802830425F39}"/>
                </a:ext>
              </a:extLst>
            </p:cNvPr>
            <p:cNvSpPr txBox="1"/>
            <p:nvPr/>
          </p:nvSpPr>
          <p:spPr>
            <a:xfrm>
              <a:off x="38100" y="50800"/>
              <a:ext cx="736600" cy="406400"/>
            </a:xfrm>
            <a:prstGeom prst="rect">
              <a:avLst/>
            </a:prstGeom>
          </p:spPr>
          <p:txBody>
            <a:bodyPr lIns="79560" tIns="79560" rIns="79560" bIns="79560" rtlCol="0" anchor="ctr"/>
            <a:lstStyle/>
            <a:p>
              <a:pPr algn="ctr">
                <a:lnSpc>
                  <a:spcPts val="2659"/>
                </a:lnSpc>
                <a:spcBef>
                  <a:spcPct val="0"/>
                </a:spcBef>
              </a:pPr>
              <a:endParaRPr/>
            </a:p>
          </p:txBody>
        </p:sp>
      </p:grpSp>
      <p:sp>
        <p:nvSpPr>
          <p:cNvPr id="19" name="Freeform 21">
            <a:extLst>
              <a:ext uri="{FF2B5EF4-FFF2-40B4-BE49-F238E27FC236}">
                <a16:creationId xmlns:a16="http://schemas.microsoft.com/office/drawing/2014/main" id="{09ECF22C-B0CF-4C0C-897F-B78D292516F7}"/>
              </a:ext>
            </a:extLst>
          </p:cNvPr>
          <p:cNvSpPr/>
          <p:nvPr/>
        </p:nvSpPr>
        <p:spPr>
          <a:xfrm>
            <a:off x="11887200" y="4079799"/>
            <a:ext cx="6239962" cy="2666650"/>
          </a:xfrm>
          <a:custGeom>
            <a:avLst/>
            <a:gdLst/>
            <a:ahLst/>
            <a:cxnLst/>
            <a:rect l="l" t="t" r="r" b="b"/>
            <a:pathLst>
              <a:path w="1217843" h="225033">
                <a:moveTo>
                  <a:pt x="41857" y="0"/>
                </a:moveTo>
                <a:lnTo>
                  <a:pt x="1175986" y="0"/>
                </a:lnTo>
                <a:cubicBezTo>
                  <a:pt x="1187087" y="0"/>
                  <a:pt x="1197734" y="4410"/>
                  <a:pt x="1205583" y="12260"/>
                </a:cubicBezTo>
                <a:cubicBezTo>
                  <a:pt x="1213433" y="20109"/>
                  <a:pt x="1217843" y="30756"/>
                  <a:pt x="1217843" y="41857"/>
                </a:cubicBezTo>
                <a:lnTo>
                  <a:pt x="1217843" y="183176"/>
                </a:lnTo>
                <a:cubicBezTo>
                  <a:pt x="1217843" y="206293"/>
                  <a:pt x="1199103" y="225033"/>
                  <a:pt x="1175986" y="225033"/>
                </a:cubicBezTo>
                <a:lnTo>
                  <a:pt x="41857" y="225033"/>
                </a:lnTo>
                <a:cubicBezTo>
                  <a:pt x="18740" y="225033"/>
                  <a:pt x="0" y="206293"/>
                  <a:pt x="0" y="183176"/>
                </a:cubicBezTo>
                <a:lnTo>
                  <a:pt x="0" y="41857"/>
                </a:lnTo>
                <a:cubicBezTo>
                  <a:pt x="0" y="18740"/>
                  <a:pt x="18740" y="0"/>
                  <a:pt x="41857" y="0"/>
                </a:cubicBezTo>
                <a:close/>
              </a:path>
            </a:pathLst>
          </a:custGeom>
          <a:solidFill>
            <a:schemeClr val="accent6">
              <a:lumMod val="20000"/>
              <a:lumOff val="80000"/>
            </a:schemeClr>
          </a:solidFill>
          <a:ln w="76200" cap="rnd">
            <a:solidFill>
              <a:schemeClr val="accent6">
                <a:lumMod val="60000"/>
                <a:lumOff val="40000"/>
              </a:schemeClr>
            </a:solidFill>
            <a:prstDash val="solid"/>
            <a:round/>
          </a:ln>
        </p:spPr>
        <p:txBody>
          <a:bodyPr/>
          <a:lstStyle/>
          <a:p>
            <a:endParaRPr lang="en-US"/>
          </a:p>
        </p:txBody>
      </p:sp>
      <p:pic>
        <p:nvPicPr>
          <p:cNvPr id="20" name="Google Shape;116;p2">
            <a:extLst>
              <a:ext uri="{FF2B5EF4-FFF2-40B4-BE49-F238E27FC236}">
                <a16:creationId xmlns:a16="http://schemas.microsoft.com/office/drawing/2014/main" id="{89225E26-B5CD-49CD-97DB-A104600E5F43}"/>
              </a:ext>
            </a:extLst>
          </p:cNvPr>
          <p:cNvPicPr preferRelativeResize="0"/>
          <p:nvPr/>
        </p:nvPicPr>
        <p:blipFill rotWithShape="1">
          <a:blip r:embed="rId4">
            <a:alphaModFix/>
          </a:blip>
          <a:srcRect/>
          <a:stretch/>
        </p:blipFill>
        <p:spPr>
          <a:xfrm rot="826712">
            <a:off x="16890946" y="3614308"/>
            <a:ext cx="1326801" cy="750246"/>
          </a:xfrm>
          <a:prstGeom prst="rect">
            <a:avLst/>
          </a:prstGeom>
          <a:noFill/>
          <a:ln>
            <a:noFill/>
          </a:ln>
        </p:spPr>
      </p:pic>
      <p:sp>
        <p:nvSpPr>
          <p:cNvPr id="21" name="Freeform 7">
            <a:extLst>
              <a:ext uri="{FF2B5EF4-FFF2-40B4-BE49-F238E27FC236}">
                <a16:creationId xmlns:a16="http://schemas.microsoft.com/office/drawing/2014/main" id="{CFA53FBF-A38F-4C66-80E8-AFE2E7718C00}"/>
              </a:ext>
            </a:extLst>
          </p:cNvPr>
          <p:cNvSpPr/>
          <p:nvPr/>
        </p:nvSpPr>
        <p:spPr>
          <a:xfrm flipH="1">
            <a:off x="14173200" y="6600355"/>
            <a:ext cx="3903771" cy="3648545"/>
          </a:xfrm>
          <a:custGeom>
            <a:avLst/>
            <a:gdLst/>
            <a:ahLst/>
            <a:cxnLst/>
            <a:rect l="l" t="t" r="r" b="b"/>
            <a:pathLst>
              <a:path w="2499895" h="2287404">
                <a:moveTo>
                  <a:pt x="0" y="0"/>
                </a:moveTo>
                <a:lnTo>
                  <a:pt x="2499896" y="0"/>
                </a:lnTo>
                <a:lnTo>
                  <a:pt x="2499896" y="2287404"/>
                </a:lnTo>
                <a:lnTo>
                  <a:pt x="0" y="22874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2" name="TextBox 21">
            <a:extLst>
              <a:ext uri="{FF2B5EF4-FFF2-40B4-BE49-F238E27FC236}">
                <a16:creationId xmlns:a16="http://schemas.microsoft.com/office/drawing/2014/main" id="{A5BB8063-EFCD-49D1-B705-3694715FEC1A}"/>
              </a:ext>
            </a:extLst>
          </p:cNvPr>
          <p:cNvSpPr txBox="1"/>
          <p:nvPr/>
        </p:nvSpPr>
        <p:spPr>
          <a:xfrm>
            <a:off x="12073239" y="4282976"/>
            <a:ext cx="5909961" cy="2308324"/>
          </a:xfrm>
          <a:prstGeom prst="rect">
            <a:avLst/>
          </a:prstGeom>
          <a:noFill/>
        </p:spPr>
        <p:txBody>
          <a:bodyPr wrap="square">
            <a:spAutoFit/>
          </a:bodyPr>
          <a:lstStyle/>
          <a:p>
            <a:pPr algn="just"/>
            <a:r>
              <a:rPr lang="en-US" sz="4800" b="1" i="1" kern="0" dirty="0">
                <a:effectLst/>
                <a:latin typeface="+mj-lt"/>
                <a:ea typeface="Arial" panose="020B0604020202020204" pitchFamily="34" charset="0"/>
                <a:cs typeface="Times New Roman" panose="02020603050405020304" pitchFamily="18" charset="0"/>
              </a:rPr>
              <a:t>   </a:t>
            </a:r>
            <a:r>
              <a:rPr lang="vi-VN" sz="4800" b="1" i="1" kern="0" dirty="0">
                <a:effectLst/>
                <a:latin typeface="+mj-lt"/>
                <a:ea typeface="Arial" panose="020B0604020202020204" pitchFamily="34" charset="0"/>
                <a:cs typeface="Times New Roman" panose="02020603050405020304" pitchFamily="18" charset="0"/>
              </a:rPr>
              <a:t>Theo em nội dung và ý nghĩa của bài đọc nói lên điều gì</a:t>
            </a:r>
            <a:r>
              <a:rPr lang="vi-VN" sz="4800" b="1" i="1" kern="0" dirty="0">
                <a:effectLst/>
                <a:latin typeface="+mj-lt"/>
                <a:ea typeface="Calibri" panose="020F0502020204030204" pitchFamily="34" charset="0"/>
                <a:cs typeface="Times New Roman" panose="02020603050405020304" pitchFamily="18" charset="0"/>
              </a:rPr>
              <a:t>?</a:t>
            </a:r>
            <a:endParaRPr lang="en-US" sz="4800" b="1" dirty="0">
              <a:latin typeface="+mj-lt"/>
            </a:endParaRPr>
          </a:p>
        </p:txBody>
      </p:sp>
      <p:sp>
        <p:nvSpPr>
          <p:cNvPr id="5" name="Freeform 5"/>
          <p:cNvSpPr/>
          <p:nvPr/>
        </p:nvSpPr>
        <p:spPr>
          <a:xfrm>
            <a:off x="-22413" y="8724900"/>
            <a:ext cx="4213413" cy="1524000"/>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3" name="TextBox 22">
            <a:extLst>
              <a:ext uri="{FF2B5EF4-FFF2-40B4-BE49-F238E27FC236}">
                <a16:creationId xmlns:a16="http://schemas.microsoft.com/office/drawing/2014/main" id="{D0E09142-D1C2-4E7E-9466-D6BCE8B62FEA}"/>
              </a:ext>
            </a:extLst>
          </p:cNvPr>
          <p:cNvSpPr txBox="1"/>
          <p:nvPr/>
        </p:nvSpPr>
        <p:spPr>
          <a:xfrm>
            <a:off x="547609" y="2131760"/>
            <a:ext cx="12010571" cy="4636719"/>
          </a:xfrm>
          <a:prstGeom prst="rect">
            <a:avLst/>
          </a:prstGeom>
          <a:noFill/>
        </p:spPr>
        <p:txBody>
          <a:bodyPr wrap="square">
            <a:spAutoFit/>
          </a:bodyPr>
          <a:lstStyle/>
          <a:p>
            <a:pPr>
              <a:lnSpc>
                <a:spcPct val="125000"/>
              </a:lnSpc>
            </a:pPr>
            <a:r>
              <a:rPr lang="en-US" sz="4800" kern="0" dirty="0">
                <a:solidFill>
                  <a:srgbClr val="231F20"/>
                </a:solidFill>
                <a:effectLst/>
                <a:latin typeface="+mj-lt"/>
                <a:ea typeface="Calibri" panose="020F0502020204030204" pitchFamily="34" charset="0"/>
                <a:cs typeface="Times New Roman" panose="02020603050405020304" pitchFamily="18" charset="0"/>
              </a:rPr>
              <a:t>     </a:t>
            </a:r>
            <a:r>
              <a:rPr lang="vi-VN" sz="4800" kern="0" dirty="0">
                <a:solidFill>
                  <a:srgbClr val="231F20"/>
                </a:solidFill>
                <a:effectLst/>
                <a:latin typeface="+mj-lt"/>
                <a:ea typeface="Calibri" panose="020F0502020204030204" pitchFamily="34" charset="0"/>
                <a:cs typeface="Times New Roman" panose="02020603050405020304" pitchFamily="18" charset="0"/>
              </a:rPr>
              <a:t>Bài đọc đề cao sức mạnh của lòng quyết tâm: Bằng nỗ lực của bản thân, với sự giúp đỡ tận tình của cô giáo, Pát-ty đã thành công ngoài mong đợi của bản thân, khiến mọi người vô cùng bất ngờ và tán thưởng.</a:t>
            </a:r>
            <a:endParaRPr lang="en-US" sz="4800" dirty="0">
              <a:latin typeface="+mj-lt"/>
            </a:endParaRPr>
          </a:p>
        </p:txBody>
      </p:sp>
    </p:spTree>
    <p:extLst>
      <p:ext uri="{BB962C8B-B14F-4D97-AF65-F5344CB8AC3E}">
        <p14:creationId xmlns:p14="http://schemas.microsoft.com/office/powerpoint/2010/main" val="63459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95C74AF8-DC47-445C-B16F-7788C353C39D}"/>
              </a:ext>
            </a:extLst>
          </p:cNvPr>
          <p:cNvGrpSpPr/>
          <p:nvPr/>
        </p:nvGrpSpPr>
        <p:grpSpPr>
          <a:xfrm>
            <a:off x="-1524000" y="-350554"/>
            <a:ext cx="19888200" cy="10988108"/>
            <a:chOff x="0" y="0"/>
            <a:chExt cx="3812857" cy="2893987"/>
          </a:xfrm>
        </p:grpSpPr>
        <p:sp>
          <p:nvSpPr>
            <p:cNvPr id="14" name="Freeform 3">
              <a:extLst>
                <a:ext uri="{FF2B5EF4-FFF2-40B4-BE49-F238E27FC236}">
                  <a16:creationId xmlns:a16="http://schemas.microsoft.com/office/drawing/2014/main" id="{549CA333-4DFD-4110-9A39-0F2ABA99366E}"/>
                </a:ext>
              </a:extLst>
            </p:cNvPr>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15" name="TextBox 4">
              <a:extLst>
                <a:ext uri="{FF2B5EF4-FFF2-40B4-BE49-F238E27FC236}">
                  <a16:creationId xmlns:a16="http://schemas.microsoft.com/office/drawing/2014/main" id="{98EA2B4D-70E8-4A5B-A986-73F98C11C7CB}"/>
                </a:ext>
              </a:extLst>
            </p:cNvPr>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2863727" y="898657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52400" y="154915"/>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1" name="Picture 10">
            <a:extLst>
              <a:ext uri="{FF2B5EF4-FFF2-40B4-BE49-F238E27FC236}">
                <a16:creationId xmlns:a16="http://schemas.microsoft.com/office/drawing/2014/main" id="{E93B6FE5-96F7-4439-95C3-2230EFFCBAC9}"/>
              </a:ext>
            </a:extLst>
          </p:cNvPr>
          <p:cNvPicPr>
            <a:picLocks noChangeAspect="1"/>
          </p:cNvPicPr>
          <p:nvPr/>
        </p:nvPicPr>
        <p:blipFill>
          <a:blip r:embed="rId4"/>
          <a:stretch>
            <a:fillRect/>
          </a:stretch>
        </p:blipFill>
        <p:spPr>
          <a:xfrm>
            <a:off x="3771140" y="3009900"/>
            <a:ext cx="11942562" cy="5349609"/>
          </a:xfrm>
          <a:prstGeom prst="rect">
            <a:avLst/>
          </a:prstGeom>
        </p:spPr>
      </p:pic>
      <p:sp>
        <p:nvSpPr>
          <p:cNvPr id="12" name="Rectangle 11">
            <a:extLst>
              <a:ext uri="{FF2B5EF4-FFF2-40B4-BE49-F238E27FC236}">
                <a16:creationId xmlns:a16="http://schemas.microsoft.com/office/drawing/2014/main" id="{C06CBE1A-442A-4566-8C8F-7EEE0AC699D7}"/>
              </a:ext>
            </a:extLst>
          </p:cNvPr>
          <p:cNvSpPr/>
          <p:nvPr/>
        </p:nvSpPr>
        <p:spPr>
          <a:xfrm>
            <a:off x="22412" y="1338530"/>
            <a:ext cx="13845894" cy="1323439"/>
          </a:xfrm>
          <a:prstGeom prst="rect">
            <a:avLst/>
          </a:prstGeom>
          <a:noFill/>
        </p:spPr>
        <p:txBody>
          <a:bodyPr wrap="square" lIns="91440" tIns="45720" rIns="91440" bIns="45720">
            <a:spAutoFit/>
          </a:bodyPr>
          <a:lstStyle/>
          <a:p>
            <a:pPr algn="ctr"/>
            <a:r>
              <a:rPr lang="en-US" sz="8000" b="1" cap="none" spc="0" dirty="0" err="1">
                <a:ln w="22225">
                  <a:solidFill>
                    <a:srgbClr val="5C0000"/>
                  </a:solidFill>
                  <a:prstDash val="solid"/>
                </a:ln>
                <a:solidFill>
                  <a:srgbClr val="FF0000"/>
                </a:solidFill>
                <a:effectLst/>
                <a:latin typeface="Arial" panose="020B0604020202020204" pitchFamily="34" charset="0"/>
                <a:cs typeface="Arial" panose="020B0604020202020204" pitchFamily="34" charset="0"/>
              </a:rPr>
              <a:t>Thi</a:t>
            </a:r>
            <a:r>
              <a:rPr lang="en-US" sz="8000" b="1" cap="none" spc="0" dirty="0">
                <a:ln w="22225">
                  <a:solidFill>
                    <a:srgbClr val="5C0000"/>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rgbClr val="5C0000"/>
                  </a:solidFill>
                  <a:prstDash val="solid"/>
                </a:ln>
                <a:solidFill>
                  <a:srgbClr val="FF0000"/>
                </a:solidFill>
                <a:effectLst/>
                <a:latin typeface="Arial" panose="020B0604020202020204" pitchFamily="34" charset="0"/>
                <a:cs typeface="Arial" panose="020B0604020202020204" pitchFamily="34" charset="0"/>
              </a:rPr>
              <a:t>đọc</a:t>
            </a:r>
            <a:r>
              <a:rPr lang="en-US" sz="8000" b="1" cap="none" spc="0" dirty="0">
                <a:ln w="22225">
                  <a:solidFill>
                    <a:srgbClr val="5C0000"/>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rgbClr val="5C0000"/>
                  </a:solidFill>
                  <a:prstDash val="solid"/>
                </a:ln>
                <a:solidFill>
                  <a:srgbClr val="FF0000"/>
                </a:solidFill>
                <a:effectLst/>
                <a:latin typeface="Arial" panose="020B0604020202020204" pitchFamily="34" charset="0"/>
                <a:cs typeface="Arial" panose="020B0604020202020204" pitchFamily="34" charset="0"/>
              </a:rPr>
              <a:t>diễn</a:t>
            </a:r>
            <a:r>
              <a:rPr lang="en-US" sz="8000" b="1" cap="none" spc="0" dirty="0">
                <a:ln w="22225">
                  <a:solidFill>
                    <a:srgbClr val="5C0000"/>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rgbClr val="5C0000"/>
                  </a:solidFill>
                  <a:prstDash val="solid"/>
                </a:ln>
                <a:solidFill>
                  <a:srgbClr val="FF0000"/>
                </a:solidFill>
                <a:effectLst/>
                <a:latin typeface="Arial" panose="020B0604020202020204" pitchFamily="34" charset="0"/>
                <a:cs typeface="Arial" panose="020B0604020202020204" pitchFamily="34" charset="0"/>
              </a:rPr>
              <a:t>cảm</a:t>
            </a:r>
            <a:endParaRPr lang="en-US" sz="8000" b="1" cap="none" spc="0" dirty="0">
              <a:ln w="22225">
                <a:solidFill>
                  <a:srgbClr val="5C0000"/>
                </a:solidFill>
                <a:prstDash val="solid"/>
              </a:ln>
              <a:solidFill>
                <a:srgbClr val="FF0000"/>
              </a:solidFill>
              <a:effectLst/>
              <a:latin typeface="Arial" panose="020B0604020202020204" pitchFamily="34" charset="0"/>
              <a:cs typeface="Arial" panose="020B0604020202020204" pitchFamily="34" charset="0"/>
            </a:endParaRPr>
          </a:p>
        </p:txBody>
      </p:sp>
      <p:sp>
        <p:nvSpPr>
          <p:cNvPr id="3" name="Freeform 3"/>
          <p:cNvSpPr/>
          <p:nvPr/>
        </p:nvSpPr>
        <p:spPr>
          <a:xfrm rot="-899358">
            <a:off x="14399353" y="3247601"/>
            <a:ext cx="2104599" cy="2025676"/>
          </a:xfrm>
          <a:custGeom>
            <a:avLst/>
            <a:gdLst/>
            <a:ahLst/>
            <a:cxnLst/>
            <a:rect l="l" t="t" r="r" b="b"/>
            <a:pathLst>
              <a:path w="2104599" h="2025676">
                <a:moveTo>
                  <a:pt x="0" y="0"/>
                </a:moveTo>
                <a:lnTo>
                  <a:pt x="2104599" y="0"/>
                </a:lnTo>
                <a:lnTo>
                  <a:pt x="2104599" y="2025676"/>
                </a:lnTo>
                <a:lnTo>
                  <a:pt x="0" y="20256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99986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
            <a:extLst>
              <a:ext uri="{FF2B5EF4-FFF2-40B4-BE49-F238E27FC236}">
                <a16:creationId xmlns:a16="http://schemas.microsoft.com/office/drawing/2014/main" id="{7C15912B-C42C-41E7-8486-A9A6BBACF192}"/>
              </a:ext>
            </a:extLst>
          </p:cNvPr>
          <p:cNvGrpSpPr/>
          <p:nvPr/>
        </p:nvGrpSpPr>
        <p:grpSpPr>
          <a:xfrm>
            <a:off x="-1524000" y="-350554"/>
            <a:ext cx="19888200" cy="10988108"/>
            <a:chOff x="0" y="0"/>
            <a:chExt cx="3812857" cy="2893987"/>
          </a:xfrm>
        </p:grpSpPr>
        <p:sp>
          <p:nvSpPr>
            <p:cNvPr id="12" name="Freeform 3">
              <a:extLst>
                <a:ext uri="{FF2B5EF4-FFF2-40B4-BE49-F238E27FC236}">
                  <a16:creationId xmlns:a16="http://schemas.microsoft.com/office/drawing/2014/main" id="{E209C14C-5B55-4578-8BF1-D023042B7B1E}"/>
                </a:ext>
              </a:extLst>
            </p:cNvPr>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13" name="TextBox 4">
              <a:extLst>
                <a:ext uri="{FF2B5EF4-FFF2-40B4-BE49-F238E27FC236}">
                  <a16:creationId xmlns:a16="http://schemas.microsoft.com/office/drawing/2014/main" id="{F6784C5C-E5D5-4601-B898-033FF62174DC}"/>
                </a:ext>
              </a:extLst>
            </p:cNvPr>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2" name="Freeform 2"/>
          <p:cNvSpPr/>
          <p:nvPr/>
        </p:nvSpPr>
        <p:spPr>
          <a:xfrm>
            <a:off x="0" y="-92768"/>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972800" y="9273344"/>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4" name="Picture 13">
            <a:extLst>
              <a:ext uri="{FF2B5EF4-FFF2-40B4-BE49-F238E27FC236}">
                <a16:creationId xmlns:a16="http://schemas.microsoft.com/office/drawing/2014/main" id="{E5AD6BF9-A72F-4A8B-AFA4-B81429368C60}"/>
              </a:ext>
            </a:extLst>
          </p:cNvPr>
          <p:cNvPicPr>
            <a:picLocks noChangeAspect="1"/>
          </p:cNvPicPr>
          <p:nvPr/>
        </p:nvPicPr>
        <p:blipFill>
          <a:blip r:embed="rId4"/>
          <a:stretch>
            <a:fillRect/>
          </a:stretch>
        </p:blipFill>
        <p:spPr>
          <a:xfrm>
            <a:off x="2348752" y="3240103"/>
            <a:ext cx="13572565" cy="3576376"/>
          </a:xfrm>
          <a:prstGeom prst="rect">
            <a:avLst/>
          </a:prstGeom>
        </p:spPr>
      </p:pic>
      <p:sp>
        <p:nvSpPr>
          <p:cNvPr id="15" name="Freeform 7">
            <a:extLst>
              <a:ext uri="{FF2B5EF4-FFF2-40B4-BE49-F238E27FC236}">
                <a16:creationId xmlns:a16="http://schemas.microsoft.com/office/drawing/2014/main" id="{49EA6931-9D5A-4AFB-B834-8CEC4734859C}"/>
              </a:ext>
            </a:extLst>
          </p:cNvPr>
          <p:cNvSpPr/>
          <p:nvPr/>
        </p:nvSpPr>
        <p:spPr>
          <a:xfrm>
            <a:off x="-183777" y="4770158"/>
            <a:ext cx="4160893" cy="4092642"/>
          </a:xfrm>
          <a:custGeom>
            <a:avLst/>
            <a:gdLst/>
            <a:ahLst/>
            <a:cxnLst/>
            <a:rect l="l" t="t" r="r" b="b"/>
            <a:pathLst>
              <a:path w="4297441" h="4114800">
                <a:moveTo>
                  <a:pt x="0" y="0"/>
                </a:moveTo>
                <a:lnTo>
                  <a:pt x="4297442" y="0"/>
                </a:lnTo>
                <a:lnTo>
                  <a:pt x="429744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18308" y="1742737"/>
            <a:ext cx="11851383" cy="6801526"/>
          </a:xfrm>
          <a:custGeom>
            <a:avLst/>
            <a:gdLst/>
            <a:ahLst/>
            <a:cxnLst/>
            <a:rect l="l" t="t" r="r" b="b"/>
            <a:pathLst>
              <a:path w="11851383" h="6801526">
                <a:moveTo>
                  <a:pt x="0" y="0"/>
                </a:moveTo>
                <a:lnTo>
                  <a:pt x="11851383" y="0"/>
                </a:lnTo>
                <a:lnTo>
                  <a:pt x="11851383" y="6801527"/>
                </a:lnTo>
                <a:lnTo>
                  <a:pt x="0" y="68015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899358">
            <a:off x="3112943" y="1408856"/>
            <a:ext cx="2104599" cy="2025676"/>
          </a:xfrm>
          <a:custGeom>
            <a:avLst/>
            <a:gdLst/>
            <a:ahLst/>
            <a:cxnLst/>
            <a:rect l="l" t="t" r="r" b="b"/>
            <a:pathLst>
              <a:path w="2104599" h="2025676">
                <a:moveTo>
                  <a:pt x="0" y="0"/>
                </a:moveTo>
                <a:lnTo>
                  <a:pt x="2104599" y="0"/>
                </a:lnTo>
                <a:lnTo>
                  <a:pt x="2104599" y="2025676"/>
                </a:lnTo>
                <a:lnTo>
                  <a:pt x="0" y="20256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3112151"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0"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Rectangle 8">
            <a:extLst>
              <a:ext uri="{FF2B5EF4-FFF2-40B4-BE49-F238E27FC236}">
                <a16:creationId xmlns:a16="http://schemas.microsoft.com/office/drawing/2014/main" id="{6A6E8219-96F8-4F95-B3D2-A6A90FAE9165}"/>
              </a:ext>
            </a:extLst>
          </p:cNvPr>
          <p:cNvSpPr/>
          <p:nvPr/>
        </p:nvSpPr>
        <p:spPr>
          <a:xfrm>
            <a:off x="3976687" y="4139519"/>
            <a:ext cx="10543271" cy="2215991"/>
          </a:xfrm>
          <a:prstGeom prst="rect">
            <a:avLst/>
          </a:prstGeom>
          <a:noFill/>
        </p:spPr>
        <p:txBody>
          <a:bodyPr wrap="none" lIns="91440" tIns="45720" rIns="91440" bIns="45720">
            <a:spAutoFit/>
          </a:bodyPr>
          <a:lstStyle/>
          <a:p>
            <a:pPr algn="ctr"/>
            <a:r>
              <a:rPr lang="en-US" sz="13800" b="1" dirty="0">
                <a:ln w="22225">
                  <a:solidFill>
                    <a:schemeClr val="accent2">
                      <a:lumMod val="50000"/>
                    </a:schemeClr>
                  </a:solidFill>
                  <a:prstDash val="solid"/>
                </a:ln>
                <a:solidFill>
                  <a:srgbClr val="F15476"/>
                </a:solidFill>
                <a:latin typeface="Arial" panose="020B0604020202020204" pitchFamily="34" charset="0"/>
                <a:cs typeface="Arial" panose="020B0604020202020204" pitchFamily="34" charset="0"/>
              </a:rPr>
              <a:t>KHỞI ĐỘNG</a:t>
            </a:r>
            <a:endParaRPr lang="en-US" sz="138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endParaRPr>
          </a:p>
        </p:txBody>
      </p:sp>
      <p:sp>
        <p:nvSpPr>
          <p:cNvPr id="11" name="Freeform 11">
            <a:extLst>
              <a:ext uri="{FF2B5EF4-FFF2-40B4-BE49-F238E27FC236}">
                <a16:creationId xmlns:a16="http://schemas.microsoft.com/office/drawing/2014/main" id="{F1B6E1F2-E089-4B89-A572-6FCF272F1301}"/>
              </a:ext>
            </a:extLst>
          </p:cNvPr>
          <p:cNvSpPr/>
          <p:nvPr/>
        </p:nvSpPr>
        <p:spPr>
          <a:xfrm flipH="1">
            <a:off x="13867010" y="5319672"/>
            <a:ext cx="3922119" cy="4967328"/>
          </a:xfrm>
          <a:custGeom>
            <a:avLst/>
            <a:gdLst/>
            <a:ahLst/>
            <a:cxnLst/>
            <a:rect l="l" t="t" r="r" b="b"/>
            <a:pathLst>
              <a:path w="6497955" h="8229600">
                <a:moveTo>
                  <a:pt x="0" y="0"/>
                </a:moveTo>
                <a:lnTo>
                  <a:pt x="6497955" y="0"/>
                </a:lnTo>
                <a:lnTo>
                  <a:pt x="6497955" y="8229600"/>
                </a:lnTo>
                <a:lnTo>
                  <a:pt x="0" y="8229600"/>
                </a:lnTo>
                <a:lnTo>
                  <a:pt x="0" y="0"/>
                </a:lnTo>
                <a:close/>
              </a:path>
            </a:pathLst>
          </a:custGeom>
          <a:blipFill>
            <a:blip r:embed="rId8"/>
            <a:stretch>
              <a:fillRect/>
            </a:stretch>
          </a:blipFill>
        </p:spPr>
      </p:sp>
    </p:spTree>
    <p:extLst>
      <p:ext uri="{BB962C8B-B14F-4D97-AF65-F5344CB8AC3E}">
        <p14:creationId xmlns:p14="http://schemas.microsoft.com/office/powerpoint/2010/main" val="234765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87258" y="-350554"/>
            <a:ext cx="14476942" cy="10637554"/>
            <a:chOff x="0" y="0"/>
            <a:chExt cx="3812857" cy="2893987"/>
          </a:xfrm>
        </p:grpSpPr>
        <p:sp>
          <p:nvSpPr>
            <p:cNvPr id="3" name="Freeform 3"/>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4" name="TextBox 4"/>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2775497" y="8415992"/>
            <a:ext cx="5512503" cy="1832908"/>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52400" y="150876"/>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9" name="Group 8">
            <a:extLst>
              <a:ext uri="{FF2B5EF4-FFF2-40B4-BE49-F238E27FC236}">
                <a16:creationId xmlns:a16="http://schemas.microsoft.com/office/drawing/2014/main" id="{4793706B-1627-47F5-9800-62538B9DCDC2}"/>
              </a:ext>
            </a:extLst>
          </p:cNvPr>
          <p:cNvGrpSpPr/>
          <p:nvPr/>
        </p:nvGrpSpPr>
        <p:grpSpPr>
          <a:xfrm>
            <a:off x="2438400" y="2063961"/>
            <a:ext cx="14312153" cy="2806278"/>
            <a:chOff x="1981728" y="1409700"/>
            <a:chExt cx="15620471" cy="2806278"/>
          </a:xfrm>
        </p:grpSpPr>
        <p:sp>
          <p:nvSpPr>
            <p:cNvPr id="12" name="Rectangle: Rounded Corners 8">
              <a:extLst>
                <a:ext uri="{FF2B5EF4-FFF2-40B4-BE49-F238E27FC236}">
                  <a16:creationId xmlns:a16="http://schemas.microsoft.com/office/drawing/2014/main" id="{E09F5652-C79E-439F-9FFA-65FEC0C82C19}"/>
                </a:ext>
              </a:extLst>
            </p:cNvPr>
            <p:cNvSpPr/>
            <p:nvPr/>
          </p:nvSpPr>
          <p:spPr>
            <a:xfrm>
              <a:off x="1981728" y="1409700"/>
              <a:ext cx="15620471" cy="2806278"/>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757748" defTabSz="1219170">
                <a:lnSpc>
                  <a:spcPct val="150000"/>
                </a:lnSpc>
                <a:buClr>
                  <a:srgbClr val="000000"/>
                </a:buClr>
              </a:pPr>
              <a:endParaRPr lang="en-US" sz="4800" kern="0" dirty="0">
                <a:solidFill>
                  <a:srgbClr val="000000"/>
                </a:solidFill>
                <a:latin typeface="Arial" panose="020B0604020202020204" pitchFamily="34" charset="0"/>
                <a:cs typeface="Arial" panose="020B0604020202020204" pitchFamily="34" charset="0"/>
                <a:sym typeface="Arial"/>
              </a:endParaRPr>
            </a:p>
          </p:txBody>
        </p:sp>
        <p:sp>
          <p:nvSpPr>
            <p:cNvPr id="13" name="TextBox 12">
              <a:extLst>
                <a:ext uri="{FF2B5EF4-FFF2-40B4-BE49-F238E27FC236}">
                  <a16:creationId xmlns:a16="http://schemas.microsoft.com/office/drawing/2014/main" id="{499E44AF-70EC-470A-AEBF-A39DFFCE2A19}"/>
                </a:ext>
              </a:extLst>
            </p:cNvPr>
            <p:cNvSpPr txBox="1"/>
            <p:nvPr/>
          </p:nvSpPr>
          <p:spPr>
            <a:xfrm>
              <a:off x="2436422" y="1832908"/>
              <a:ext cx="14711081" cy="1754326"/>
            </a:xfrm>
            <a:prstGeom prst="rect">
              <a:avLst/>
            </a:prstGeom>
            <a:noFill/>
          </p:spPr>
          <p:txBody>
            <a:bodyPr wrap="square">
              <a:spAutoFit/>
            </a:bodyPr>
            <a:lstStyle/>
            <a:p>
              <a:pPr algn="just"/>
              <a:r>
                <a:rPr lang="vi-VN" sz="5400" dirty="0">
                  <a:effectLst/>
                  <a:latin typeface="Times New Roman" panose="02020603050405020304" pitchFamily="18" charset="0"/>
                  <a:ea typeface="Arial" panose="020B0604020202020204" pitchFamily="34" charset="0"/>
                </a:rPr>
                <a:t>+  </a:t>
              </a:r>
              <a:r>
                <a:rPr lang="vi-VN" sz="5400" i="1" dirty="0">
                  <a:effectLst/>
                  <a:latin typeface="Times New Roman" panose="02020603050405020304" pitchFamily="18" charset="0"/>
                  <a:ea typeface="Arial" panose="020B0604020202020204" pitchFamily="34" charset="0"/>
                </a:rPr>
                <a:t>Em biết được điều gì sau khi học bài đọc Tiết mục đọc thơ?</a:t>
              </a:r>
              <a:endParaRPr lang="en-US" sz="5400" dirty="0">
                <a:effectLst/>
                <a:latin typeface="Times New Roman" panose="02020603050405020304" pitchFamily="18" charset="0"/>
                <a:ea typeface="SimSun" panose="02010600030101010101" pitchFamily="2" charset="-122"/>
              </a:endParaRPr>
            </a:p>
          </p:txBody>
        </p:sp>
      </p:grpSp>
      <p:grpSp>
        <p:nvGrpSpPr>
          <p:cNvPr id="8" name="Group 7">
            <a:extLst>
              <a:ext uri="{FF2B5EF4-FFF2-40B4-BE49-F238E27FC236}">
                <a16:creationId xmlns:a16="http://schemas.microsoft.com/office/drawing/2014/main" id="{906461AB-A6D5-4AE2-8E8A-67D1C2F3D7FD}"/>
              </a:ext>
            </a:extLst>
          </p:cNvPr>
          <p:cNvGrpSpPr/>
          <p:nvPr/>
        </p:nvGrpSpPr>
        <p:grpSpPr>
          <a:xfrm>
            <a:off x="2348753" y="5291555"/>
            <a:ext cx="14312153" cy="2806278"/>
            <a:chOff x="1981726" y="5606773"/>
            <a:chExt cx="15620471" cy="2806278"/>
          </a:xfrm>
        </p:grpSpPr>
        <p:sp>
          <p:nvSpPr>
            <p:cNvPr id="16" name="Rectangle: Rounded Corners 8">
              <a:extLst>
                <a:ext uri="{FF2B5EF4-FFF2-40B4-BE49-F238E27FC236}">
                  <a16:creationId xmlns:a16="http://schemas.microsoft.com/office/drawing/2014/main" id="{A5437A24-B6E9-45F3-9A6B-43116D043AE7}"/>
                </a:ext>
              </a:extLst>
            </p:cNvPr>
            <p:cNvSpPr/>
            <p:nvPr/>
          </p:nvSpPr>
          <p:spPr>
            <a:xfrm>
              <a:off x="1981726" y="5606773"/>
              <a:ext cx="15620471" cy="2806278"/>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marL="757748" defTabSz="1219170">
                <a:lnSpc>
                  <a:spcPct val="150000"/>
                </a:lnSpc>
                <a:buClr>
                  <a:srgbClr val="000000"/>
                </a:buClr>
              </a:pPr>
              <a:endParaRPr lang="en-US" sz="4800" kern="0" dirty="0">
                <a:solidFill>
                  <a:srgbClr val="000000"/>
                </a:solidFill>
                <a:latin typeface="Arial" panose="020B0604020202020204" pitchFamily="34" charset="0"/>
                <a:cs typeface="Arial" panose="020B0604020202020204" pitchFamily="34" charset="0"/>
                <a:sym typeface="Arial"/>
              </a:endParaRPr>
            </a:p>
          </p:txBody>
        </p:sp>
        <p:sp>
          <p:nvSpPr>
            <p:cNvPr id="17" name="TextBox 16">
              <a:extLst>
                <a:ext uri="{FF2B5EF4-FFF2-40B4-BE49-F238E27FC236}">
                  <a16:creationId xmlns:a16="http://schemas.microsoft.com/office/drawing/2014/main" id="{16B4D796-EDC2-41F9-A7A0-960BA647ACA7}"/>
                </a:ext>
              </a:extLst>
            </p:cNvPr>
            <p:cNvSpPr txBox="1"/>
            <p:nvPr/>
          </p:nvSpPr>
          <p:spPr>
            <a:xfrm>
              <a:off x="2467798" y="6057900"/>
              <a:ext cx="14711081" cy="1754326"/>
            </a:xfrm>
            <a:prstGeom prst="rect">
              <a:avLst/>
            </a:prstGeom>
            <a:noFill/>
          </p:spPr>
          <p:txBody>
            <a:bodyPr wrap="square">
              <a:spAutoFit/>
            </a:bodyPr>
            <a:lstStyle/>
            <a:p>
              <a:pPr algn="just"/>
              <a:r>
                <a:rPr lang="vi-VN" sz="5400" i="1" dirty="0">
                  <a:effectLst/>
                  <a:latin typeface="Times New Roman" panose="02020603050405020304" pitchFamily="18" charset="0"/>
                  <a:ea typeface="Arial" panose="020B0604020202020204" pitchFamily="34" charset="0"/>
                </a:rPr>
                <a:t>+ Sự cố gắng trong học tập và cuộc sống đã đem lại cho em những kết quả tốt như thế nào?</a:t>
              </a:r>
              <a:endParaRPr lang="en-US" sz="5400" dirty="0">
                <a:effectLst/>
                <a:latin typeface="Times New Roman" panose="02020603050405020304" pitchFamily="18" charset="0"/>
                <a:ea typeface="SimSun" panose="02010600030101010101" pitchFamily="2" charset="-122"/>
              </a:endParaRPr>
            </a:p>
          </p:txBody>
        </p:sp>
      </p:grpSp>
      <p:sp>
        <p:nvSpPr>
          <p:cNvPr id="18" name="Freeform 4">
            <a:extLst>
              <a:ext uri="{FF2B5EF4-FFF2-40B4-BE49-F238E27FC236}">
                <a16:creationId xmlns:a16="http://schemas.microsoft.com/office/drawing/2014/main" id="{AEA0D7BE-C3C7-4E6C-85A7-BECF94E9B69D}"/>
              </a:ext>
            </a:extLst>
          </p:cNvPr>
          <p:cNvSpPr/>
          <p:nvPr/>
        </p:nvSpPr>
        <p:spPr>
          <a:xfrm>
            <a:off x="406812" y="6667500"/>
            <a:ext cx="2945988" cy="3619500"/>
          </a:xfrm>
          <a:custGeom>
            <a:avLst/>
            <a:gdLst/>
            <a:ahLst/>
            <a:cxnLst/>
            <a:rect l="l" t="t" r="r" b="b"/>
            <a:pathLst>
              <a:path w="3260979" h="4114800">
                <a:moveTo>
                  <a:pt x="0" y="0"/>
                </a:moveTo>
                <a:lnTo>
                  <a:pt x="3260980" y="0"/>
                </a:lnTo>
                <a:lnTo>
                  <a:pt x="326098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304267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254C7244-12D2-4EB8-9654-23A8E18FAFB8}"/>
              </a:ext>
            </a:extLst>
          </p:cNvPr>
          <p:cNvGrpSpPr/>
          <p:nvPr/>
        </p:nvGrpSpPr>
        <p:grpSpPr>
          <a:xfrm>
            <a:off x="-1506176" y="-350554"/>
            <a:ext cx="19888200" cy="10988108"/>
            <a:chOff x="0" y="0"/>
            <a:chExt cx="3812857" cy="2893987"/>
          </a:xfrm>
        </p:grpSpPr>
        <p:sp>
          <p:nvSpPr>
            <p:cNvPr id="8" name="Freeform 3">
              <a:extLst>
                <a:ext uri="{FF2B5EF4-FFF2-40B4-BE49-F238E27FC236}">
                  <a16:creationId xmlns:a16="http://schemas.microsoft.com/office/drawing/2014/main" id="{D376D4DE-261E-4BF0-9899-DC19F398C909}"/>
                </a:ext>
              </a:extLst>
            </p:cNvPr>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9" name="TextBox 4">
              <a:extLst>
                <a:ext uri="{FF2B5EF4-FFF2-40B4-BE49-F238E27FC236}">
                  <a16:creationId xmlns:a16="http://schemas.microsoft.com/office/drawing/2014/main" id="{2B049F55-F2EB-4763-9867-4714E1FEA8E3}"/>
                </a:ext>
              </a:extLst>
            </p:cNvPr>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3" name="Freeform 3"/>
          <p:cNvSpPr/>
          <p:nvPr/>
        </p:nvSpPr>
        <p:spPr>
          <a:xfrm>
            <a:off x="0" y="5143500"/>
            <a:ext cx="2886789" cy="5143500"/>
          </a:xfrm>
          <a:custGeom>
            <a:avLst/>
            <a:gdLst/>
            <a:ahLst/>
            <a:cxnLst/>
            <a:rect l="l" t="t" r="r" b="b"/>
            <a:pathLst>
              <a:path w="2886789" h="5143500">
                <a:moveTo>
                  <a:pt x="0" y="0"/>
                </a:moveTo>
                <a:lnTo>
                  <a:pt x="2886789" y="0"/>
                </a:lnTo>
                <a:lnTo>
                  <a:pt x="2886789"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3112151"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522129" y="5143500"/>
            <a:ext cx="2886789" cy="5143500"/>
          </a:xfrm>
          <a:custGeom>
            <a:avLst/>
            <a:gdLst/>
            <a:ahLst/>
            <a:cxnLst/>
            <a:rect l="l" t="t" r="r" b="b"/>
            <a:pathLst>
              <a:path w="2886789" h="5143500">
                <a:moveTo>
                  <a:pt x="0" y="0"/>
                </a:moveTo>
                <a:lnTo>
                  <a:pt x="2886790" y="0"/>
                </a:lnTo>
                <a:lnTo>
                  <a:pt x="288679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0"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Rectangle 9">
            <a:extLst>
              <a:ext uri="{FF2B5EF4-FFF2-40B4-BE49-F238E27FC236}">
                <a16:creationId xmlns:a16="http://schemas.microsoft.com/office/drawing/2014/main" id="{CF45916C-C403-484F-9A27-C15930EFE944}"/>
              </a:ext>
            </a:extLst>
          </p:cNvPr>
          <p:cNvSpPr/>
          <p:nvPr/>
        </p:nvSpPr>
        <p:spPr>
          <a:xfrm>
            <a:off x="2733698" y="2028021"/>
            <a:ext cx="13321275" cy="5201424"/>
          </a:xfrm>
          <a:prstGeom prst="rect">
            <a:avLst/>
          </a:prstGeom>
          <a:noFill/>
        </p:spPr>
        <p:txBody>
          <a:bodyPr wrap="none" lIns="91440" tIns="45720" rIns="91440" bIns="45720">
            <a:spAutoFit/>
          </a:bodyPr>
          <a:lstStyle/>
          <a:p>
            <a:pPr algn="ctr"/>
            <a:r>
              <a:rPr lang="en-US" sz="16600" b="1" cap="none" spc="0" dirty="0" err="1">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Chúc</a:t>
            </a:r>
            <a:r>
              <a:rPr lang="en-US" sz="166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 </a:t>
            </a:r>
            <a:r>
              <a:rPr lang="en-US" sz="16600" b="1" cap="none" spc="0" dirty="0" err="1">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các</a:t>
            </a:r>
            <a:r>
              <a:rPr lang="en-US" sz="166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 </a:t>
            </a:r>
            <a:r>
              <a:rPr lang="en-US" sz="16600" b="1" cap="none" spc="0" dirty="0" err="1">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rPr>
              <a:t>em</a:t>
            </a:r>
            <a:endParaRPr lang="en-US" sz="166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endParaRPr>
          </a:p>
          <a:p>
            <a:pPr algn="ctr"/>
            <a:r>
              <a:rPr lang="en-US" sz="16600" b="1" dirty="0" err="1">
                <a:ln w="22225">
                  <a:solidFill>
                    <a:schemeClr val="accent2">
                      <a:lumMod val="50000"/>
                    </a:schemeClr>
                  </a:solidFill>
                  <a:prstDash val="solid"/>
                </a:ln>
                <a:solidFill>
                  <a:srgbClr val="F15476"/>
                </a:solidFill>
                <a:latin typeface="Arial" panose="020B0604020202020204" pitchFamily="34" charset="0"/>
                <a:cs typeface="Arial" panose="020B0604020202020204" pitchFamily="34" charset="0"/>
              </a:rPr>
              <a:t>Học</a:t>
            </a:r>
            <a:r>
              <a:rPr lang="en-US" sz="16600" b="1" dirty="0">
                <a:ln w="22225">
                  <a:solidFill>
                    <a:schemeClr val="accent2">
                      <a:lumMod val="50000"/>
                    </a:schemeClr>
                  </a:solidFill>
                  <a:prstDash val="solid"/>
                </a:ln>
                <a:solidFill>
                  <a:srgbClr val="F15476"/>
                </a:solidFill>
                <a:latin typeface="Arial" panose="020B0604020202020204" pitchFamily="34" charset="0"/>
                <a:cs typeface="Arial" panose="020B0604020202020204" pitchFamily="34" charset="0"/>
              </a:rPr>
              <a:t> </a:t>
            </a:r>
            <a:r>
              <a:rPr lang="en-US" sz="16600" b="1" dirty="0" err="1">
                <a:ln w="22225">
                  <a:solidFill>
                    <a:schemeClr val="accent2">
                      <a:lumMod val="50000"/>
                    </a:schemeClr>
                  </a:solidFill>
                  <a:prstDash val="solid"/>
                </a:ln>
                <a:solidFill>
                  <a:srgbClr val="F15476"/>
                </a:solidFill>
                <a:latin typeface="Arial" panose="020B0604020202020204" pitchFamily="34" charset="0"/>
                <a:cs typeface="Arial" panose="020B0604020202020204" pitchFamily="34" charset="0"/>
              </a:rPr>
              <a:t>tốt</a:t>
            </a:r>
            <a:r>
              <a:rPr lang="en-US" sz="16600" b="1" dirty="0">
                <a:ln w="22225">
                  <a:solidFill>
                    <a:schemeClr val="accent2">
                      <a:lumMod val="50000"/>
                    </a:schemeClr>
                  </a:solidFill>
                  <a:prstDash val="solid"/>
                </a:ln>
                <a:solidFill>
                  <a:srgbClr val="F15476"/>
                </a:solidFill>
                <a:latin typeface="Arial" panose="020B0604020202020204" pitchFamily="34" charset="0"/>
                <a:cs typeface="Arial" panose="020B0604020202020204" pitchFamily="34" charset="0"/>
              </a:rPr>
              <a:t>!</a:t>
            </a:r>
            <a:endParaRPr lang="en-US" sz="166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83469"/>
            <a:ext cx="16230600" cy="8120062"/>
            <a:chOff x="0" y="0"/>
            <a:chExt cx="4274726" cy="2138617"/>
          </a:xfrm>
        </p:grpSpPr>
        <p:sp>
          <p:nvSpPr>
            <p:cNvPr id="3" name="Freeform 3"/>
            <p:cNvSpPr/>
            <p:nvPr/>
          </p:nvSpPr>
          <p:spPr>
            <a:xfrm>
              <a:off x="0" y="0"/>
              <a:ext cx="4274726" cy="2138617"/>
            </a:xfrm>
            <a:custGeom>
              <a:avLst/>
              <a:gdLst/>
              <a:ahLst/>
              <a:cxnLst/>
              <a:rect l="l" t="t" r="r" b="b"/>
              <a:pathLst>
                <a:path w="4274726" h="2138617">
                  <a:moveTo>
                    <a:pt x="0" y="0"/>
                  </a:moveTo>
                  <a:lnTo>
                    <a:pt x="4274726" y="0"/>
                  </a:lnTo>
                  <a:lnTo>
                    <a:pt x="4274726" y="2138617"/>
                  </a:lnTo>
                  <a:lnTo>
                    <a:pt x="0" y="2138617"/>
                  </a:lnTo>
                  <a:close/>
                </a:path>
              </a:pathLst>
            </a:custGeom>
            <a:solidFill>
              <a:srgbClr val="F3F2DA"/>
            </a:solidFill>
            <a:ln w="66675" cap="sq">
              <a:solidFill>
                <a:srgbClr val="045762"/>
              </a:solidFill>
              <a:prstDash val="lgDash"/>
              <a:miter/>
            </a:ln>
          </p:spPr>
        </p:sp>
        <p:sp>
          <p:nvSpPr>
            <p:cNvPr id="4" name="TextBox 4"/>
            <p:cNvSpPr txBox="1"/>
            <p:nvPr/>
          </p:nvSpPr>
          <p:spPr>
            <a:xfrm>
              <a:off x="0" y="-38100"/>
              <a:ext cx="4274726" cy="217671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2400" y="7387001"/>
            <a:ext cx="2590800" cy="2782067"/>
          </a:xfrm>
          <a:custGeom>
            <a:avLst/>
            <a:gdLst/>
            <a:ahLst/>
            <a:cxnLst/>
            <a:rect l="l" t="t" r="r" b="b"/>
            <a:pathLst>
              <a:path w="3122336" h="3352844">
                <a:moveTo>
                  <a:pt x="0" y="0"/>
                </a:moveTo>
                <a:lnTo>
                  <a:pt x="3122336" y="0"/>
                </a:lnTo>
                <a:lnTo>
                  <a:pt x="3122336" y="3352844"/>
                </a:lnTo>
                <a:lnTo>
                  <a:pt x="0" y="33528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0" y="0"/>
            <a:ext cx="4557311" cy="1515306"/>
          </a:xfrm>
          <a:custGeom>
            <a:avLst/>
            <a:gdLst/>
            <a:ahLst/>
            <a:cxnLst/>
            <a:rect l="l" t="t" r="r" b="b"/>
            <a:pathLst>
              <a:path w="4557311" h="1515306">
                <a:moveTo>
                  <a:pt x="0" y="0"/>
                </a:moveTo>
                <a:lnTo>
                  <a:pt x="4557311" y="0"/>
                </a:lnTo>
                <a:lnTo>
                  <a:pt x="4557311" y="1515306"/>
                </a:lnTo>
                <a:lnTo>
                  <a:pt x="0" y="15153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2278655" y="3485987"/>
            <a:ext cx="13139614" cy="3562514"/>
          </a:xfrm>
          <a:prstGeom prst="rect">
            <a:avLst/>
          </a:prstGeom>
        </p:spPr>
        <p:txBody>
          <a:bodyPr lIns="0" tIns="0" rIns="0" bIns="0" rtlCol="0" anchor="t">
            <a:spAutoFit/>
          </a:bodyPr>
          <a:lstStyle/>
          <a:p>
            <a:pPr marL="571500" indent="-571500" algn="l">
              <a:lnSpc>
                <a:spcPts val="5599"/>
              </a:lnSpc>
              <a:buFontTx/>
              <a:buChar char="-"/>
            </a:pPr>
            <a:r>
              <a:rPr lang="en-US" sz="3999" dirty="0" err="1">
                <a:solidFill>
                  <a:srgbClr val="045762"/>
                </a:solidFill>
                <a:latin typeface="Arial" panose="020B0604020202020204" pitchFamily="34" charset="0"/>
                <a:ea typeface="Now"/>
                <a:cs typeface="Arial" panose="020B0604020202020204" pitchFamily="34" charset="0"/>
                <a:sym typeface="Now"/>
              </a:rPr>
              <a:t>Mời</a:t>
            </a:r>
            <a:r>
              <a:rPr lang="en-US" sz="3999" dirty="0">
                <a:solidFill>
                  <a:srgbClr val="045762"/>
                </a:solidFill>
                <a:latin typeface="Arial" panose="020B0604020202020204" pitchFamily="34" charset="0"/>
                <a:ea typeface="Now"/>
                <a:cs typeface="Arial" panose="020B0604020202020204" pitchFamily="34" charset="0"/>
                <a:sym typeface="Now"/>
              </a:rPr>
              <a:t> 4 </a:t>
            </a:r>
            <a:r>
              <a:rPr lang="en-US" sz="3999" dirty="0" err="1">
                <a:solidFill>
                  <a:srgbClr val="045762"/>
                </a:solidFill>
                <a:latin typeface="Arial" panose="020B0604020202020204" pitchFamily="34" charset="0"/>
                <a:ea typeface="Now"/>
                <a:cs typeface="Arial" panose="020B0604020202020204" pitchFamily="34" charset="0"/>
                <a:sym typeface="Now"/>
              </a:rPr>
              <a:t>học</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sinh</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tham</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gia</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thi</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đọc</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thơ</a:t>
            </a:r>
            <a:r>
              <a:rPr lang="en-US" sz="3999" dirty="0">
                <a:solidFill>
                  <a:srgbClr val="045762"/>
                </a:solidFill>
                <a:latin typeface="Arial" panose="020B0604020202020204" pitchFamily="34" charset="0"/>
                <a:ea typeface="Now"/>
                <a:cs typeface="Arial" panose="020B0604020202020204" pitchFamily="34" charset="0"/>
                <a:sym typeface="Now"/>
              </a:rPr>
              <a:t>.</a:t>
            </a:r>
          </a:p>
          <a:p>
            <a:pPr marL="571500" indent="-571500" algn="l">
              <a:lnSpc>
                <a:spcPts val="5599"/>
              </a:lnSpc>
              <a:buFontTx/>
              <a:buChar char="-"/>
            </a:pPr>
            <a:r>
              <a:rPr lang="en-US" sz="3999" dirty="0">
                <a:solidFill>
                  <a:srgbClr val="045762"/>
                </a:solidFill>
                <a:latin typeface="Arial" panose="020B0604020202020204" pitchFamily="34" charset="0"/>
                <a:ea typeface="Now"/>
                <a:cs typeface="Arial" panose="020B0604020202020204" pitchFamily="34" charset="0"/>
                <a:sym typeface="Now"/>
              </a:rPr>
              <a:t>HS </a:t>
            </a:r>
            <a:r>
              <a:rPr lang="en-US" sz="3999" dirty="0" err="1">
                <a:solidFill>
                  <a:srgbClr val="045762"/>
                </a:solidFill>
                <a:latin typeface="Arial" panose="020B0604020202020204" pitchFamily="34" charset="0"/>
                <a:ea typeface="Now"/>
                <a:cs typeface="Arial" panose="020B0604020202020204" pitchFamily="34" charset="0"/>
                <a:sym typeface="Now"/>
              </a:rPr>
              <a:t>dưới</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lớp</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lắng</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nghe</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bình</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chọn</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phần</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thi</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yêu</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thích</a:t>
            </a:r>
            <a:r>
              <a:rPr lang="en-US" sz="3999" dirty="0">
                <a:solidFill>
                  <a:srgbClr val="045762"/>
                </a:solidFill>
                <a:latin typeface="Arial" panose="020B0604020202020204" pitchFamily="34" charset="0"/>
                <a:ea typeface="Now"/>
                <a:cs typeface="Arial" panose="020B0604020202020204" pitchFamily="34" charset="0"/>
                <a:sym typeface="Now"/>
              </a:rPr>
              <a:t>.</a:t>
            </a:r>
          </a:p>
          <a:p>
            <a:pPr algn="l">
              <a:lnSpc>
                <a:spcPts val="5599"/>
              </a:lnSpc>
            </a:pPr>
            <a:r>
              <a:rPr lang="en-US" sz="4400" b="1" i="1" dirty="0">
                <a:solidFill>
                  <a:srgbClr val="045762"/>
                </a:solidFill>
                <a:latin typeface="Times New Roman" panose="02020603050405020304" pitchFamily="18" charset="0"/>
                <a:ea typeface="Now"/>
                <a:cs typeface="Times New Roman" panose="02020603050405020304" pitchFamily="18" charset="0"/>
                <a:sym typeface="Now"/>
              </a:rPr>
              <a:t>* </a:t>
            </a:r>
            <a:r>
              <a:rPr lang="en-US" sz="4400" b="1" i="1" dirty="0" err="1">
                <a:solidFill>
                  <a:srgbClr val="045762"/>
                </a:solidFill>
                <a:latin typeface="Times New Roman" panose="02020603050405020304" pitchFamily="18" charset="0"/>
                <a:ea typeface="Now"/>
                <a:cs typeface="Times New Roman" panose="02020603050405020304" pitchFamily="18" charset="0"/>
                <a:sym typeface="Now"/>
              </a:rPr>
              <a:t>Tiêu</a:t>
            </a:r>
            <a:r>
              <a:rPr lang="en-US" sz="4400" b="1" i="1" dirty="0">
                <a:solidFill>
                  <a:srgbClr val="045762"/>
                </a:solidFill>
                <a:latin typeface="Times New Roman" panose="02020603050405020304" pitchFamily="18" charset="0"/>
                <a:ea typeface="Now"/>
                <a:cs typeface="Times New Roman" panose="02020603050405020304" pitchFamily="18" charset="0"/>
                <a:sym typeface="Now"/>
              </a:rPr>
              <a:t> </a:t>
            </a:r>
            <a:r>
              <a:rPr lang="en-US" sz="4400" b="1" i="1" dirty="0" err="1">
                <a:solidFill>
                  <a:srgbClr val="045762"/>
                </a:solidFill>
                <a:latin typeface="Times New Roman" panose="02020603050405020304" pitchFamily="18" charset="0"/>
                <a:ea typeface="Now"/>
                <a:cs typeface="Times New Roman" panose="02020603050405020304" pitchFamily="18" charset="0"/>
                <a:sym typeface="Now"/>
              </a:rPr>
              <a:t>chí</a:t>
            </a:r>
            <a:r>
              <a:rPr lang="en-US" sz="4400" b="1" i="1" dirty="0">
                <a:solidFill>
                  <a:srgbClr val="045762"/>
                </a:solidFill>
                <a:latin typeface="Times New Roman" panose="02020603050405020304" pitchFamily="18" charset="0"/>
                <a:ea typeface="Now"/>
                <a:cs typeface="Times New Roman" panose="02020603050405020304" pitchFamily="18" charset="0"/>
                <a:sym typeface="Now"/>
              </a:rPr>
              <a:t> </a:t>
            </a:r>
            <a:r>
              <a:rPr lang="en-US" sz="4400" b="1" i="1" dirty="0" err="1">
                <a:solidFill>
                  <a:srgbClr val="045762"/>
                </a:solidFill>
                <a:latin typeface="Times New Roman" panose="02020603050405020304" pitchFamily="18" charset="0"/>
                <a:ea typeface="Now"/>
                <a:cs typeface="Times New Roman" panose="02020603050405020304" pitchFamily="18" charset="0"/>
                <a:sym typeface="Now"/>
              </a:rPr>
              <a:t>chấm</a:t>
            </a:r>
            <a:r>
              <a:rPr lang="en-US" sz="4400" b="1" i="1" dirty="0">
                <a:solidFill>
                  <a:srgbClr val="045762"/>
                </a:solidFill>
                <a:latin typeface="Times New Roman" panose="02020603050405020304" pitchFamily="18" charset="0"/>
                <a:ea typeface="Now"/>
                <a:cs typeface="Times New Roman" panose="02020603050405020304" pitchFamily="18" charset="0"/>
                <a:sym typeface="Now"/>
              </a:rPr>
              <a:t> </a:t>
            </a:r>
            <a:r>
              <a:rPr lang="en-US" sz="4400" b="1" i="1" dirty="0" err="1">
                <a:solidFill>
                  <a:srgbClr val="045762"/>
                </a:solidFill>
                <a:latin typeface="Times New Roman" panose="02020603050405020304" pitchFamily="18" charset="0"/>
                <a:ea typeface="Now"/>
                <a:cs typeface="Times New Roman" panose="02020603050405020304" pitchFamily="18" charset="0"/>
                <a:sym typeface="Now"/>
              </a:rPr>
              <a:t>thi</a:t>
            </a:r>
            <a:r>
              <a:rPr lang="en-US" sz="4400" b="1" i="1" dirty="0">
                <a:solidFill>
                  <a:srgbClr val="045762"/>
                </a:solidFill>
                <a:latin typeface="Times New Roman" panose="02020603050405020304" pitchFamily="18" charset="0"/>
                <a:ea typeface="Now"/>
                <a:cs typeface="Times New Roman" panose="02020603050405020304" pitchFamily="18" charset="0"/>
                <a:sym typeface="Now"/>
              </a:rPr>
              <a:t>:</a:t>
            </a:r>
          </a:p>
          <a:p>
            <a:pPr marL="571500" indent="-571500" algn="l">
              <a:lnSpc>
                <a:spcPts val="5599"/>
              </a:lnSpc>
              <a:buFontTx/>
              <a:buChar char="-"/>
            </a:pPr>
            <a:r>
              <a:rPr lang="en-US" sz="3999" dirty="0" err="1">
                <a:solidFill>
                  <a:srgbClr val="045762"/>
                </a:solidFill>
                <a:latin typeface="Arial" panose="020B0604020202020204" pitchFamily="34" charset="0"/>
                <a:ea typeface="Now"/>
                <a:cs typeface="Arial" panose="020B0604020202020204" pitchFamily="34" charset="0"/>
                <a:sym typeface="Now"/>
              </a:rPr>
              <a:t>Giọng</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đọc</a:t>
            </a:r>
            <a:r>
              <a:rPr lang="en-US" sz="3999" dirty="0">
                <a:solidFill>
                  <a:srgbClr val="045762"/>
                </a:solidFill>
                <a:latin typeface="Arial" panose="020B0604020202020204" pitchFamily="34" charset="0"/>
                <a:ea typeface="Now"/>
                <a:cs typeface="Arial" panose="020B0604020202020204" pitchFamily="34" charset="0"/>
                <a:sym typeface="Now"/>
              </a:rPr>
              <a:t> to, </a:t>
            </a:r>
            <a:r>
              <a:rPr lang="en-US" sz="3999" dirty="0" err="1">
                <a:solidFill>
                  <a:srgbClr val="045762"/>
                </a:solidFill>
                <a:latin typeface="Arial" panose="020B0604020202020204" pitchFamily="34" charset="0"/>
                <a:ea typeface="Now"/>
                <a:cs typeface="Arial" panose="020B0604020202020204" pitchFamily="34" charset="0"/>
                <a:sym typeface="Now"/>
              </a:rPr>
              <a:t>lưu</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loát</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và</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diễn</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cảm</a:t>
            </a:r>
            <a:r>
              <a:rPr lang="en-US" sz="3999" dirty="0">
                <a:solidFill>
                  <a:srgbClr val="045762"/>
                </a:solidFill>
                <a:latin typeface="Arial" panose="020B0604020202020204" pitchFamily="34" charset="0"/>
                <a:ea typeface="Now"/>
                <a:cs typeface="Arial" panose="020B0604020202020204" pitchFamily="34" charset="0"/>
                <a:sym typeface="Now"/>
              </a:rPr>
              <a:t>.</a:t>
            </a:r>
          </a:p>
          <a:p>
            <a:pPr marL="571500" indent="-571500" algn="l">
              <a:lnSpc>
                <a:spcPts val="5599"/>
              </a:lnSpc>
              <a:buFontTx/>
              <a:buChar char="-"/>
            </a:pPr>
            <a:r>
              <a:rPr lang="en-US" sz="3999" dirty="0" err="1">
                <a:solidFill>
                  <a:srgbClr val="045762"/>
                </a:solidFill>
                <a:latin typeface="Arial" panose="020B0604020202020204" pitchFamily="34" charset="0"/>
                <a:ea typeface="Now"/>
                <a:cs typeface="Arial" panose="020B0604020202020204" pitchFamily="34" charset="0"/>
                <a:sym typeface="Now"/>
              </a:rPr>
              <a:t>Phong</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thái</a:t>
            </a:r>
            <a:r>
              <a:rPr lang="en-US" sz="3999" dirty="0">
                <a:solidFill>
                  <a:srgbClr val="045762"/>
                </a:solidFill>
                <a:latin typeface="Arial" panose="020B0604020202020204" pitchFamily="34" charset="0"/>
                <a:ea typeface="Now"/>
                <a:cs typeface="Arial" panose="020B0604020202020204" pitchFamily="34" charset="0"/>
                <a:sym typeface="Now"/>
              </a:rPr>
              <a:t> </a:t>
            </a:r>
            <a:r>
              <a:rPr lang="en-US" sz="3999" dirty="0" err="1">
                <a:solidFill>
                  <a:srgbClr val="045762"/>
                </a:solidFill>
                <a:latin typeface="Arial" panose="020B0604020202020204" pitchFamily="34" charset="0"/>
                <a:ea typeface="Now"/>
                <a:cs typeface="Arial" panose="020B0604020202020204" pitchFamily="34" charset="0"/>
                <a:sym typeface="Now"/>
              </a:rPr>
              <a:t>tự</a:t>
            </a:r>
            <a:r>
              <a:rPr lang="en-US" sz="3999" dirty="0">
                <a:solidFill>
                  <a:srgbClr val="045762"/>
                </a:solidFill>
                <a:latin typeface="Arial" panose="020B0604020202020204" pitchFamily="34" charset="0"/>
                <a:ea typeface="Now"/>
                <a:cs typeface="Arial" panose="020B0604020202020204" pitchFamily="34" charset="0"/>
                <a:sym typeface="Now"/>
              </a:rPr>
              <a:t> tin.</a:t>
            </a:r>
          </a:p>
        </p:txBody>
      </p:sp>
      <p:sp>
        <p:nvSpPr>
          <p:cNvPr id="8" name="TextBox 8"/>
          <p:cNvSpPr txBox="1"/>
          <p:nvPr/>
        </p:nvSpPr>
        <p:spPr>
          <a:xfrm>
            <a:off x="5470238" y="1438584"/>
            <a:ext cx="8225770" cy="1799916"/>
          </a:xfrm>
          <a:prstGeom prst="rect">
            <a:avLst/>
          </a:prstGeom>
        </p:spPr>
        <p:txBody>
          <a:bodyPr wrap="square" lIns="0" tIns="0" rIns="0" bIns="0" rtlCol="0" anchor="t">
            <a:spAutoFit/>
          </a:bodyPr>
          <a:lstStyle/>
          <a:p>
            <a:pPr algn="l">
              <a:lnSpc>
                <a:spcPts val="15751"/>
              </a:lnSpc>
            </a:pPr>
            <a:r>
              <a:rPr lang="en-US" sz="9600" b="1" dirty="0">
                <a:solidFill>
                  <a:srgbClr val="045762"/>
                </a:solidFill>
                <a:latin typeface="Arial" panose="020B0604020202020204" pitchFamily="34" charset="0"/>
                <a:ea typeface="Poetsen"/>
                <a:cs typeface="Arial" panose="020B0604020202020204" pitchFamily="34" charset="0"/>
                <a:sym typeface="Poetsen"/>
              </a:rPr>
              <a:t>THI ĐỌC THƠ</a:t>
            </a:r>
          </a:p>
        </p:txBody>
      </p:sp>
      <p:pic>
        <p:nvPicPr>
          <p:cNvPr id="1026" name="Picture 2" descr="Instagram Lol Sticker by Minto Inc.">
            <a:extLst>
              <a:ext uri="{FF2B5EF4-FFF2-40B4-BE49-F238E27FC236}">
                <a16:creationId xmlns:a16="http://schemas.microsoft.com/office/drawing/2014/main" id="{1AAC5C70-C0CB-45E7-91EA-29B5C8FF465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132269" y="51435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11536" y="1358493"/>
            <a:ext cx="14782800" cy="6801526"/>
          </a:xfrm>
          <a:custGeom>
            <a:avLst/>
            <a:gdLst/>
            <a:ahLst/>
            <a:cxnLst/>
            <a:rect l="l" t="t" r="r" b="b"/>
            <a:pathLst>
              <a:path w="11851383" h="6801526">
                <a:moveTo>
                  <a:pt x="0" y="0"/>
                </a:moveTo>
                <a:lnTo>
                  <a:pt x="11851383" y="0"/>
                </a:lnTo>
                <a:lnTo>
                  <a:pt x="11851383" y="6801527"/>
                </a:lnTo>
                <a:lnTo>
                  <a:pt x="0" y="68015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899358">
            <a:off x="3112943" y="1644646"/>
            <a:ext cx="2104599" cy="2025676"/>
          </a:xfrm>
          <a:custGeom>
            <a:avLst/>
            <a:gdLst/>
            <a:ahLst/>
            <a:cxnLst/>
            <a:rect l="l" t="t" r="r" b="b"/>
            <a:pathLst>
              <a:path w="2104599" h="2025676">
                <a:moveTo>
                  <a:pt x="0" y="0"/>
                </a:moveTo>
                <a:lnTo>
                  <a:pt x="2104599" y="0"/>
                </a:lnTo>
                <a:lnTo>
                  <a:pt x="2104599" y="2025676"/>
                </a:lnTo>
                <a:lnTo>
                  <a:pt x="0" y="20256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4800" y="5448300"/>
            <a:ext cx="2613471" cy="4438715"/>
          </a:xfrm>
          <a:custGeom>
            <a:avLst/>
            <a:gdLst/>
            <a:ahLst/>
            <a:cxnLst/>
            <a:rect l="l" t="t" r="r" b="b"/>
            <a:pathLst>
              <a:path w="2886789" h="5143500">
                <a:moveTo>
                  <a:pt x="0" y="0"/>
                </a:moveTo>
                <a:lnTo>
                  <a:pt x="2886789" y="0"/>
                </a:lnTo>
                <a:lnTo>
                  <a:pt x="2886789" y="5143500"/>
                </a:lnTo>
                <a:lnTo>
                  <a:pt x="0" y="51435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3112151"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15304866" y="5448300"/>
            <a:ext cx="2613471" cy="4438715"/>
          </a:xfrm>
          <a:custGeom>
            <a:avLst/>
            <a:gdLst/>
            <a:ahLst/>
            <a:cxnLst/>
            <a:rect l="l" t="t" r="r" b="b"/>
            <a:pathLst>
              <a:path w="2886789" h="5143500">
                <a:moveTo>
                  <a:pt x="0" y="0"/>
                </a:moveTo>
                <a:lnTo>
                  <a:pt x="2886790" y="0"/>
                </a:lnTo>
                <a:lnTo>
                  <a:pt x="2886790" y="5143500"/>
                </a:lnTo>
                <a:lnTo>
                  <a:pt x="0" y="51435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0" y="0"/>
            <a:ext cx="5175849" cy="1028700"/>
          </a:xfrm>
          <a:custGeom>
            <a:avLst/>
            <a:gdLst/>
            <a:ahLst/>
            <a:cxnLst/>
            <a:rect l="l" t="t" r="r" b="b"/>
            <a:pathLst>
              <a:path w="5175849" h="1028700">
                <a:moveTo>
                  <a:pt x="0" y="0"/>
                </a:moveTo>
                <a:lnTo>
                  <a:pt x="5175849" y="0"/>
                </a:lnTo>
                <a:lnTo>
                  <a:pt x="5175849" y="1028700"/>
                </a:lnTo>
                <a:lnTo>
                  <a:pt x="0" y="10287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Rectangle 8">
            <a:extLst>
              <a:ext uri="{FF2B5EF4-FFF2-40B4-BE49-F238E27FC236}">
                <a16:creationId xmlns:a16="http://schemas.microsoft.com/office/drawing/2014/main" id="{6A6E8219-96F8-4F95-B3D2-A6A90FAE9165}"/>
              </a:ext>
            </a:extLst>
          </p:cNvPr>
          <p:cNvSpPr/>
          <p:nvPr/>
        </p:nvSpPr>
        <p:spPr>
          <a:xfrm>
            <a:off x="2669526" y="4633353"/>
            <a:ext cx="12606336" cy="1631216"/>
          </a:xfrm>
          <a:prstGeom prst="rect">
            <a:avLst/>
          </a:prstGeom>
          <a:noFill/>
        </p:spPr>
        <p:txBody>
          <a:bodyPr wrap="none" lIns="91440" tIns="45720" rIns="91440" bIns="45720">
            <a:spAutoFit/>
          </a:bodyPr>
          <a:lstStyle/>
          <a:p>
            <a:pPr algn="ctr"/>
            <a:r>
              <a:rPr lang="en-US" sz="10000" b="1" dirty="0">
                <a:ln w="22225">
                  <a:solidFill>
                    <a:schemeClr val="accent2">
                      <a:lumMod val="50000"/>
                    </a:schemeClr>
                  </a:solidFill>
                  <a:prstDash val="solid"/>
                </a:ln>
                <a:solidFill>
                  <a:srgbClr val="F15476"/>
                </a:solidFill>
                <a:latin typeface="Arial" panose="020B0604020202020204" pitchFamily="34" charset="0"/>
                <a:cs typeface="Arial" panose="020B0604020202020204" pitchFamily="34" charset="0"/>
              </a:rPr>
              <a:t>TIẾT MỤC ĐỌC THƠ</a:t>
            </a:r>
            <a:endParaRPr lang="en-US" sz="10000" b="1" cap="none" spc="0" dirty="0">
              <a:ln w="22225">
                <a:solidFill>
                  <a:schemeClr val="accent2">
                    <a:lumMod val="50000"/>
                  </a:schemeClr>
                </a:solidFill>
                <a:prstDash val="solid"/>
              </a:ln>
              <a:solidFill>
                <a:srgbClr val="F15476"/>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B10AB2F-B297-4C7F-8345-89B06111167C}"/>
              </a:ext>
            </a:extLst>
          </p:cNvPr>
          <p:cNvSpPr/>
          <p:nvPr/>
        </p:nvSpPr>
        <p:spPr>
          <a:xfrm>
            <a:off x="6466238" y="3021907"/>
            <a:ext cx="5012911" cy="1446550"/>
          </a:xfrm>
          <a:prstGeom prst="rect">
            <a:avLst/>
          </a:prstGeom>
          <a:noFill/>
        </p:spPr>
        <p:txBody>
          <a:bodyPr wrap="none" lIns="91440" tIns="45720" rIns="91440" bIns="45720">
            <a:spAutoFit/>
          </a:bodyPr>
          <a:lstStyle/>
          <a:p>
            <a:pPr algn="ctr"/>
            <a:r>
              <a:rPr lang="en-US" sz="8800" b="1" i="1" dirty="0" err="1">
                <a:ln w="22225">
                  <a:solidFill>
                    <a:schemeClr val="accent2">
                      <a:lumMod val="50000"/>
                    </a:schemeClr>
                  </a:solidFill>
                  <a:prstDash val="solid"/>
                </a:ln>
                <a:solidFill>
                  <a:srgbClr val="F15476"/>
                </a:solidFill>
                <a:latin typeface="Times New Roman" panose="02020603050405020304" pitchFamily="18" charset="0"/>
                <a:cs typeface="Times New Roman" panose="02020603050405020304" pitchFamily="18" charset="0"/>
              </a:rPr>
              <a:t>Bài</a:t>
            </a:r>
            <a:r>
              <a:rPr lang="en-US" sz="8800" b="1" i="1" dirty="0">
                <a:ln w="22225">
                  <a:solidFill>
                    <a:schemeClr val="accent2">
                      <a:lumMod val="50000"/>
                    </a:schemeClr>
                  </a:solidFill>
                  <a:prstDash val="solid"/>
                </a:ln>
                <a:solidFill>
                  <a:srgbClr val="F15476"/>
                </a:solidFill>
                <a:latin typeface="Times New Roman" panose="02020603050405020304" pitchFamily="18" charset="0"/>
                <a:cs typeface="Times New Roman" panose="02020603050405020304" pitchFamily="18" charset="0"/>
              </a:rPr>
              <a:t> </a:t>
            </a:r>
            <a:r>
              <a:rPr lang="en-US" sz="8800" b="1" i="1" dirty="0" err="1">
                <a:ln w="22225">
                  <a:solidFill>
                    <a:schemeClr val="accent2">
                      <a:lumMod val="50000"/>
                    </a:schemeClr>
                  </a:solidFill>
                  <a:prstDash val="solid"/>
                </a:ln>
                <a:solidFill>
                  <a:srgbClr val="F15476"/>
                </a:solidFill>
                <a:latin typeface="Times New Roman" panose="02020603050405020304" pitchFamily="18" charset="0"/>
                <a:cs typeface="Times New Roman" panose="02020603050405020304" pitchFamily="18" charset="0"/>
              </a:rPr>
              <a:t>đọc</a:t>
            </a:r>
            <a:r>
              <a:rPr lang="en-US" sz="8800" b="1" i="1" dirty="0">
                <a:ln w="22225">
                  <a:solidFill>
                    <a:schemeClr val="accent2">
                      <a:lumMod val="50000"/>
                    </a:schemeClr>
                  </a:solidFill>
                  <a:prstDash val="solid"/>
                </a:ln>
                <a:solidFill>
                  <a:srgbClr val="F15476"/>
                </a:solidFill>
                <a:latin typeface="Times New Roman" panose="02020603050405020304" pitchFamily="18" charset="0"/>
                <a:cs typeface="Times New Roman" panose="02020603050405020304" pitchFamily="18" charset="0"/>
              </a:rPr>
              <a:t> 4:</a:t>
            </a:r>
            <a:endParaRPr lang="en-US" sz="8800" b="1" i="1" cap="none" spc="0" dirty="0">
              <a:ln w="22225">
                <a:solidFill>
                  <a:schemeClr val="accent2">
                    <a:lumMod val="50000"/>
                  </a:schemeClr>
                </a:solidFill>
                <a:prstDash val="solid"/>
              </a:ln>
              <a:solidFill>
                <a:srgbClr val="F15476"/>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51F44A-D378-4803-9C72-F63C53E26622}"/>
              </a:ext>
            </a:extLst>
          </p:cNvPr>
          <p:cNvPicPr>
            <a:picLocks noChangeAspect="1"/>
          </p:cNvPicPr>
          <p:nvPr/>
        </p:nvPicPr>
        <p:blipFill rotWithShape="1">
          <a:blip r:embed="rId2">
            <a:extLst>
              <a:ext uri="{28A0092B-C50C-407E-A947-70E740481C1C}">
                <a14:useLocalDpi xmlns:a14="http://schemas.microsoft.com/office/drawing/2010/main" val="0"/>
              </a:ext>
            </a:extLst>
          </a:blip>
          <a:srcRect t="7037" b="48518"/>
          <a:stretch/>
        </p:blipFill>
        <p:spPr>
          <a:xfrm>
            <a:off x="1577633" y="0"/>
            <a:ext cx="15132734" cy="10287000"/>
          </a:xfrm>
          <a:prstGeom prst="rect">
            <a:avLst/>
          </a:prstGeom>
        </p:spPr>
      </p:pic>
    </p:spTree>
    <p:extLst>
      <p:ext uri="{BB962C8B-B14F-4D97-AF65-F5344CB8AC3E}">
        <p14:creationId xmlns:p14="http://schemas.microsoft.com/office/powerpoint/2010/main" val="124398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CCFE33-0727-45D8-AE0C-FB4503B135AB}"/>
              </a:ext>
            </a:extLst>
          </p:cNvPr>
          <p:cNvGrpSpPr/>
          <p:nvPr/>
        </p:nvGrpSpPr>
        <p:grpSpPr>
          <a:xfrm>
            <a:off x="1295400" y="571500"/>
            <a:ext cx="15179764" cy="10424160"/>
            <a:chOff x="1524000" y="495300"/>
            <a:chExt cx="16078200" cy="11041129"/>
          </a:xfrm>
        </p:grpSpPr>
        <p:pic>
          <p:nvPicPr>
            <p:cNvPr id="3" name="Picture 2">
              <a:extLst>
                <a:ext uri="{FF2B5EF4-FFF2-40B4-BE49-F238E27FC236}">
                  <a16:creationId xmlns:a16="http://schemas.microsoft.com/office/drawing/2014/main" id="{9A51F44A-D378-4803-9C72-F63C53E26622}"/>
                </a:ext>
              </a:extLst>
            </p:cNvPr>
            <p:cNvPicPr>
              <a:picLocks noChangeAspect="1"/>
            </p:cNvPicPr>
            <p:nvPr/>
          </p:nvPicPr>
          <p:blipFill rotWithShape="1">
            <a:blip r:embed="rId2">
              <a:extLst>
                <a:ext uri="{28A0092B-C50C-407E-A947-70E740481C1C}">
                  <a14:useLocalDpi xmlns:a14="http://schemas.microsoft.com/office/drawing/2010/main" val="0"/>
                </a:ext>
              </a:extLst>
            </a:blip>
            <a:srcRect l="230" t="51164" r="2312" b="8477"/>
            <a:stretch/>
          </p:blipFill>
          <p:spPr>
            <a:xfrm>
              <a:off x="1524000" y="1257300"/>
              <a:ext cx="16078200" cy="10279129"/>
            </a:xfrm>
            <a:prstGeom prst="rect">
              <a:avLst/>
            </a:prstGeom>
          </p:spPr>
        </p:pic>
        <p:sp>
          <p:nvSpPr>
            <p:cNvPr id="2" name="Rectangle 1">
              <a:extLst>
                <a:ext uri="{FF2B5EF4-FFF2-40B4-BE49-F238E27FC236}">
                  <a16:creationId xmlns:a16="http://schemas.microsoft.com/office/drawing/2014/main" id="{0B664523-665F-4DB3-9F33-15A2DF7CB24D}"/>
                </a:ext>
              </a:extLst>
            </p:cNvPr>
            <p:cNvSpPr/>
            <p:nvPr/>
          </p:nvSpPr>
          <p:spPr>
            <a:xfrm>
              <a:off x="1524000" y="495300"/>
              <a:ext cx="16078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475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14800" y="-350554"/>
            <a:ext cx="14476942" cy="10988108"/>
            <a:chOff x="0" y="0"/>
            <a:chExt cx="3812857" cy="2893987"/>
          </a:xfrm>
        </p:grpSpPr>
        <p:sp>
          <p:nvSpPr>
            <p:cNvPr id="3" name="Freeform 3"/>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4" name="TextBox 4"/>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4864729" y="9148762"/>
            <a:ext cx="3423271" cy="1138238"/>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2778656" y="-76227"/>
            <a:ext cx="5372943" cy="1067872"/>
          </a:xfrm>
          <a:custGeom>
            <a:avLst/>
            <a:gdLst/>
            <a:ahLst/>
            <a:cxnLst/>
            <a:rect l="l" t="t" r="r" b="b"/>
            <a:pathLst>
              <a:path w="5372943" h="1067872">
                <a:moveTo>
                  <a:pt x="0" y="0"/>
                </a:moveTo>
                <a:lnTo>
                  <a:pt x="5372943" y="0"/>
                </a:lnTo>
                <a:lnTo>
                  <a:pt x="5372943" y="1067872"/>
                </a:lnTo>
                <a:lnTo>
                  <a:pt x="0" y="1067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Rectangle: Rounded Corners 8">
            <a:extLst>
              <a:ext uri="{FF2B5EF4-FFF2-40B4-BE49-F238E27FC236}">
                <a16:creationId xmlns:a16="http://schemas.microsoft.com/office/drawing/2014/main" id="{39ECBEB4-DCE6-4639-86FC-853BF2B36860}"/>
              </a:ext>
            </a:extLst>
          </p:cNvPr>
          <p:cNvSpPr/>
          <p:nvPr/>
        </p:nvSpPr>
        <p:spPr>
          <a:xfrm>
            <a:off x="4322762" y="3273500"/>
            <a:ext cx="6048660" cy="1732632"/>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altLang="vi-VN" sz="7200" dirty="0" err="1">
                <a:solidFill>
                  <a:srgbClr val="0070C0"/>
                </a:solidFill>
                <a:latin typeface="Arial" panose="020B0604020202020204" pitchFamily="34" charset="0"/>
                <a:cs typeface="Arial" panose="020B0604020202020204" pitchFamily="34" charset="0"/>
              </a:rPr>
              <a:t>khiếm</a:t>
            </a:r>
            <a:r>
              <a:rPr lang="en-US" altLang="vi-VN" sz="7200" dirty="0">
                <a:solidFill>
                  <a:srgbClr val="0070C0"/>
                </a:solidFill>
                <a:latin typeface="Arial" panose="020B0604020202020204" pitchFamily="34" charset="0"/>
                <a:cs typeface="Arial" panose="020B0604020202020204" pitchFamily="34" charset="0"/>
              </a:rPr>
              <a:t> </a:t>
            </a:r>
            <a:r>
              <a:rPr lang="en-US" altLang="vi-VN" sz="7200" dirty="0" err="1">
                <a:solidFill>
                  <a:srgbClr val="0070C0"/>
                </a:solidFill>
                <a:latin typeface="Arial" panose="020B0604020202020204" pitchFamily="34" charset="0"/>
                <a:cs typeface="Arial" panose="020B0604020202020204" pitchFamily="34" charset="0"/>
              </a:rPr>
              <a:t>khuyết</a:t>
            </a:r>
            <a:endParaRPr lang="en-US" altLang="vi-VN" sz="7200" dirty="0">
              <a:solidFill>
                <a:srgbClr val="0070C0"/>
              </a:solidFill>
              <a:latin typeface="Arial" panose="020B0604020202020204" pitchFamily="34" charset="0"/>
              <a:cs typeface="Arial" panose="020B0604020202020204" pitchFamily="34" charset="0"/>
            </a:endParaRPr>
          </a:p>
        </p:txBody>
      </p:sp>
      <p:sp>
        <p:nvSpPr>
          <p:cNvPr id="12" name="Rectangle: Rounded Corners 8">
            <a:extLst>
              <a:ext uri="{FF2B5EF4-FFF2-40B4-BE49-F238E27FC236}">
                <a16:creationId xmlns:a16="http://schemas.microsoft.com/office/drawing/2014/main" id="{7E805726-C32C-40F8-B0F0-EF208CF0347F}"/>
              </a:ext>
            </a:extLst>
          </p:cNvPr>
          <p:cNvSpPr/>
          <p:nvPr/>
        </p:nvSpPr>
        <p:spPr>
          <a:xfrm>
            <a:off x="7405685" y="5355414"/>
            <a:ext cx="5029200" cy="1732632"/>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altLang="vi-VN" sz="7200" dirty="0" err="1">
                <a:solidFill>
                  <a:srgbClr val="0070C0"/>
                </a:solidFill>
                <a:latin typeface="Arial" panose="020B0604020202020204" pitchFamily="34" charset="0"/>
                <a:cs typeface="Arial" panose="020B0604020202020204" pitchFamily="34" charset="0"/>
              </a:rPr>
              <a:t>ngời</a:t>
            </a:r>
            <a:r>
              <a:rPr lang="en-US" altLang="vi-VN" sz="7200" dirty="0">
                <a:solidFill>
                  <a:srgbClr val="0070C0"/>
                </a:solidFill>
                <a:latin typeface="Arial" panose="020B0604020202020204" pitchFamily="34" charset="0"/>
                <a:cs typeface="Arial" panose="020B0604020202020204" pitchFamily="34" charset="0"/>
              </a:rPr>
              <a:t> </a:t>
            </a:r>
            <a:r>
              <a:rPr lang="en-US" altLang="vi-VN" sz="7200" dirty="0" err="1">
                <a:solidFill>
                  <a:srgbClr val="0070C0"/>
                </a:solidFill>
                <a:latin typeface="Arial" panose="020B0604020202020204" pitchFamily="34" charset="0"/>
                <a:cs typeface="Arial" panose="020B0604020202020204" pitchFamily="34" charset="0"/>
              </a:rPr>
              <a:t>sáng</a:t>
            </a:r>
            <a:endParaRPr lang="en-US" altLang="vi-VN" sz="7200" dirty="0">
              <a:solidFill>
                <a:srgbClr val="0070C0"/>
              </a:solidFill>
              <a:latin typeface="Arial" panose="020B0604020202020204" pitchFamily="34" charset="0"/>
              <a:cs typeface="Arial" panose="020B0604020202020204" pitchFamily="34" charset="0"/>
            </a:endParaRPr>
          </a:p>
        </p:txBody>
      </p:sp>
      <p:sp>
        <p:nvSpPr>
          <p:cNvPr id="13" name="Rectangle: Rounded Corners 8">
            <a:extLst>
              <a:ext uri="{FF2B5EF4-FFF2-40B4-BE49-F238E27FC236}">
                <a16:creationId xmlns:a16="http://schemas.microsoft.com/office/drawing/2014/main" id="{D3B3E515-9E7F-4807-9DFE-12648E1B87E8}"/>
              </a:ext>
            </a:extLst>
          </p:cNvPr>
          <p:cNvSpPr/>
          <p:nvPr/>
        </p:nvSpPr>
        <p:spPr>
          <a:xfrm>
            <a:off x="10953195" y="7311171"/>
            <a:ext cx="5029200" cy="1732632"/>
          </a:xfrm>
          <a:custGeom>
            <a:avLst/>
            <a:gdLst>
              <a:gd name="connsiteX0" fmla="*/ 0 w 3262749"/>
              <a:gd name="connsiteY0" fmla="*/ 389661 h 1028700"/>
              <a:gd name="connsiteX1" fmla="*/ 389661 w 3262749"/>
              <a:gd name="connsiteY1" fmla="*/ 0 h 1028700"/>
              <a:gd name="connsiteX2" fmla="*/ 1010518 w 3262749"/>
              <a:gd name="connsiteY2" fmla="*/ 0 h 1028700"/>
              <a:gd name="connsiteX3" fmla="*/ 1656209 w 3262749"/>
              <a:gd name="connsiteY3" fmla="*/ 0 h 1028700"/>
              <a:gd name="connsiteX4" fmla="*/ 2326734 w 3262749"/>
              <a:gd name="connsiteY4" fmla="*/ 0 h 1028700"/>
              <a:gd name="connsiteX5" fmla="*/ 2873088 w 3262749"/>
              <a:gd name="connsiteY5" fmla="*/ 0 h 1028700"/>
              <a:gd name="connsiteX6" fmla="*/ 3262749 w 3262749"/>
              <a:gd name="connsiteY6" fmla="*/ 389661 h 1028700"/>
              <a:gd name="connsiteX7" fmla="*/ 3262749 w 3262749"/>
              <a:gd name="connsiteY7" fmla="*/ 639039 h 1028700"/>
              <a:gd name="connsiteX8" fmla="*/ 2873088 w 3262749"/>
              <a:gd name="connsiteY8" fmla="*/ 1028700 h 1028700"/>
              <a:gd name="connsiteX9" fmla="*/ 2202563 w 3262749"/>
              <a:gd name="connsiteY9" fmla="*/ 1028700 h 1028700"/>
              <a:gd name="connsiteX10" fmla="*/ 1606540 w 3262749"/>
              <a:gd name="connsiteY10" fmla="*/ 1028700 h 1028700"/>
              <a:gd name="connsiteX11" fmla="*/ 985683 w 3262749"/>
              <a:gd name="connsiteY11" fmla="*/ 1028700 h 1028700"/>
              <a:gd name="connsiteX12" fmla="*/ 389661 w 3262749"/>
              <a:gd name="connsiteY12" fmla="*/ 1028700 h 1028700"/>
              <a:gd name="connsiteX13" fmla="*/ 0 w 3262749"/>
              <a:gd name="connsiteY13" fmla="*/ 639039 h 1028700"/>
              <a:gd name="connsiteX14" fmla="*/ 0 w 3262749"/>
              <a:gd name="connsiteY14" fmla="*/ 389661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2749" h="1028700" fill="none" extrusionOk="0">
                <a:moveTo>
                  <a:pt x="0" y="389661"/>
                </a:moveTo>
                <a:cubicBezTo>
                  <a:pt x="4997" y="162308"/>
                  <a:pt x="155526" y="-2119"/>
                  <a:pt x="389661" y="0"/>
                </a:cubicBezTo>
                <a:cubicBezTo>
                  <a:pt x="673970" y="11893"/>
                  <a:pt x="824760" y="1593"/>
                  <a:pt x="1010518" y="0"/>
                </a:cubicBezTo>
                <a:cubicBezTo>
                  <a:pt x="1196276" y="-1593"/>
                  <a:pt x="1453976" y="22116"/>
                  <a:pt x="1656209" y="0"/>
                </a:cubicBezTo>
                <a:cubicBezTo>
                  <a:pt x="1858442" y="-22116"/>
                  <a:pt x="2041296" y="-25530"/>
                  <a:pt x="2326734" y="0"/>
                </a:cubicBezTo>
                <a:cubicBezTo>
                  <a:pt x="2612172" y="25530"/>
                  <a:pt x="2600533" y="15461"/>
                  <a:pt x="2873088" y="0"/>
                </a:cubicBezTo>
                <a:cubicBezTo>
                  <a:pt x="3103522" y="665"/>
                  <a:pt x="3275474" y="175666"/>
                  <a:pt x="3262749" y="389661"/>
                </a:cubicBezTo>
                <a:cubicBezTo>
                  <a:pt x="3257946" y="485150"/>
                  <a:pt x="3262056" y="585879"/>
                  <a:pt x="3262749" y="639039"/>
                </a:cubicBezTo>
                <a:cubicBezTo>
                  <a:pt x="3251224" y="846575"/>
                  <a:pt x="3111328" y="985895"/>
                  <a:pt x="2873088" y="1028700"/>
                </a:cubicBezTo>
                <a:cubicBezTo>
                  <a:pt x="2546173" y="1002156"/>
                  <a:pt x="2387861" y="1033654"/>
                  <a:pt x="2202563" y="1028700"/>
                </a:cubicBezTo>
                <a:cubicBezTo>
                  <a:pt x="2017265" y="1023746"/>
                  <a:pt x="1891703" y="1028169"/>
                  <a:pt x="1606540" y="1028700"/>
                </a:cubicBezTo>
                <a:cubicBezTo>
                  <a:pt x="1321377" y="1029231"/>
                  <a:pt x="1183991" y="1034311"/>
                  <a:pt x="985683" y="1028700"/>
                </a:cubicBezTo>
                <a:cubicBezTo>
                  <a:pt x="787375" y="1023089"/>
                  <a:pt x="520990" y="1032296"/>
                  <a:pt x="389661" y="1028700"/>
                </a:cubicBezTo>
                <a:cubicBezTo>
                  <a:pt x="195932" y="1027221"/>
                  <a:pt x="-33157" y="847387"/>
                  <a:pt x="0" y="639039"/>
                </a:cubicBezTo>
                <a:cubicBezTo>
                  <a:pt x="-8358" y="540757"/>
                  <a:pt x="8384" y="461820"/>
                  <a:pt x="0" y="389661"/>
                </a:cubicBezTo>
                <a:close/>
              </a:path>
              <a:path w="3262749" h="1028700" stroke="0" extrusionOk="0">
                <a:moveTo>
                  <a:pt x="0" y="389661"/>
                </a:moveTo>
                <a:cubicBezTo>
                  <a:pt x="-1022" y="152582"/>
                  <a:pt x="215636" y="22644"/>
                  <a:pt x="389661" y="0"/>
                </a:cubicBezTo>
                <a:cubicBezTo>
                  <a:pt x="590132" y="-17238"/>
                  <a:pt x="761915" y="32977"/>
                  <a:pt x="1060186" y="0"/>
                </a:cubicBezTo>
                <a:cubicBezTo>
                  <a:pt x="1358457" y="-32977"/>
                  <a:pt x="1383693" y="-23424"/>
                  <a:pt x="1606540" y="0"/>
                </a:cubicBezTo>
                <a:cubicBezTo>
                  <a:pt x="1829387" y="23424"/>
                  <a:pt x="2076288" y="5879"/>
                  <a:pt x="2202563" y="0"/>
                </a:cubicBezTo>
                <a:cubicBezTo>
                  <a:pt x="2328838" y="-5879"/>
                  <a:pt x="2709137" y="17646"/>
                  <a:pt x="2873088" y="0"/>
                </a:cubicBezTo>
                <a:cubicBezTo>
                  <a:pt x="3117727" y="28068"/>
                  <a:pt x="3221831" y="165697"/>
                  <a:pt x="3262749" y="389661"/>
                </a:cubicBezTo>
                <a:cubicBezTo>
                  <a:pt x="3251915" y="472437"/>
                  <a:pt x="3268913" y="524487"/>
                  <a:pt x="3262749" y="639039"/>
                </a:cubicBezTo>
                <a:cubicBezTo>
                  <a:pt x="3298285" y="830036"/>
                  <a:pt x="3108432" y="1001461"/>
                  <a:pt x="2873088" y="1028700"/>
                </a:cubicBezTo>
                <a:cubicBezTo>
                  <a:pt x="2646249" y="1049427"/>
                  <a:pt x="2444106" y="1057061"/>
                  <a:pt x="2301900" y="1028700"/>
                </a:cubicBezTo>
                <a:cubicBezTo>
                  <a:pt x="2159694" y="1000339"/>
                  <a:pt x="1836889" y="1006356"/>
                  <a:pt x="1631375" y="1028700"/>
                </a:cubicBezTo>
                <a:cubicBezTo>
                  <a:pt x="1425861" y="1051044"/>
                  <a:pt x="1293818" y="1010457"/>
                  <a:pt x="1010518" y="1028700"/>
                </a:cubicBezTo>
                <a:cubicBezTo>
                  <a:pt x="727218" y="1046943"/>
                  <a:pt x="517117" y="1020808"/>
                  <a:pt x="389661" y="1028700"/>
                </a:cubicBezTo>
                <a:cubicBezTo>
                  <a:pt x="193862" y="1022098"/>
                  <a:pt x="35412" y="864103"/>
                  <a:pt x="0" y="639039"/>
                </a:cubicBezTo>
                <a:cubicBezTo>
                  <a:pt x="-6951" y="521816"/>
                  <a:pt x="-3437" y="510907"/>
                  <a:pt x="0" y="389661"/>
                </a:cubicBezTo>
                <a:close/>
              </a:path>
            </a:pathLst>
          </a:custGeom>
          <a:ln w="12700">
            <a:solidFill>
              <a:srgbClr val="FF66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altLang="vi-VN" sz="7200" dirty="0" err="1">
                <a:solidFill>
                  <a:srgbClr val="0070C0"/>
                </a:solidFill>
                <a:latin typeface="Arial" panose="020B0604020202020204" pitchFamily="34" charset="0"/>
                <a:cs typeface="Arial" panose="020B0604020202020204" pitchFamily="34" charset="0"/>
              </a:rPr>
              <a:t>rành</a:t>
            </a:r>
            <a:r>
              <a:rPr lang="en-US" altLang="vi-VN" sz="7200" dirty="0">
                <a:solidFill>
                  <a:srgbClr val="0070C0"/>
                </a:solidFill>
                <a:latin typeface="Arial" panose="020B0604020202020204" pitchFamily="34" charset="0"/>
                <a:cs typeface="Arial" panose="020B0604020202020204" pitchFamily="34" charset="0"/>
              </a:rPr>
              <a:t> </a:t>
            </a:r>
            <a:r>
              <a:rPr lang="en-US" altLang="vi-VN" sz="7200" dirty="0" err="1">
                <a:solidFill>
                  <a:srgbClr val="0070C0"/>
                </a:solidFill>
                <a:latin typeface="Arial" panose="020B0604020202020204" pitchFamily="34" charset="0"/>
                <a:cs typeface="Arial" panose="020B0604020202020204" pitchFamily="34" charset="0"/>
              </a:rPr>
              <a:t>mạch</a:t>
            </a:r>
            <a:endParaRPr lang="en-US" altLang="vi-VN" sz="7200" dirty="0">
              <a:solidFill>
                <a:srgbClr val="0070C0"/>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2504F19-D1BC-4479-B51E-6036AE2EFE89}"/>
              </a:ext>
            </a:extLst>
          </p:cNvPr>
          <p:cNvSpPr/>
          <p:nvPr/>
        </p:nvSpPr>
        <p:spPr>
          <a:xfrm>
            <a:off x="2689506" y="872212"/>
            <a:ext cx="13845894" cy="1323439"/>
          </a:xfrm>
          <a:prstGeom prst="rect">
            <a:avLst/>
          </a:prstGeom>
          <a:noFill/>
        </p:spPr>
        <p:txBody>
          <a:bodyPr wrap="square" lIns="91440" tIns="45720" rIns="91440" bIns="45720">
            <a:spAutoFit/>
          </a:bodyPr>
          <a:lstStyle/>
          <a:p>
            <a:pPr algn="ct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Luyện</a:t>
            </a:r>
            <a:r>
              <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đọc</a:t>
            </a:r>
            <a:r>
              <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từ</a:t>
            </a:r>
            <a:endPar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endParaRPr>
          </a:p>
        </p:txBody>
      </p:sp>
      <p:pic>
        <p:nvPicPr>
          <p:cNvPr id="15" name="Picture 2" descr="Instagram Lol Sticker by Minto Inc.">
            <a:extLst>
              <a:ext uri="{FF2B5EF4-FFF2-40B4-BE49-F238E27FC236}">
                <a16:creationId xmlns:a16="http://schemas.microsoft.com/office/drawing/2014/main" id="{6CF96EF3-20F7-45DF-96A1-7E0F017F958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27097" y="5143500"/>
            <a:ext cx="5372943" cy="537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92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48461"/>
            <a:ext cx="14476942" cy="10988108"/>
            <a:chOff x="0" y="0"/>
            <a:chExt cx="3812857" cy="2893987"/>
          </a:xfrm>
        </p:grpSpPr>
        <p:sp>
          <p:nvSpPr>
            <p:cNvPr id="3" name="Freeform 3"/>
            <p:cNvSpPr/>
            <p:nvPr/>
          </p:nvSpPr>
          <p:spPr>
            <a:xfrm>
              <a:off x="0" y="0"/>
              <a:ext cx="3812857" cy="2893987"/>
            </a:xfrm>
            <a:custGeom>
              <a:avLst/>
              <a:gdLst/>
              <a:ahLst/>
              <a:cxnLst/>
              <a:rect l="l" t="t" r="r" b="b"/>
              <a:pathLst>
                <a:path w="3812857" h="2893987">
                  <a:moveTo>
                    <a:pt x="0" y="0"/>
                  </a:moveTo>
                  <a:lnTo>
                    <a:pt x="3812857" y="0"/>
                  </a:lnTo>
                  <a:lnTo>
                    <a:pt x="3812857" y="2893987"/>
                  </a:lnTo>
                  <a:lnTo>
                    <a:pt x="0" y="2893987"/>
                  </a:lnTo>
                  <a:close/>
                </a:path>
              </a:pathLst>
            </a:custGeom>
            <a:solidFill>
              <a:srgbClr val="F3F2DA"/>
            </a:solidFill>
          </p:spPr>
        </p:sp>
        <p:sp>
          <p:nvSpPr>
            <p:cNvPr id="4" name="TextBox 4"/>
            <p:cNvSpPr txBox="1"/>
            <p:nvPr/>
          </p:nvSpPr>
          <p:spPr>
            <a:xfrm>
              <a:off x="0" y="-38100"/>
              <a:ext cx="3812857" cy="293208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440143" y="8751269"/>
            <a:ext cx="3423271" cy="1138238"/>
          </a:xfrm>
          <a:custGeom>
            <a:avLst/>
            <a:gdLst/>
            <a:ahLst/>
            <a:cxnLst/>
            <a:rect l="l" t="t" r="r" b="b"/>
            <a:pathLst>
              <a:path w="3423271" h="1138238">
                <a:moveTo>
                  <a:pt x="0" y="0"/>
                </a:moveTo>
                <a:lnTo>
                  <a:pt x="3423271" y="0"/>
                </a:lnTo>
                <a:lnTo>
                  <a:pt x="3423271" y="1138238"/>
                </a:lnTo>
                <a:lnTo>
                  <a:pt x="0" y="11382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2778656" y="-76227"/>
            <a:ext cx="5372943" cy="1067872"/>
          </a:xfrm>
          <a:custGeom>
            <a:avLst/>
            <a:gdLst/>
            <a:ahLst/>
            <a:cxnLst/>
            <a:rect l="l" t="t" r="r" b="b"/>
            <a:pathLst>
              <a:path w="5372943" h="1067872">
                <a:moveTo>
                  <a:pt x="0" y="0"/>
                </a:moveTo>
                <a:lnTo>
                  <a:pt x="5372943" y="0"/>
                </a:lnTo>
                <a:lnTo>
                  <a:pt x="5372943" y="1067872"/>
                </a:lnTo>
                <a:lnTo>
                  <a:pt x="0" y="1067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Rectangle 13">
            <a:extLst>
              <a:ext uri="{FF2B5EF4-FFF2-40B4-BE49-F238E27FC236}">
                <a16:creationId xmlns:a16="http://schemas.microsoft.com/office/drawing/2014/main" id="{72504F19-D1BC-4479-B51E-6036AE2EFE89}"/>
              </a:ext>
            </a:extLst>
          </p:cNvPr>
          <p:cNvSpPr/>
          <p:nvPr/>
        </p:nvSpPr>
        <p:spPr>
          <a:xfrm>
            <a:off x="1752600" y="1091882"/>
            <a:ext cx="13845894" cy="1323439"/>
          </a:xfrm>
          <a:prstGeom prst="rect">
            <a:avLst/>
          </a:prstGeom>
          <a:noFill/>
        </p:spPr>
        <p:txBody>
          <a:bodyPr wrap="square" lIns="91440" tIns="45720" rIns="91440" bIns="45720">
            <a:spAutoFit/>
          </a:bodyPr>
          <a:lstStyle/>
          <a:p>
            <a:pPr algn="ct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Luyện</a:t>
            </a:r>
            <a:r>
              <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đọc</a:t>
            </a:r>
            <a:r>
              <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câu</a:t>
            </a:r>
            <a:endPar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552AA84-C949-48CD-8820-25F1A06F05B9}"/>
              </a:ext>
            </a:extLst>
          </p:cNvPr>
          <p:cNvSpPr txBox="1"/>
          <p:nvPr/>
        </p:nvSpPr>
        <p:spPr>
          <a:xfrm>
            <a:off x="595222" y="2829174"/>
            <a:ext cx="13501778" cy="4149021"/>
          </a:xfrm>
          <a:prstGeom prst="rect">
            <a:avLst/>
          </a:prstGeom>
          <a:noFill/>
        </p:spPr>
        <p:txBody>
          <a:bodyPr wrap="square">
            <a:spAutoFit/>
          </a:bodyPr>
          <a:lstStyle/>
          <a:p>
            <a:pPr indent="270510" algn="just">
              <a:lnSpc>
                <a:spcPct val="150000"/>
              </a:lnSpc>
              <a:spcAft>
                <a:spcPts val="800"/>
              </a:spcAft>
            </a:pPr>
            <a:r>
              <a:rPr lang="vi-VN" sz="4400" dirty="0">
                <a:effectLst/>
                <a:ea typeface="Times New Roman" panose="02020603050405020304" pitchFamily="18" charset="0"/>
                <a:cs typeface="Times New Roman" panose="02020603050405020304" pitchFamily="18" charset="0"/>
              </a:rPr>
              <a:t>+ Lũ trẻ đang </a:t>
            </a:r>
            <a:r>
              <a:rPr lang="vi-VN" sz="4400" b="1" dirty="0">
                <a:solidFill>
                  <a:srgbClr val="C00000"/>
                </a:solidFill>
                <a:effectLst/>
                <a:ea typeface="Times New Roman" panose="02020603050405020304" pitchFamily="18" charset="0"/>
                <a:cs typeface="Times New Roman" panose="02020603050405020304" pitchFamily="18" charset="0"/>
              </a:rPr>
              <a:t>say sưa</a:t>
            </a:r>
            <a:r>
              <a:rPr lang="vi-VN" sz="4400" dirty="0">
                <a:solidFill>
                  <a:srgbClr val="C00000"/>
                </a:solidFill>
                <a:effectLst/>
                <a:ea typeface="Times New Roman" panose="02020603050405020304" pitchFamily="18" charset="0"/>
                <a:cs typeface="Times New Roman" panose="02020603050405020304" pitchFamily="18" charset="0"/>
              </a:rPr>
              <a:t> </a:t>
            </a:r>
            <a:r>
              <a:rPr lang="vi-VN" sz="4400" dirty="0">
                <a:effectLst/>
                <a:ea typeface="Times New Roman" panose="02020603050405020304" pitchFamily="18" charset="0"/>
                <a:cs typeface="Times New Roman" panose="02020603050405020304" pitchFamily="18" charset="0"/>
              </a:rPr>
              <a:t>tập các tiết mục văn nghệ/ để</a:t>
            </a:r>
            <a:r>
              <a:rPr lang="vi-VN" sz="4400" b="1" dirty="0">
                <a:effectLst/>
                <a:ea typeface="Times New Roman" panose="02020603050405020304" pitchFamily="18" charset="0"/>
                <a:cs typeface="Times New Roman" panose="02020603050405020304" pitchFamily="18" charset="0"/>
              </a:rPr>
              <a:t> </a:t>
            </a:r>
            <a:r>
              <a:rPr lang="vi-VN" sz="4400" dirty="0">
                <a:effectLst/>
                <a:ea typeface="Times New Roman" panose="02020603050405020304" pitchFamily="18" charset="0"/>
                <a:cs typeface="Times New Roman" panose="02020603050405020304" pitchFamily="18" charset="0"/>
              </a:rPr>
              <a:t>chuẩn bị cho</a:t>
            </a:r>
            <a:r>
              <a:rPr lang="vi-VN" sz="4400" b="1" dirty="0">
                <a:effectLst/>
                <a:ea typeface="Times New Roman" panose="02020603050405020304" pitchFamily="18" charset="0"/>
                <a:cs typeface="Times New Roman" panose="02020603050405020304" pitchFamily="18" charset="0"/>
              </a:rPr>
              <a:t> </a:t>
            </a:r>
            <a:r>
              <a:rPr lang="vi-VN" sz="4400" b="1" dirty="0">
                <a:solidFill>
                  <a:srgbClr val="C00000"/>
                </a:solidFill>
                <a:effectLst/>
                <a:ea typeface="Times New Roman" panose="02020603050405020304" pitchFamily="18" charset="0"/>
                <a:cs typeface="Times New Roman" panose="02020603050405020304" pitchFamily="18" charset="0"/>
              </a:rPr>
              <a:t>bổi trình diễn</a:t>
            </a:r>
            <a:r>
              <a:rPr lang="vi-VN" sz="4400" dirty="0">
                <a:effectLst/>
                <a:ea typeface="Times New Roman" panose="02020603050405020304" pitchFamily="18" charset="0"/>
                <a:cs typeface="Times New Roman" panose="02020603050405020304" pitchFamily="18" charset="0"/>
              </a:rPr>
              <a:t>.</a:t>
            </a:r>
            <a:endParaRPr lang="en-US" sz="3600" dirty="0">
              <a:effectLst/>
              <a:ea typeface="Calibri" panose="020F0502020204030204" pitchFamily="34" charset="0"/>
              <a:cs typeface="Times New Roman" panose="02020603050405020304" pitchFamily="18" charset="0"/>
            </a:endParaRPr>
          </a:p>
          <a:p>
            <a:pPr indent="270510" algn="just">
              <a:lnSpc>
                <a:spcPct val="150000"/>
              </a:lnSpc>
              <a:spcAft>
                <a:spcPts val="800"/>
              </a:spcAft>
            </a:pPr>
            <a:r>
              <a:rPr lang="vi-VN" sz="4400" dirty="0">
                <a:effectLst/>
                <a:ea typeface="Times New Roman" panose="02020603050405020304" pitchFamily="18" charset="0"/>
                <a:cs typeface="Times New Roman" panose="02020603050405020304" pitchFamily="18" charset="0"/>
              </a:rPr>
              <a:t>+ Nhưng </a:t>
            </a:r>
            <a:r>
              <a:rPr lang="vi-VN" sz="4400" b="1" dirty="0">
                <a:solidFill>
                  <a:srgbClr val="C00000"/>
                </a:solidFill>
                <a:effectLst/>
                <a:ea typeface="Times New Roman" panose="02020603050405020304" pitchFamily="18" charset="0"/>
                <a:cs typeface="Times New Roman" panose="02020603050405020304" pitchFamily="18" charset="0"/>
              </a:rPr>
              <a:t>rất khó</a:t>
            </a:r>
            <a:r>
              <a:rPr lang="vi-VN" sz="4400" dirty="0">
                <a:solidFill>
                  <a:srgbClr val="C00000"/>
                </a:solidFill>
                <a:effectLst/>
                <a:ea typeface="Times New Roman" panose="02020603050405020304" pitchFamily="18" charset="0"/>
                <a:cs typeface="Times New Roman" panose="02020603050405020304" pitchFamily="18" charset="0"/>
              </a:rPr>
              <a:t> </a:t>
            </a:r>
            <a:r>
              <a:rPr lang="vi-VN" sz="4400" dirty="0">
                <a:effectLst/>
                <a:ea typeface="Times New Roman" panose="02020603050405020304" pitchFamily="18" charset="0"/>
                <a:cs typeface="Times New Roman" panose="02020603050405020304" pitchFamily="18" charset="0"/>
              </a:rPr>
              <a:t>tìm được bài thơ nào/ phù hợp với những </a:t>
            </a:r>
            <a:r>
              <a:rPr lang="vi-VN" sz="4400" b="1" dirty="0">
                <a:solidFill>
                  <a:srgbClr val="C00000"/>
                </a:solidFill>
                <a:effectLst/>
                <a:ea typeface="Times New Roman" panose="02020603050405020304" pitchFamily="18" charset="0"/>
                <a:cs typeface="Times New Roman" panose="02020603050405020304" pitchFamily="18" charset="0"/>
              </a:rPr>
              <a:t>khiếm khuyết</a:t>
            </a:r>
            <a:r>
              <a:rPr lang="vi-VN" sz="4400" dirty="0">
                <a:solidFill>
                  <a:srgbClr val="C00000"/>
                </a:solidFill>
                <a:effectLst/>
                <a:ea typeface="Times New Roman" panose="02020603050405020304" pitchFamily="18" charset="0"/>
                <a:cs typeface="Times New Roman" panose="02020603050405020304" pitchFamily="18" charset="0"/>
              </a:rPr>
              <a:t> </a:t>
            </a:r>
            <a:r>
              <a:rPr lang="vi-VN" sz="4400" dirty="0">
                <a:effectLst/>
                <a:ea typeface="Times New Roman" panose="02020603050405020304" pitchFamily="18" charset="0"/>
                <a:cs typeface="Times New Roman" panose="02020603050405020304" pitchFamily="18" charset="0"/>
              </a:rPr>
              <a:t>của Pát- ty.</a:t>
            </a:r>
            <a:endParaRPr lang="en-US" sz="3600" dirty="0">
              <a:effectLst/>
              <a:ea typeface="Calibri" panose="020F0502020204030204" pitchFamily="34" charset="0"/>
              <a:cs typeface="Times New Roman" panose="02020603050405020304" pitchFamily="18" charset="0"/>
            </a:endParaRPr>
          </a:p>
        </p:txBody>
      </p:sp>
      <p:pic>
        <p:nvPicPr>
          <p:cNvPr id="3074" name="Picture 2" descr="Instagram Lol Sticker by Minto Inc.">
            <a:extLst>
              <a:ext uri="{FF2B5EF4-FFF2-40B4-BE49-F238E27FC236}">
                <a16:creationId xmlns:a16="http://schemas.microsoft.com/office/drawing/2014/main" id="{627F9545-F9CC-41D6-B616-7DF48403C11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179127" y="5767647"/>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98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120062"/>
            <a:chOff x="0" y="0"/>
            <a:chExt cx="4274726" cy="2138617"/>
          </a:xfrm>
        </p:grpSpPr>
        <p:sp>
          <p:nvSpPr>
            <p:cNvPr id="3" name="Freeform 3"/>
            <p:cNvSpPr/>
            <p:nvPr/>
          </p:nvSpPr>
          <p:spPr>
            <a:xfrm>
              <a:off x="0" y="0"/>
              <a:ext cx="4274726" cy="2138617"/>
            </a:xfrm>
            <a:custGeom>
              <a:avLst/>
              <a:gdLst/>
              <a:ahLst/>
              <a:cxnLst/>
              <a:rect l="l" t="t" r="r" b="b"/>
              <a:pathLst>
                <a:path w="4274726" h="2138617">
                  <a:moveTo>
                    <a:pt x="0" y="0"/>
                  </a:moveTo>
                  <a:lnTo>
                    <a:pt x="4274726" y="0"/>
                  </a:lnTo>
                  <a:lnTo>
                    <a:pt x="4274726" y="2138617"/>
                  </a:lnTo>
                  <a:lnTo>
                    <a:pt x="0" y="2138617"/>
                  </a:lnTo>
                  <a:close/>
                </a:path>
              </a:pathLst>
            </a:custGeom>
            <a:solidFill>
              <a:srgbClr val="F3F2DA"/>
            </a:solidFill>
            <a:ln w="66675" cap="sq">
              <a:solidFill>
                <a:srgbClr val="045762"/>
              </a:solidFill>
              <a:prstDash val="lgDash"/>
              <a:miter/>
            </a:ln>
          </p:spPr>
        </p:sp>
        <p:sp>
          <p:nvSpPr>
            <p:cNvPr id="4" name="TextBox 4"/>
            <p:cNvSpPr txBox="1"/>
            <p:nvPr/>
          </p:nvSpPr>
          <p:spPr>
            <a:xfrm>
              <a:off x="0" y="-38100"/>
              <a:ext cx="4274726" cy="217671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3485196" y="7606054"/>
            <a:ext cx="4812329" cy="2724981"/>
          </a:xfrm>
          <a:custGeom>
            <a:avLst/>
            <a:gdLst/>
            <a:ahLst/>
            <a:cxnLst/>
            <a:rect l="l" t="t" r="r" b="b"/>
            <a:pathLst>
              <a:path w="4812329" h="2724981">
                <a:moveTo>
                  <a:pt x="0" y="0"/>
                </a:moveTo>
                <a:lnTo>
                  <a:pt x="4812329" y="0"/>
                </a:lnTo>
                <a:lnTo>
                  <a:pt x="4812329" y="2724981"/>
                </a:lnTo>
                <a:lnTo>
                  <a:pt x="0" y="27249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0" y="0"/>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0" y="9148762"/>
            <a:ext cx="7315200" cy="1106424"/>
          </a:xfrm>
          <a:custGeom>
            <a:avLst/>
            <a:gdLst/>
            <a:ahLst/>
            <a:cxnLst/>
            <a:rect l="l" t="t" r="r" b="b"/>
            <a:pathLst>
              <a:path w="7315200" h="1106424">
                <a:moveTo>
                  <a:pt x="0" y="0"/>
                </a:moveTo>
                <a:lnTo>
                  <a:pt x="7315200" y="0"/>
                </a:lnTo>
                <a:lnTo>
                  <a:pt x="7315200" y="1106424"/>
                </a:lnTo>
                <a:lnTo>
                  <a:pt x="0" y="11064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Rectangle 12">
            <a:extLst>
              <a:ext uri="{FF2B5EF4-FFF2-40B4-BE49-F238E27FC236}">
                <a16:creationId xmlns:a16="http://schemas.microsoft.com/office/drawing/2014/main" id="{7FCE3FB2-0DE2-4B43-BC83-5C075B4FDE94}"/>
              </a:ext>
            </a:extLst>
          </p:cNvPr>
          <p:cNvSpPr/>
          <p:nvPr/>
        </p:nvSpPr>
        <p:spPr>
          <a:xfrm>
            <a:off x="2237201" y="2135715"/>
            <a:ext cx="13845894" cy="1323439"/>
          </a:xfrm>
          <a:prstGeom prst="rect">
            <a:avLst/>
          </a:prstGeom>
          <a:noFill/>
        </p:spPr>
        <p:txBody>
          <a:bodyPr wrap="square" lIns="91440" tIns="45720" rIns="91440" bIns="45720">
            <a:spAutoFit/>
          </a:bodyPr>
          <a:lstStyle/>
          <a:p>
            <a:pPr algn="ct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Giải</a:t>
            </a:r>
            <a:r>
              <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rPr>
              <a:t> </a:t>
            </a:r>
            <a:r>
              <a:rPr lang="en-US" sz="8000" b="1" cap="none" spc="0" dirty="0" err="1">
                <a:ln w="22225">
                  <a:solidFill>
                    <a:schemeClr val="tx1"/>
                  </a:solidFill>
                  <a:prstDash val="solid"/>
                </a:ln>
                <a:solidFill>
                  <a:srgbClr val="FF0000"/>
                </a:solidFill>
                <a:effectLst/>
                <a:latin typeface="Arial" panose="020B0604020202020204" pitchFamily="34" charset="0"/>
                <a:cs typeface="Arial" panose="020B0604020202020204" pitchFamily="34" charset="0"/>
              </a:rPr>
              <a:t>nghĩa</a:t>
            </a:r>
            <a:endParaRPr lang="en-US" sz="8000" b="1" cap="none" spc="0" dirty="0">
              <a:ln w="22225">
                <a:solidFill>
                  <a:schemeClr val="tx1"/>
                </a:solidFill>
                <a:prstDash val="solid"/>
              </a:ln>
              <a:solidFill>
                <a:srgbClr val="FF0000"/>
              </a:solidFill>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A53FAA2-B18A-4952-9D31-1C5B6D2D1A60}"/>
              </a:ext>
            </a:extLst>
          </p:cNvPr>
          <p:cNvSpPr txBox="1"/>
          <p:nvPr/>
        </p:nvSpPr>
        <p:spPr>
          <a:xfrm>
            <a:off x="1540148" y="3626529"/>
            <a:ext cx="15833452" cy="2431371"/>
          </a:xfrm>
          <a:prstGeom prst="rect">
            <a:avLst/>
          </a:prstGeom>
          <a:noFill/>
        </p:spPr>
        <p:txBody>
          <a:bodyPr wrap="square">
            <a:spAutoFit/>
          </a:bodyPr>
          <a:lstStyle/>
          <a:p>
            <a:pPr>
              <a:lnSpc>
                <a:spcPct val="150000"/>
              </a:lnSpc>
            </a:pPr>
            <a:r>
              <a:rPr lang="en-US" sz="54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5400" i="1" dirty="0" err="1">
                <a:solidFill>
                  <a:srgbClr val="FF0000"/>
                </a:solidFill>
                <a:latin typeface="Arial" panose="020B0604020202020204" pitchFamily="34" charset="0"/>
                <a:ea typeface="Calibri" panose="020F0502020204030204" pitchFamily="34" charset="0"/>
                <a:cs typeface="Arial" panose="020B0604020202020204" pitchFamily="34" charset="0"/>
              </a:rPr>
              <a:t>Khiếm</a:t>
            </a:r>
            <a:r>
              <a:rPr lang="en-US" sz="5400"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5400" i="1" dirty="0" err="1">
                <a:solidFill>
                  <a:srgbClr val="FF0000"/>
                </a:solidFill>
                <a:latin typeface="Arial" panose="020B0604020202020204" pitchFamily="34" charset="0"/>
                <a:ea typeface="Calibri" panose="020F0502020204030204" pitchFamily="34" charset="0"/>
                <a:cs typeface="Arial" panose="020B0604020202020204" pitchFamily="34" charset="0"/>
              </a:rPr>
              <a:t>khuyết</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5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thiếu</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5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sót</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endParaRPr lang="en-US" sz="54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5400" dirty="0">
                <a:solidFill>
                  <a:srgbClr val="FF0000"/>
                </a:solidFill>
                <a:latin typeface="Arial" panose="020B0604020202020204" pitchFamily="34" charset="0"/>
                <a:cs typeface="Arial" panose="020B0604020202020204" pitchFamily="34" charset="0"/>
              </a:rPr>
              <a:t>- </a:t>
            </a:r>
            <a:r>
              <a:rPr lang="en-US" sz="5400" i="1" dirty="0" err="1">
                <a:solidFill>
                  <a:srgbClr val="FF0000"/>
                </a:solidFill>
                <a:latin typeface="Arial" panose="020B0604020202020204" pitchFamily="34" charset="0"/>
                <a:cs typeface="Arial" panose="020B0604020202020204" pitchFamily="34" charset="0"/>
              </a:rPr>
              <a:t>Tán</a:t>
            </a:r>
            <a:r>
              <a:rPr lang="en-US" sz="5400" i="1" dirty="0">
                <a:solidFill>
                  <a:srgbClr val="FF0000"/>
                </a:solidFill>
                <a:latin typeface="Arial" panose="020B0604020202020204" pitchFamily="34" charset="0"/>
                <a:cs typeface="Arial" panose="020B0604020202020204" pitchFamily="34" charset="0"/>
              </a:rPr>
              <a:t> </a:t>
            </a:r>
            <a:r>
              <a:rPr lang="en-US" sz="5400" i="1" dirty="0" err="1">
                <a:solidFill>
                  <a:srgbClr val="FF0000"/>
                </a:solidFill>
                <a:latin typeface="Arial" panose="020B0604020202020204" pitchFamily="34" charset="0"/>
                <a:cs typeface="Arial" panose="020B0604020202020204" pitchFamily="34" charset="0"/>
              </a:rPr>
              <a:t>thưởng</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5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tỏ</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5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thái</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5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độ</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5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đồng</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5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tình,khen</a:t>
            </a:r>
            <a:r>
              <a:rPr lang="en-US" sz="5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54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ngợi</a:t>
            </a:r>
            <a:r>
              <a:rPr lang="en-US" sz="5400" dirty="0">
                <a:effectLst/>
                <a:latin typeface="Arial" panose="020B0604020202020204" pitchFamily="34" charset="0"/>
                <a:ea typeface="Calibri" panose="020F050202020403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504</Words>
  <Application>Microsoft Office PowerPoint</Application>
  <PresentationFormat>Custom</PresentationFormat>
  <Paragraphs>45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Green Floral Simple Cute Presentation</dc:title>
  <dc:creator>LE OANH</dc:creator>
  <cp:lastModifiedBy>LE OANH</cp:lastModifiedBy>
  <cp:revision>12</cp:revision>
  <dcterms:created xsi:type="dcterms:W3CDTF">2006-08-16T00:00:00Z</dcterms:created>
  <dcterms:modified xsi:type="dcterms:W3CDTF">2025-10-24T14:47:39Z</dcterms:modified>
  <dc:identifier>DAGOuR62-w8</dc:identifier>
</cp:coreProperties>
</file>