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6" r:id="rId1"/>
  </p:sldMasterIdLst>
  <p:notesMasterIdLst>
    <p:notesMasterId r:id="rId23"/>
  </p:notesMasterIdLst>
  <p:sldIdLst>
    <p:sldId id="301" r:id="rId2"/>
    <p:sldId id="319" r:id="rId3"/>
    <p:sldId id="324" r:id="rId4"/>
    <p:sldId id="302" r:id="rId5"/>
    <p:sldId id="305" r:id="rId6"/>
    <p:sldId id="307" r:id="rId7"/>
    <p:sldId id="308" r:id="rId8"/>
    <p:sldId id="322" r:id="rId9"/>
    <p:sldId id="310" r:id="rId10"/>
    <p:sldId id="309" r:id="rId11"/>
    <p:sldId id="311" r:id="rId12"/>
    <p:sldId id="312" r:id="rId13"/>
    <p:sldId id="313" r:id="rId14"/>
    <p:sldId id="323" r:id="rId15"/>
    <p:sldId id="317" r:id="rId16"/>
    <p:sldId id="320" r:id="rId17"/>
    <p:sldId id="281" r:id="rId18"/>
    <p:sldId id="321" r:id="rId19"/>
    <p:sldId id="296" r:id="rId20"/>
    <p:sldId id="286" r:id="rId21"/>
    <p:sldId id="2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D8"/>
    <a:srgbClr val="FFE6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6" d="100"/>
          <a:sy n="96" d="100"/>
        </p:scale>
        <p:origin x="178"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8923A-4FE2-4A8B-B284-6011E2ED2D57}" type="datetimeFigureOut">
              <a:rPr lang="en-GB" smtClean="0"/>
              <a:t>24/10/2025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51C96-2C5C-4623-8191-FA2D6FBCEB59}" type="slidenum">
              <a:rPr lang="en-GB" smtClean="0"/>
              <a:t>‹#›</a:t>
            </a:fld>
            <a:endParaRPr lang="en-GB"/>
          </a:p>
        </p:txBody>
      </p:sp>
    </p:spTree>
    <p:extLst>
      <p:ext uri="{BB962C8B-B14F-4D97-AF65-F5344CB8AC3E}">
        <p14:creationId xmlns:p14="http://schemas.microsoft.com/office/powerpoint/2010/main" val="360114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26946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9805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9204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1958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031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41191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4763" y="-176912"/>
            <a:ext cx="1615203" cy="1615202"/>
          </a:xfrm>
          <a:prstGeom prst="rect">
            <a:avLst/>
          </a:prstGeom>
        </p:spPr>
      </p:pic>
    </p:spTree>
    <p:extLst>
      <p:ext uri="{BB962C8B-B14F-4D97-AF65-F5344CB8AC3E}">
        <p14:creationId xmlns:p14="http://schemas.microsoft.com/office/powerpoint/2010/main" val="35685930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8" name="图片 7"/>
          <p:cNvPicPr>
            <a:picLocks noChangeAspect="1"/>
          </p:cNvPicPr>
          <p:nvPr userDrawn="1"/>
        </p:nvPicPr>
        <p:blipFill rotWithShape="1">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l="89023" t="64516" b="-5376"/>
          <a:stretch>
            <a:fillRect/>
          </a:stretch>
        </p:blipFill>
        <p:spPr>
          <a:xfrm>
            <a:off x="10205885" y="4483510"/>
            <a:ext cx="1986116" cy="2802194"/>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94228"/>
            <a:ext cx="12192000" cy="5563772"/>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b="76738"/>
          <a:stretch>
            <a:fillRect/>
          </a:stretch>
        </p:blipFill>
        <p:spPr>
          <a:xfrm>
            <a:off x="0" y="0"/>
            <a:ext cx="12192000" cy="129422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0066" y="-277390"/>
            <a:ext cx="1370876" cy="13708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4228"/>
            <a:ext cx="12192000" cy="5563772"/>
          </a:xfrm>
          <a:prstGeom prst="rect">
            <a:avLst/>
          </a:prstGeom>
        </p:spPr>
      </p:pic>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76738"/>
          <a:stretch>
            <a:fillRect/>
          </a:stretch>
        </p:blipFill>
        <p:spPr>
          <a:xfrm>
            <a:off x="0" y="0"/>
            <a:ext cx="12192000" cy="129422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0066" y="-277390"/>
            <a:ext cx="1370876" cy="13708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26803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9883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04228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6113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57060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3087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40999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2827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32953DF-B1B4-42B0-A667-181681EE5C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2025/10/24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A3D01AF-D3DD-4E34-9C7A-E010CBC5334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93073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3.GIF"/><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34.GIF"/><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8.jpe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3.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3"/>
            <a:ext cx="6883896" cy="205221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994" y="3941682"/>
            <a:ext cx="3414823" cy="3124200"/>
          </a:xfrm>
          <a:prstGeom prst="rect">
            <a:avLst/>
          </a:prstGeom>
        </p:spPr>
      </p:pic>
      <p:pic>
        <p:nvPicPr>
          <p:cNvPr id="4" name="Picture 3"/>
          <p:cNvPicPr>
            <a:picLocks noChangeAspect="1"/>
          </p:cNvPicPr>
          <p:nvPr/>
        </p:nvPicPr>
        <p:blipFill>
          <a:blip r:embed="rId5"/>
          <a:stretch>
            <a:fillRect/>
          </a:stretch>
        </p:blipFill>
        <p:spPr>
          <a:xfrm>
            <a:off x="5406848" y="1917090"/>
            <a:ext cx="7017104" cy="2353260"/>
          </a:xfrm>
          <a:prstGeom prst="rect">
            <a:avLst/>
          </a:prstGeom>
        </p:spPr>
      </p:pic>
    </p:spTree>
    <p:extLst>
      <p:ext uri="{BB962C8B-B14F-4D97-AF65-F5344CB8AC3E}">
        <p14:creationId xmlns:p14="http://schemas.microsoft.com/office/powerpoint/2010/main" val="40465702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Pictures\Screenshots\Screenshot (490).png"/>
          <p:cNvPicPr>
            <a:picLocks noChangeAspect="1" noChangeArrowheads="1"/>
          </p:cNvPicPr>
          <p:nvPr/>
        </p:nvPicPr>
        <p:blipFill rotWithShape="1">
          <a:blip r:embed="rId2">
            <a:extLst>
              <a:ext uri="{28A0092B-C50C-407E-A947-70E740481C1C}">
                <a14:useLocalDpi xmlns:a14="http://schemas.microsoft.com/office/drawing/2010/main" val="0"/>
              </a:ext>
            </a:extLst>
          </a:blip>
          <a:srcRect r="5523" b="13772"/>
          <a:stretch/>
        </p:blipFill>
        <p:spPr bwMode="auto">
          <a:xfrm>
            <a:off x="0" y="0"/>
            <a:ext cx="12192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HP\Pictures\Screenshots\Screenshot (490).png"/>
          <p:cNvPicPr>
            <a:picLocks noChangeAspect="1" noChangeArrowheads="1"/>
          </p:cNvPicPr>
          <p:nvPr/>
        </p:nvPicPr>
        <p:blipFill rotWithShape="1">
          <a:blip r:embed="rId2">
            <a:extLst>
              <a:ext uri="{28A0092B-C50C-407E-A947-70E740481C1C}">
                <a14:useLocalDpi xmlns:a14="http://schemas.microsoft.com/office/drawing/2010/main" val="0"/>
              </a:ext>
            </a:extLst>
          </a:blip>
          <a:srcRect l="511" t="87018" r="11393" b="-289"/>
          <a:stretch/>
        </p:blipFill>
        <p:spPr bwMode="auto">
          <a:xfrm>
            <a:off x="0" y="5652447"/>
            <a:ext cx="12192000" cy="878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1451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97" y="920700"/>
            <a:ext cx="4318003" cy="1865534"/>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09" y="1465901"/>
            <a:ext cx="3606803" cy="2408234"/>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5" y="1226714"/>
            <a:ext cx="1143355" cy="1051979"/>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412385" y="2162633"/>
            <a:ext cx="1283427" cy="1014770"/>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a:fillRect/>
          </a:stretch>
        </p:blipFill>
        <p:spPr>
          <a:xfrm>
            <a:off x="173121" y="5105400"/>
            <a:ext cx="2015227" cy="1676400"/>
          </a:xfrm>
          <a:prstGeom prst="rect">
            <a:avLst/>
          </a:prstGeom>
        </p:spPr>
      </p:pic>
      <p:pic>
        <p:nvPicPr>
          <p:cNvPr id="17" name="图片 16"/>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a:fillRect/>
          </a:stretch>
        </p:blipFill>
        <p:spPr>
          <a:xfrm>
            <a:off x="9616077" y="3883918"/>
            <a:ext cx="2921744" cy="2496608"/>
          </a:xfrm>
          <a:prstGeom prst="rect">
            <a:avLst/>
          </a:prstGeom>
        </p:spPr>
      </p:pic>
      <p:sp>
        <p:nvSpPr>
          <p:cNvPr id="2" name="TextBox 1"/>
          <p:cNvSpPr txBox="1"/>
          <p:nvPr/>
        </p:nvSpPr>
        <p:spPr>
          <a:xfrm>
            <a:off x="238396" y="1130192"/>
            <a:ext cx="11741624" cy="1938992"/>
          </a:xfrm>
          <a:prstGeom prst="rect">
            <a:avLst/>
          </a:prstGeom>
          <a:noFill/>
        </p:spPr>
        <p:txBody>
          <a:bodyPr wrap="square" rtlCol="0">
            <a:spAutoFit/>
          </a:bodyPr>
          <a:lstStyle/>
          <a:p>
            <a:pPr algn="ctr"/>
            <a:r>
              <a:rPr lang="en-US" sz="6000" b="1" dirty="0" err="1">
                <a:solidFill>
                  <a:srgbClr val="0070C0"/>
                </a:solidFill>
                <a:latin typeface="Berlin Sans FB Demi" pitchFamily="34" charset="0"/>
              </a:rPr>
              <a:t>Biện</a:t>
            </a:r>
            <a:r>
              <a:rPr lang="en-US" sz="6000" b="1" dirty="0">
                <a:solidFill>
                  <a:srgbClr val="0070C0"/>
                </a:solidFill>
                <a:latin typeface="Berlin Sans FB Demi" pitchFamily="34" charset="0"/>
              </a:rPr>
              <a:t> </a:t>
            </a:r>
            <a:r>
              <a:rPr lang="en-US" sz="6000" b="1" dirty="0" err="1">
                <a:solidFill>
                  <a:srgbClr val="0070C0"/>
                </a:solidFill>
                <a:latin typeface="Berlin Sans FB Demi" pitchFamily="34" charset="0"/>
              </a:rPr>
              <a:t>pháp</a:t>
            </a:r>
            <a:r>
              <a:rPr lang="en-US" sz="6000" b="1" dirty="0">
                <a:solidFill>
                  <a:srgbClr val="0070C0"/>
                </a:solidFill>
                <a:latin typeface="Berlin Sans FB Demi" pitchFamily="34" charset="0"/>
              </a:rPr>
              <a:t> </a:t>
            </a:r>
            <a:r>
              <a:rPr lang="en-US" sz="6000" b="1" dirty="0" err="1">
                <a:solidFill>
                  <a:srgbClr val="0070C0"/>
                </a:solidFill>
                <a:latin typeface="Berlin Sans FB Demi" pitchFamily="34" charset="0"/>
              </a:rPr>
              <a:t>hạn</a:t>
            </a:r>
            <a:r>
              <a:rPr lang="en-US" sz="6000" b="1" dirty="0">
                <a:solidFill>
                  <a:srgbClr val="0070C0"/>
                </a:solidFill>
                <a:latin typeface="Berlin Sans FB Demi" pitchFamily="34" charset="0"/>
              </a:rPr>
              <a:t> </a:t>
            </a:r>
            <a:r>
              <a:rPr lang="en-US" sz="6000" b="1" dirty="0" err="1">
                <a:solidFill>
                  <a:srgbClr val="0070C0"/>
                </a:solidFill>
                <a:latin typeface="Berlin Sans FB Demi" pitchFamily="34" charset="0"/>
              </a:rPr>
              <a:t>chế</a:t>
            </a:r>
            <a:r>
              <a:rPr lang="en-US" sz="6000" b="1" dirty="0">
                <a:solidFill>
                  <a:srgbClr val="0070C0"/>
                </a:solidFill>
                <a:latin typeface="Berlin Sans FB Demi" pitchFamily="34" charset="0"/>
              </a:rPr>
              <a:t> ô </a:t>
            </a:r>
            <a:r>
              <a:rPr lang="en-US" sz="6000" b="1" dirty="0" err="1">
                <a:solidFill>
                  <a:srgbClr val="0070C0"/>
                </a:solidFill>
                <a:latin typeface="Berlin Sans FB Demi" pitchFamily="34" charset="0"/>
              </a:rPr>
              <a:t>nhiễm</a:t>
            </a:r>
            <a:r>
              <a:rPr lang="en-US" sz="6000" b="1" dirty="0">
                <a:solidFill>
                  <a:srgbClr val="0070C0"/>
                </a:solidFill>
                <a:latin typeface="Berlin Sans FB Demi" pitchFamily="34" charset="0"/>
              </a:rPr>
              <a:t> </a:t>
            </a:r>
          </a:p>
          <a:p>
            <a:pPr algn="ctr"/>
            <a:r>
              <a:rPr lang="en-US" sz="6000" b="1" dirty="0" err="1">
                <a:solidFill>
                  <a:srgbClr val="0070C0"/>
                </a:solidFill>
                <a:latin typeface="Berlin Sans FB Demi" pitchFamily="34" charset="0"/>
              </a:rPr>
              <a:t>môi</a:t>
            </a:r>
            <a:r>
              <a:rPr lang="en-US" sz="6000" b="1" dirty="0">
                <a:solidFill>
                  <a:srgbClr val="0070C0"/>
                </a:solidFill>
                <a:latin typeface="Berlin Sans FB Demi" pitchFamily="34" charset="0"/>
              </a:rPr>
              <a:t> </a:t>
            </a:r>
            <a:r>
              <a:rPr lang="en-US" sz="6000" b="1" dirty="0" err="1">
                <a:solidFill>
                  <a:srgbClr val="0070C0"/>
                </a:solidFill>
                <a:latin typeface="Berlin Sans FB Demi" pitchFamily="34" charset="0"/>
              </a:rPr>
              <a:t>trường</a:t>
            </a:r>
            <a:r>
              <a:rPr lang="en-US" sz="6000" b="1" dirty="0">
                <a:solidFill>
                  <a:srgbClr val="0070C0"/>
                </a:solidFill>
                <a:latin typeface="Berlin Sans FB Demi" pitchFamily="34" charset="0"/>
              </a:rPr>
              <a:t> </a:t>
            </a:r>
            <a:r>
              <a:rPr lang="en-US" sz="6000" b="1" dirty="0" err="1">
                <a:solidFill>
                  <a:srgbClr val="0070C0"/>
                </a:solidFill>
                <a:latin typeface="Berlin Sans FB Demi" pitchFamily="34" charset="0"/>
              </a:rPr>
              <a:t>khi</a:t>
            </a:r>
            <a:r>
              <a:rPr lang="en-US" sz="6000" b="1" dirty="0">
                <a:solidFill>
                  <a:srgbClr val="0070C0"/>
                </a:solidFill>
                <a:latin typeface="Berlin Sans FB Demi" pitchFamily="34" charset="0"/>
              </a:rPr>
              <a:t> </a:t>
            </a:r>
            <a:r>
              <a:rPr lang="en-US" sz="6000" b="1" dirty="0" err="1">
                <a:solidFill>
                  <a:srgbClr val="0070C0"/>
                </a:solidFill>
                <a:latin typeface="Berlin Sans FB Demi" pitchFamily="34" charset="0"/>
              </a:rPr>
              <a:t>sử</a:t>
            </a:r>
            <a:r>
              <a:rPr lang="en-US" sz="6000" b="1" dirty="0">
                <a:solidFill>
                  <a:srgbClr val="0070C0"/>
                </a:solidFill>
                <a:latin typeface="Berlin Sans FB Demi" pitchFamily="34" charset="0"/>
              </a:rPr>
              <a:t> </a:t>
            </a:r>
            <a:r>
              <a:rPr lang="en-US" sz="6000" b="1" dirty="0" err="1">
                <a:solidFill>
                  <a:srgbClr val="0070C0"/>
                </a:solidFill>
                <a:latin typeface="Berlin Sans FB Demi" pitchFamily="34" charset="0"/>
              </a:rPr>
              <a:t>dụng</a:t>
            </a:r>
            <a:r>
              <a:rPr lang="en-US" sz="6000" b="1" dirty="0">
                <a:solidFill>
                  <a:srgbClr val="0070C0"/>
                </a:solidFill>
                <a:latin typeface="Berlin Sans FB Demi" pitchFamily="34" charset="0"/>
              </a:rPr>
              <a:t> </a:t>
            </a:r>
            <a:r>
              <a:rPr lang="en-US" sz="6000" b="1" dirty="0" err="1">
                <a:solidFill>
                  <a:srgbClr val="0070C0"/>
                </a:solidFill>
                <a:latin typeface="Berlin Sans FB Demi" pitchFamily="34" charset="0"/>
              </a:rPr>
              <a:t>chất</a:t>
            </a:r>
            <a:r>
              <a:rPr lang="en-US" sz="6000" b="1" dirty="0">
                <a:solidFill>
                  <a:srgbClr val="0070C0"/>
                </a:solidFill>
                <a:latin typeface="Berlin Sans FB Demi" pitchFamily="34" charset="0"/>
              </a:rPr>
              <a:t> </a:t>
            </a:r>
            <a:r>
              <a:rPr lang="en-US" sz="6000" b="1" dirty="0" err="1">
                <a:solidFill>
                  <a:srgbClr val="0070C0"/>
                </a:solidFill>
                <a:latin typeface="Berlin Sans FB Demi" pitchFamily="34" charset="0"/>
              </a:rPr>
              <a:t>đốt</a:t>
            </a:r>
            <a:endParaRPr lang="en-US" sz="6000" dirty="0">
              <a:solidFill>
                <a:srgbClr val="0070C0"/>
              </a:solidFill>
              <a:latin typeface="Berlin Sans FB Demi" pitchFamily="34" charset="0"/>
            </a:endParaRPr>
          </a:p>
        </p:txBody>
      </p:sp>
    </p:spTree>
    <p:extLst>
      <p:ext uri="{BB962C8B-B14F-4D97-AF65-F5344CB8AC3E}">
        <p14:creationId xmlns:p14="http://schemas.microsoft.com/office/powerpoint/2010/main" val="3497515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95534" y="0"/>
            <a:ext cx="12096466" cy="68580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1507064" y="175270"/>
            <a:ext cx="83466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dirty="0" err="1">
                <a:solidFill>
                  <a:srgbClr val="FF0000"/>
                </a:solidFill>
                <a:latin typeface="Mali" panose="00000500000000000000" pitchFamily="2" charset="-34"/>
                <a:cs typeface="Mali" panose="00000500000000000000" pitchFamily="2" charset="-34"/>
              </a:rPr>
              <a:t>Quan</a:t>
            </a:r>
            <a:r>
              <a:rPr lang="en-US" sz="2800" dirty="0">
                <a:solidFill>
                  <a:srgbClr val="FF0000"/>
                </a:solidFill>
                <a:latin typeface="Mali" panose="00000500000000000000" pitchFamily="2" charset="-34"/>
                <a:cs typeface="Mali" panose="00000500000000000000" pitchFamily="2" charset="-34"/>
              </a:rPr>
              <a:t> </a:t>
            </a:r>
            <a:r>
              <a:rPr lang="en-US" sz="2800" dirty="0" err="1">
                <a:solidFill>
                  <a:srgbClr val="FF0000"/>
                </a:solidFill>
                <a:latin typeface="Mali" panose="00000500000000000000" pitchFamily="2" charset="-34"/>
                <a:cs typeface="Mali" panose="00000500000000000000" pitchFamily="2" charset="-34"/>
              </a:rPr>
              <a:t>sát</a:t>
            </a:r>
            <a:r>
              <a:rPr lang="en-US" sz="2800" dirty="0">
                <a:solidFill>
                  <a:srgbClr val="FF0000"/>
                </a:solidFill>
                <a:latin typeface="Mali" panose="00000500000000000000" pitchFamily="2" charset="-34"/>
                <a:cs typeface="Mali" panose="00000500000000000000" pitchFamily="2" charset="-34"/>
              </a:rPr>
              <a:t> </a:t>
            </a:r>
            <a:r>
              <a:rPr lang="en-US" sz="2800" dirty="0" err="1">
                <a:solidFill>
                  <a:srgbClr val="FF0000"/>
                </a:solidFill>
                <a:latin typeface="Mali" panose="00000500000000000000" pitchFamily="2" charset="-34"/>
                <a:cs typeface="Mali" panose="00000500000000000000" pitchFamily="2" charset="-34"/>
              </a:rPr>
              <a:t>các</a:t>
            </a:r>
            <a:r>
              <a:rPr lang="en-US" sz="2800" dirty="0">
                <a:solidFill>
                  <a:srgbClr val="FF0000"/>
                </a:solidFill>
                <a:latin typeface="Mali" panose="00000500000000000000" pitchFamily="2" charset="-34"/>
                <a:cs typeface="Mali" panose="00000500000000000000" pitchFamily="2" charset="-34"/>
              </a:rPr>
              <a:t> </a:t>
            </a:r>
            <a:r>
              <a:rPr lang="en-US" sz="2800" dirty="0" err="1">
                <a:solidFill>
                  <a:srgbClr val="FF0000"/>
                </a:solidFill>
                <a:latin typeface="Mali" panose="00000500000000000000" pitchFamily="2" charset="-34"/>
                <a:cs typeface="Mali" panose="00000500000000000000" pitchFamily="2" charset="-34"/>
              </a:rPr>
              <a:t>hình</a:t>
            </a:r>
            <a:r>
              <a:rPr lang="en-US" sz="2800" dirty="0">
                <a:solidFill>
                  <a:srgbClr val="FF0000"/>
                </a:solidFill>
                <a:latin typeface="Mali" panose="00000500000000000000" pitchFamily="2" charset="-34"/>
                <a:cs typeface="Mali" panose="00000500000000000000" pitchFamily="2" charset="-34"/>
              </a:rPr>
              <a:t> </a:t>
            </a:r>
            <a:r>
              <a:rPr lang="en-US" sz="2800" dirty="0" err="1">
                <a:solidFill>
                  <a:srgbClr val="FF0000"/>
                </a:solidFill>
                <a:latin typeface="Mali" panose="00000500000000000000" pitchFamily="2" charset="-34"/>
                <a:cs typeface="Mali" panose="00000500000000000000" pitchFamily="2" charset="-34"/>
              </a:rPr>
              <a:t>sau</a:t>
            </a:r>
            <a:r>
              <a:rPr lang="en-US" sz="2800" dirty="0">
                <a:solidFill>
                  <a:srgbClr val="FF0000"/>
                </a:solidFill>
                <a:latin typeface="Mali" panose="00000500000000000000" pitchFamily="2" charset="-34"/>
                <a:cs typeface="Mali" panose="00000500000000000000" pitchFamily="2" charset="-34"/>
              </a:rPr>
              <a:t> </a:t>
            </a:r>
            <a:r>
              <a:rPr lang="en-US" sz="2800" dirty="0" err="1">
                <a:solidFill>
                  <a:srgbClr val="FF0000"/>
                </a:solidFill>
                <a:latin typeface="Mali" panose="00000500000000000000" pitchFamily="2" charset="-34"/>
                <a:cs typeface="Mali" panose="00000500000000000000" pitchFamily="2" charset="-34"/>
              </a:rPr>
              <a:t>và</a:t>
            </a:r>
            <a:r>
              <a:rPr lang="en-US" sz="2800" dirty="0">
                <a:solidFill>
                  <a:srgbClr val="FF0000"/>
                </a:solidFill>
                <a:latin typeface="Mali" panose="00000500000000000000" pitchFamily="2" charset="-34"/>
                <a:cs typeface="Mali" panose="00000500000000000000" pitchFamily="2" charset="-34"/>
              </a:rPr>
              <a:t> </a:t>
            </a:r>
            <a:r>
              <a:rPr lang="en-US" sz="2800" dirty="0" err="1">
                <a:solidFill>
                  <a:srgbClr val="FF0000"/>
                </a:solidFill>
                <a:latin typeface="Mali" panose="00000500000000000000" pitchFamily="2" charset="-34"/>
                <a:cs typeface="Mali" panose="00000500000000000000" pitchFamily="2" charset="-34"/>
              </a:rPr>
              <a:t>đọc</a:t>
            </a:r>
            <a:r>
              <a:rPr lang="en-US" sz="2800" dirty="0">
                <a:solidFill>
                  <a:srgbClr val="FF0000"/>
                </a:solidFill>
                <a:latin typeface="Mali" panose="00000500000000000000" pitchFamily="2" charset="-34"/>
                <a:cs typeface="Mali" panose="00000500000000000000" pitchFamily="2" charset="-34"/>
              </a:rPr>
              <a:t> </a:t>
            </a:r>
            <a:r>
              <a:rPr lang="en-US" sz="2800" dirty="0" err="1">
                <a:solidFill>
                  <a:srgbClr val="FF0000"/>
                </a:solidFill>
                <a:latin typeface="Mali" panose="00000500000000000000" pitchFamily="2" charset="-34"/>
                <a:cs typeface="Mali" panose="00000500000000000000" pitchFamily="2" charset="-34"/>
              </a:rPr>
              <a:t>thông</a:t>
            </a:r>
            <a:r>
              <a:rPr lang="en-US" sz="2800" dirty="0">
                <a:solidFill>
                  <a:srgbClr val="FF0000"/>
                </a:solidFill>
                <a:latin typeface="Mali" panose="00000500000000000000" pitchFamily="2" charset="-34"/>
                <a:cs typeface="Mali" panose="00000500000000000000" pitchFamily="2" charset="-34"/>
              </a:rPr>
              <a:t> tin </a:t>
            </a:r>
            <a:r>
              <a:rPr lang="en-US" sz="2800" dirty="0" err="1">
                <a:solidFill>
                  <a:srgbClr val="FF0000"/>
                </a:solidFill>
                <a:latin typeface="Mali" panose="00000500000000000000" pitchFamily="2" charset="-34"/>
                <a:cs typeface="Mali" panose="00000500000000000000" pitchFamily="2" charset="-34"/>
              </a:rPr>
              <a:t>dưới</a:t>
            </a:r>
            <a:r>
              <a:rPr lang="en-US" sz="2800" dirty="0">
                <a:solidFill>
                  <a:srgbClr val="FF0000"/>
                </a:solidFill>
                <a:latin typeface="Mali" panose="00000500000000000000" pitchFamily="2" charset="-34"/>
                <a:cs typeface="Mali" panose="00000500000000000000" pitchFamily="2" charset="-34"/>
              </a:rPr>
              <a:t> </a:t>
            </a:r>
            <a:r>
              <a:rPr lang="en-US" sz="2800" dirty="0" err="1">
                <a:solidFill>
                  <a:srgbClr val="FF0000"/>
                </a:solidFill>
                <a:latin typeface="Mali" panose="00000500000000000000" pitchFamily="2" charset="-34"/>
                <a:cs typeface="Mali" panose="00000500000000000000" pitchFamily="2" charset="-34"/>
              </a:rPr>
              <a:t>đây</a:t>
            </a:r>
            <a:r>
              <a:rPr lang="en-US" sz="2800" dirty="0">
                <a:solidFill>
                  <a:srgbClr val="FF0000"/>
                </a:solidFill>
                <a:latin typeface="Mali" panose="00000500000000000000" pitchFamily="2" charset="-34"/>
                <a:cs typeface="Mali" panose="00000500000000000000" pitchFamily="2" charset="-34"/>
              </a:rPr>
              <a:t>:</a:t>
            </a:r>
            <a:endParaRPr kumimoji="0" lang="en-GB" sz="2800" b="0" i="0" u="none" strike="noStrike" kern="1200" cap="none" spc="0" normalizeH="0" baseline="0" noProof="0" dirty="0">
              <a:ln>
                <a:noFill/>
              </a:ln>
              <a:solidFill>
                <a:srgbClr val="FF0000"/>
              </a:solidFill>
              <a:effectLst/>
              <a:uLnTx/>
              <a:uFillTx/>
              <a:latin typeface="Mali" panose="00000500000000000000" pitchFamily="2" charset="-34"/>
              <a:cs typeface="Mali" panose="00000500000000000000" pitchFamily="2" charset="-34"/>
            </a:endParaRPr>
          </a:p>
        </p:txBody>
      </p:sp>
      <p:sp>
        <p:nvSpPr>
          <p:cNvPr id="3" name="Rectangle 2"/>
          <p:cNvSpPr/>
          <p:nvPr/>
        </p:nvSpPr>
        <p:spPr>
          <a:xfrm>
            <a:off x="191069" y="5288340"/>
            <a:ext cx="12000931" cy="1569660"/>
          </a:xfrm>
          <a:prstGeom prst="rect">
            <a:avLst/>
          </a:prstGeom>
        </p:spPr>
        <p:txBody>
          <a:bodyPr wrap="square">
            <a:spAutoFit/>
          </a:bodyPr>
          <a:lstStyle/>
          <a:p>
            <a:r>
              <a:rPr lang="vi-VN" sz="2400" dirty="0">
                <a:latin typeface="+mj-lt"/>
              </a:rPr>
              <a:t>Tất cả các chất đốt khi cháy đều sinh ra khí các-bô-níc cùng nhiều loại khí và chất độc khác làm ô nhiễm không khí, có hại cho người, động vật, thực vật; làm han gỉ các đồ dùng, máy móc bằng kim loại,... Vì vậy, cần có những ống khói để dẫn chúng lên cao, hoặc có các biện pháp để làm sạch, khử độc các chất thải trong khói nhà máy.</a:t>
            </a:r>
          </a:p>
        </p:txBody>
      </p:sp>
      <p:pic>
        <p:nvPicPr>
          <p:cNvPr id="3074" name="Picture 2" descr="C:\Users\HP\Pictures\Screenshots\Screenshot (4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335" y="812895"/>
            <a:ext cx="9497463" cy="4475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594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inVertical)">
                                      <p:cBhvr>
                                        <p:cTn id="10" dur="500"/>
                                        <p:tgtEl>
                                          <p:spTgt spid="307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0" y="323643"/>
            <a:ext cx="11122925" cy="590296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nvGrpSpPr>
          <p:cNvPr id="9" name="Group 8"/>
          <p:cNvGrpSpPr/>
          <p:nvPr/>
        </p:nvGrpSpPr>
        <p:grpSpPr>
          <a:xfrm>
            <a:off x="817424" y="1370634"/>
            <a:ext cx="5804057" cy="830997"/>
            <a:chOff x="8294265" y="2067913"/>
            <a:chExt cx="3894321" cy="830997"/>
          </a:xfrm>
        </p:grpSpPr>
        <p:sp>
          <p:nvSpPr>
            <p:cNvPr id="11" name="TextBox 10"/>
            <p:cNvSpPr txBox="1"/>
            <p:nvPr/>
          </p:nvSpPr>
          <p:spPr>
            <a:xfrm>
              <a:off x="8726233" y="2067913"/>
              <a:ext cx="3462353"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noProof="0" dirty="0" err="1">
                  <a:solidFill>
                    <a:prstClr val="black"/>
                  </a:solidFill>
                  <a:latin typeface="Mali" panose="00000500000000000000" pitchFamily="2" charset="-34"/>
                  <a:cs typeface="Mali" panose="00000500000000000000" pitchFamily="2" charset="-34"/>
                </a:rPr>
                <a:t>Chất</a:t>
              </a:r>
              <a:r>
                <a:rPr lang="en-US" sz="2400" noProof="0" dirty="0">
                  <a:solidFill>
                    <a:prstClr val="black"/>
                  </a:solidFill>
                  <a:latin typeface="Mali" panose="00000500000000000000" pitchFamily="2" charset="-34"/>
                  <a:cs typeface="Mali" panose="00000500000000000000" pitchFamily="2" charset="-34"/>
                </a:rPr>
                <a:t> </a:t>
              </a:r>
              <a:r>
                <a:rPr lang="en-US" sz="2400" noProof="0" dirty="0" err="1">
                  <a:solidFill>
                    <a:prstClr val="black"/>
                  </a:solidFill>
                  <a:latin typeface="Mali" panose="00000500000000000000" pitchFamily="2" charset="-34"/>
                  <a:cs typeface="Mali" panose="00000500000000000000" pitchFamily="2" charset="-34"/>
                </a:rPr>
                <a:t>đốt</a:t>
              </a:r>
              <a:r>
                <a:rPr lang="en-US" sz="2400" noProof="0" dirty="0">
                  <a:solidFill>
                    <a:prstClr val="black"/>
                  </a:solidFill>
                  <a:latin typeface="Mali" panose="00000500000000000000" pitchFamily="2" charset="-34"/>
                  <a:cs typeface="Mali" panose="00000500000000000000" pitchFamily="2" charset="-34"/>
                </a:rPr>
                <a:t> </a:t>
              </a:r>
              <a:r>
                <a:rPr lang="en-US" sz="2400" noProof="0" dirty="0" err="1">
                  <a:solidFill>
                    <a:prstClr val="black"/>
                  </a:solidFill>
                  <a:latin typeface="Mali" panose="00000500000000000000" pitchFamily="2" charset="-34"/>
                  <a:cs typeface="Mali" panose="00000500000000000000" pitchFamily="2" charset="-34"/>
                </a:rPr>
                <a:t>khi</a:t>
              </a:r>
              <a:r>
                <a:rPr lang="en-US" sz="2400" noProof="0" dirty="0">
                  <a:solidFill>
                    <a:prstClr val="black"/>
                  </a:solidFill>
                  <a:latin typeface="Mali" panose="00000500000000000000" pitchFamily="2" charset="-34"/>
                  <a:cs typeface="Mali" panose="00000500000000000000" pitchFamily="2" charset="-34"/>
                </a:rPr>
                <a:t> </a:t>
              </a:r>
              <a:r>
                <a:rPr lang="en-US" sz="2400" noProof="0" dirty="0" err="1">
                  <a:solidFill>
                    <a:prstClr val="black"/>
                  </a:solidFill>
                  <a:latin typeface="Mali" panose="00000500000000000000" pitchFamily="2" charset="-34"/>
                  <a:cs typeface="Mali" panose="00000500000000000000" pitchFamily="2" charset="-34"/>
                </a:rPr>
                <a:t>bị</a:t>
              </a:r>
              <a:r>
                <a:rPr lang="en-US" sz="2400" noProof="0" dirty="0">
                  <a:solidFill>
                    <a:prstClr val="black"/>
                  </a:solidFill>
                  <a:latin typeface="Mali" panose="00000500000000000000" pitchFamily="2" charset="-34"/>
                  <a:cs typeface="Mali" panose="00000500000000000000" pitchFamily="2" charset="-34"/>
                </a:rPr>
                <a:t> </a:t>
              </a:r>
              <a:r>
                <a:rPr lang="en-US" sz="2400" noProof="0" dirty="0" err="1">
                  <a:solidFill>
                    <a:prstClr val="black"/>
                  </a:solidFill>
                  <a:latin typeface="Mali" panose="00000500000000000000" pitchFamily="2" charset="-34"/>
                  <a:cs typeface="Mali" panose="00000500000000000000" pitchFamily="2" charset="-34"/>
                </a:rPr>
                <a:t>đốt</a:t>
              </a:r>
              <a:r>
                <a:rPr lang="en-US" sz="2400" noProof="0" dirty="0">
                  <a:solidFill>
                    <a:prstClr val="black"/>
                  </a:solidFill>
                  <a:latin typeface="Mali" panose="00000500000000000000" pitchFamily="2" charset="-34"/>
                  <a:cs typeface="Mali" panose="00000500000000000000" pitchFamily="2" charset="-34"/>
                </a:rPr>
                <a:t> </a:t>
              </a:r>
              <a:r>
                <a:rPr lang="en-US" sz="2400" noProof="0" dirty="0" err="1">
                  <a:solidFill>
                    <a:prstClr val="black"/>
                  </a:solidFill>
                  <a:latin typeface="Mali" panose="00000500000000000000" pitchFamily="2" charset="-34"/>
                  <a:cs typeface="Mali" panose="00000500000000000000" pitchFamily="2" charset="-34"/>
                </a:rPr>
                <a:t>cháy</a:t>
              </a:r>
              <a:r>
                <a:rPr lang="en-US" sz="2400" noProof="0" dirty="0">
                  <a:solidFill>
                    <a:prstClr val="black"/>
                  </a:solidFill>
                  <a:latin typeface="Mali" panose="00000500000000000000" pitchFamily="2" charset="-34"/>
                  <a:cs typeface="Mali" panose="00000500000000000000" pitchFamily="2" charset="-34"/>
                </a:rPr>
                <a:t> </a:t>
              </a:r>
              <a:r>
                <a:rPr lang="en-US" sz="2400" noProof="0" dirty="0" err="1">
                  <a:solidFill>
                    <a:prstClr val="black"/>
                  </a:solidFill>
                  <a:latin typeface="Mali" panose="00000500000000000000" pitchFamily="2" charset="-34"/>
                  <a:cs typeface="Mali" panose="00000500000000000000" pitchFamily="2" charset="-34"/>
                </a:rPr>
                <a:t>sinh</a:t>
              </a:r>
              <a:r>
                <a:rPr lang="en-US" sz="2400" noProof="0" dirty="0">
                  <a:solidFill>
                    <a:prstClr val="black"/>
                  </a:solidFill>
                  <a:latin typeface="Mali" panose="00000500000000000000" pitchFamily="2" charset="-34"/>
                  <a:cs typeface="Mali" panose="00000500000000000000" pitchFamily="2" charset="-34"/>
                </a:rPr>
                <a:t> </a:t>
              </a:r>
              <a:r>
                <a:rPr lang="en-US" sz="2400" noProof="0" dirty="0" err="1">
                  <a:solidFill>
                    <a:prstClr val="black"/>
                  </a:solidFill>
                  <a:latin typeface="Mali" panose="00000500000000000000" pitchFamily="2" charset="-34"/>
                  <a:cs typeface="Mali" panose="00000500000000000000" pitchFamily="2" charset="-34"/>
                </a:rPr>
                <a:t>ra</a:t>
              </a:r>
              <a:r>
                <a:rPr lang="en-US" sz="2400" noProof="0" dirty="0">
                  <a:solidFill>
                    <a:prstClr val="black"/>
                  </a:solidFill>
                  <a:latin typeface="Mali" panose="00000500000000000000" pitchFamily="2" charset="-34"/>
                  <a:cs typeface="Mali" panose="00000500000000000000" pitchFamily="2" charset="-34"/>
                </a:rPr>
                <a:t> </a:t>
              </a:r>
              <a:r>
                <a:rPr lang="en-US" sz="2400" noProof="0" dirty="0" err="1">
                  <a:solidFill>
                    <a:prstClr val="black"/>
                  </a:solidFill>
                  <a:latin typeface="Mali" panose="00000500000000000000" pitchFamily="2" charset="-34"/>
                  <a:cs typeface="Mali" panose="00000500000000000000" pitchFamily="2" charset="-34"/>
                </a:rPr>
                <a:t>những</a:t>
              </a:r>
              <a:r>
                <a:rPr lang="en-US" sz="2400" noProof="0" dirty="0">
                  <a:solidFill>
                    <a:prstClr val="black"/>
                  </a:solidFill>
                  <a:latin typeface="Mali" panose="00000500000000000000" pitchFamily="2" charset="-34"/>
                  <a:cs typeface="Mali" panose="00000500000000000000" pitchFamily="2" charset="-34"/>
                </a:rPr>
                <a:t> </a:t>
              </a:r>
              <a:r>
                <a:rPr lang="en-US" sz="2400" noProof="0" dirty="0" err="1">
                  <a:solidFill>
                    <a:prstClr val="black"/>
                  </a:solidFill>
                  <a:latin typeface="Mali" panose="00000500000000000000" pitchFamily="2" charset="-34"/>
                  <a:cs typeface="Mali" panose="00000500000000000000" pitchFamily="2" charset="-34"/>
                </a:rPr>
                <a:t>khí</a:t>
              </a:r>
              <a:r>
                <a:rPr lang="en-US" sz="2400" noProof="0" dirty="0">
                  <a:solidFill>
                    <a:prstClr val="black"/>
                  </a:solidFill>
                  <a:latin typeface="Mali" panose="00000500000000000000" pitchFamily="2" charset="-34"/>
                  <a:cs typeface="Mali" panose="00000500000000000000" pitchFamily="2" charset="-34"/>
                </a:rPr>
                <a:t> </a:t>
              </a:r>
              <a:r>
                <a:rPr lang="en-US" sz="2400" noProof="0" dirty="0" err="1">
                  <a:solidFill>
                    <a:prstClr val="black"/>
                  </a:solidFill>
                  <a:latin typeface="Mali" panose="00000500000000000000" pitchFamily="2" charset="-34"/>
                  <a:cs typeface="Mali" panose="00000500000000000000" pitchFamily="2" charset="-34"/>
                </a:rPr>
                <a:t>độc</a:t>
              </a:r>
              <a:r>
                <a:rPr lang="en-US" sz="2400" noProof="0" dirty="0">
                  <a:solidFill>
                    <a:prstClr val="black"/>
                  </a:solidFill>
                  <a:latin typeface="Mali" panose="00000500000000000000" pitchFamily="2" charset="-34"/>
                  <a:cs typeface="Mali" panose="00000500000000000000" pitchFamily="2" charset="-34"/>
                </a:rPr>
                <a:t> </a:t>
              </a:r>
              <a:r>
                <a:rPr lang="en-US" sz="2400" noProof="0" dirty="0" err="1">
                  <a:solidFill>
                    <a:prstClr val="black"/>
                  </a:solidFill>
                  <a:latin typeface="Mali" panose="00000500000000000000" pitchFamily="2" charset="-34"/>
                  <a:cs typeface="Mali" panose="00000500000000000000" pitchFamily="2" charset="-34"/>
                </a:rPr>
                <a:t>hại</a:t>
              </a:r>
              <a:r>
                <a:rPr lang="en-US" sz="2400" noProof="0" dirty="0">
                  <a:solidFill>
                    <a:prstClr val="black"/>
                  </a:solidFill>
                  <a:latin typeface="Mali" panose="00000500000000000000" pitchFamily="2" charset="-34"/>
                  <a:cs typeface="Mali" panose="00000500000000000000" pitchFamily="2" charset="-34"/>
                </a:rPr>
                <a:t> </a:t>
              </a:r>
              <a:r>
                <a:rPr lang="en-US" sz="2400" noProof="0" dirty="0" err="1">
                  <a:solidFill>
                    <a:prstClr val="black"/>
                  </a:solidFill>
                  <a:latin typeface="Mali" panose="00000500000000000000" pitchFamily="2" charset="-34"/>
                  <a:cs typeface="Mali" panose="00000500000000000000" pitchFamily="2" charset="-34"/>
                </a:rPr>
                <a:t>nào</a:t>
              </a:r>
              <a:r>
                <a:rPr lang="en-US" sz="2400" noProof="0" dirty="0">
                  <a:solidFill>
                    <a:prstClr val="black"/>
                  </a:solidFill>
                  <a:latin typeface="Mali" panose="00000500000000000000" pitchFamily="2" charset="-34"/>
                  <a:cs typeface="Mali" panose="00000500000000000000" pitchFamily="2" charset="-34"/>
                </a:rPr>
                <a:t>?</a:t>
              </a:r>
              <a:endParaRPr kumimoji="0" lang="en-GB" sz="2400" b="0" i="0" u="none" strike="noStrike" kern="1200" cap="none" spc="0" normalizeH="0" baseline="0" noProof="0" dirty="0">
                <a:ln>
                  <a:noFill/>
                </a:ln>
                <a:solidFill>
                  <a:prstClr val="black"/>
                </a:solidFill>
                <a:effectLst/>
                <a:uLnTx/>
                <a:uFillTx/>
                <a:latin typeface="Mali" panose="00000500000000000000" pitchFamily="2" charset="-34"/>
                <a:cs typeface="Mali" panose="00000500000000000000" pitchFamily="2" charset="-34"/>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5" y="2067913"/>
              <a:ext cx="523165" cy="692203"/>
            </a:xfrm>
            <a:prstGeom prst="rect">
              <a:avLst/>
            </a:prstGeom>
          </p:spPr>
        </p:pic>
      </p:grpSp>
      <p:grpSp>
        <p:nvGrpSpPr>
          <p:cNvPr id="13" name="Group 12"/>
          <p:cNvGrpSpPr/>
          <p:nvPr/>
        </p:nvGrpSpPr>
        <p:grpSpPr>
          <a:xfrm>
            <a:off x="817424" y="4196944"/>
            <a:ext cx="9733736" cy="692203"/>
            <a:chOff x="8294265" y="2067913"/>
            <a:chExt cx="4559131" cy="692203"/>
          </a:xfrm>
        </p:grpSpPr>
        <p:sp>
          <p:nvSpPr>
            <p:cNvPr id="14" name="TextBox 13"/>
            <p:cNvSpPr txBox="1"/>
            <p:nvPr/>
          </p:nvSpPr>
          <p:spPr>
            <a:xfrm>
              <a:off x="8726233" y="2067913"/>
              <a:ext cx="412716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sz="2400" dirty="0" err="1">
                  <a:solidFill>
                    <a:prstClr val="black"/>
                  </a:solidFill>
                  <a:latin typeface="Mali" panose="00000500000000000000" pitchFamily="2" charset="-34"/>
                  <a:cs typeface="Mali" panose="00000500000000000000" pitchFamily="2" charset="-34"/>
                </a:rPr>
                <a:t>Khói</a:t>
              </a:r>
              <a:r>
                <a:rPr lang="en-US" sz="2400" dirty="0">
                  <a:solidFill>
                    <a:prstClr val="black"/>
                  </a:solidFill>
                  <a:latin typeface="Mali" panose="00000500000000000000" pitchFamily="2" charset="-34"/>
                  <a:cs typeface="Mali" panose="00000500000000000000" pitchFamily="2" charset="-34"/>
                </a:rPr>
                <a:t> do </a:t>
              </a:r>
              <a:r>
                <a:rPr lang="en-US" sz="2400" dirty="0" err="1">
                  <a:solidFill>
                    <a:prstClr val="black"/>
                  </a:solidFill>
                  <a:latin typeface="Mali" panose="00000500000000000000" pitchFamily="2" charset="-34"/>
                  <a:cs typeface="Mali" panose="00000500000000000000" pitchFamily="2" charset="-34"/>
                </a:rPr>
                <a:t>bếp</a:t>
              </a:r>
              <a:r>
                <a:rPr lang="en-US" sz="2400" dirty="0">
                  <a:solidFill>
                    <a:prstClr val="black"/>
                  </a:solidFill>
                  <a:latin typeface="Mali" panose="00000500000000000000" pitchFamily="2" charset="-34"/>
                  <a:cs typeface="Mali" panose="00000500000000000000" pitchFamily="2" charset="-34"/>
                </a:rPr>
                <a:t> than </a:t>
              </a:r>
              <a:r>
                <a:rPr lang="en-US" sz="2400" dirty="0" err="1">
                  <a:solidFill>
                    <a:prstClr val="black"/>
                  </a:solidFill>
                  <a:latin typeface="Mali" panose="00000500000000000000" pitchFamily="2" charset="-34"/>
                  <a:cs typeface="Mali" panose="00000500000000000000" pitchFamily="2" charset="-34"/>
                </a:rPr>
                <a:t>hoặc</a:t>
              </a:r>
              <a:r>
                <a:rPr lang="en-US" sz="2400" dirty="0">
                  <a:solidFill>
                    <a:prstClr val="black"/>
                  </a:solidFill>
                  <a:latin typeface="Mali" panose="00000500000000000000" pitchFamily="2" charset="-34"/>
                  <a:cs typeface="Mali" panose="00000500000000000000" pitchFamily="2" charset="-34"/>
                </a:rPr>
                <a:t> </a:t>
              </a:r>
              <a:r>
                <a:rPr lang="en-US" sz="2400" dirty="0" err="1">
                  <a:solidFill>
                    <a:prstClr val="black"/>
                  </a:solidFill>
                  <a:latin typeface="Mali" panose="00000500000000000000" pitchFamily="2" charset="-34"/>
                  <a:cs typeface="Mali" panose="00000500000000000000" pitchFamily="2" charset="-34"/>
                </a:rPr>
                <a:t>các</a:t>
              </a:r>
              <a:r>
                <a:rPr lang="en-US" sz="2400" dirty="0">
                  <a:solidFill>
                    <a:prstClr val="black"/>
                  </a:solidFill>
                  <a:latin typeface="Mali" panose="00000500000000000000" pitchFamily="2" charset="-34"/>
                  <a:cs typeface="Mali" panose="00000500000000000000" pitchFamily="2" charset="-34"/>
                </a:rPr>
                <a:t> </a:t>
              </a:r>
              <a:r>
                <a:rPr lang="en-US" sz="2400" dirty="0" err="1">
                  <a:solidFill>
                    <a:prstClr val="black"/>
                  </a:solidFill>
                  <a:latin typeface="Mali" panose="00000500000000000000" pitchFamily="2" charset="-34"/>
                  <a:cs typeface="Mali" panose="00000500000000000000" pitchFamily="2" charset="-34"/>
                </a:rPr>
                <a:t>nhà</a:t>
              </a:r>
              <a:r>
                <a:rPr lang="en-US" sz="2400" dirty="0">
                  <a:solidFill>
                    <a:prstClr val="black"/>
                  </a:solidFill>
                  <a:latin typeface="Mali" panose="00000500000000000000" pitchFamily="2" charset="-34"/>
                  <a:cs typeface="Mali" panose="00000500000000000000" pitchFamily="2" charset="-34"/>
                </a:rPr>
                <a:t> </a:t>
              </a:r>
              <a:r>
                <a:rPr lang="en-US" sz="2400" dirty="0" err="1">
                  <a:solidFill>
                    <a:prstClr val="black"/>
                  </a:solidFill>
                  <a:latin typeface="Mali" panose="00000500000000000000" pitchFamily="2" charset="-34"/>
                  <a:cs typeface="Mali" panose="00000500000000000000" pitchFamily="2" charset="-34"/>
                </a:rPr>
                <a:t>máy</a:t>
              </a:r>
              <a:r>
                <a:rPr lang="en-US" sz="2400" dirty="0">
                  <a:solidFill>
                    <a:prstClr val="black"/>
                  </a:solidFill>
                  <a:latin typeface="Mali" panose="00000500000000000000" pitchFamily="2" charset="-34"/>
                  <a:cs typeface="Mali" panose="00000500000000000000" pitchFamily="2" charset="-34"/>
                </a:rPr>
                <a:t> </a:t>
              </a:r>
              <a:r>
                <a:rPr lang="en-US" sz="2400" dirty="0" err="1">
                  <a:solidFill>
                    <a:prstClr val="black"/>
                  </a:solidFill>
                  <a:latin typeface="Mali" panose="00000500000000000000" pitchFamily="2" charset="-34"/>
                  <a:cs typeface="Mali" panose="00000500000000000000" pitchFamily="2" charset="-34"/>
                </a:rPr>
                <a:t>công</a:t>
              </a:r>
              <a:r>
                <a:rPr lang="en-US" sz="2400" dirty="0">
                  <a:solidFill>
                    <a:prstClr val="black"/>
                  </a:solidFill>
                  <a:latin typeface="Mali" panose="00000500000000000000" pitchFamily="2" charset="-34"/>
                  <a:cs typeface="Mali" panose="00000500000000000000" pitchFamily="2" charset="-34"/>
                </a:rPr>
                <a:t> </a:t>
              </a:r>
              <a:r>
                <a:rPr lang="en-US" sz="2400" dirty="0" err="1">
                  <a:solidFill>
                    <a:prstClr val="black"/>
                  </a:solidFill>
                  <a:latin typeface="Mali" panose="00000500000000000000" pitchFamily="2" charset="-34"/>
                  <a:cs typeface="Mali" panose="00000500000000000000" pitchFamily="2" charset="-34"/>
                </a:rPr>
                <a:t>nghiệp</a:t>
              </a:r>
              <a:r>
                <a:rPr lang="en-US" sz="2400" dirty="0">
                  <a:solidFill>
                    <a:prstClr val="black"/>
                  </a:solidFill>
                  <a:latin typeface="Mali" panose="00000500000000000000" pitchFamily="2" charset="-34"/>
                  <a:cs typeface="Mali" panose="00000500000000000000" pitchFamily="2" charset="-34"/>
                </a:rPr>
                <a:t> </a:t>
              </a:r>
              <a:r>
                <a:rPr lang="en-US" sz="2400" dirty="0" err="1">
                  <a:solidFill>
                    <a:prstClr val="black"/>
                  </a:solidFill>
                  <a:latin typeface="Mali" panose="00000500000000000000" pitchFamily="2" charset="-34"/>
                  <a:cs typeface="Mali" panose="00000500000000000000" pitchFamily="2" charset="-34"/>
                </a:rPr>
                <a:t>có</a:t>
              </a:r>
              <a:r>
                <a:rPr lang="en-US" sz="2400" dirty="0">
                  <a:solidFill>
                    <a:prstClr val="black"/>
                  </a:solidFill>
                  <a:latin typeface="Mali" panose="00000500000000000000" pitchFamily="2" charset="-34"/>
                  <a:cs typeface="Mali" panose="00000500000000000000" pitchFamily="2" charset="-34"/>
                </a:rPr>
                <a:t> </a:t>
              </a:r>
              <a:r>
                <a:rPr lang="en-US" sz="2400" dirty="0" err="1">
                  <a:solidFill>
                    <a:prstClr val="black"/>
                  </a:solidFill>
                  <a:latin typeface="Mali" panose="00000500000000000000" pitchFamily="2" charset="-34"/>
                  <a:cs typeface="Mali" panose="00000500000000000000" pitchFamily="2" charset="-34"/>
                </a:rPr>
                <a:t>tác</a:t>
              </a:r>
              <a:r>
                <a:rPr lang="en-US" sz="2400" dirty="0">
                  <a:solidFill>
                    <a:prstClr val="black"/>
                  </a:solidFill>
                  <a:latin typeface="Mali" panose="00000500000000000000" pitchFamily="2" charset="-34"/>
                  <a:cs typeface="Mali" panose="00000500000000000000" pitchFamily="2" charset="-34"/>
                </a:rPr>
                <a:t> </a:t>
              </a:r>
              <a:r>
                <a:rPr lang="en-US" sz="2400" dirty="0" err="1">
                  <a:solidFill>
                    <a:prstClr val="black"/>
                  </a:solidFill>
                  <a:latin typeface="Mali" panose="00000500000000000000" pitchFamily="2" charset="-34"/>
                  <a:cs typeface="Mali" panose="00000500000000000000" pitchFamily="2" charset="-34"/>
                </a:rPr>
                <a:t>hại</a:t>
              </a:r>
              <a:r>
                <a:rPr lang="en-US" sz="2400" dirty="0">
                  <a:solidFill>
                    <a:prstClr val="black"/>
                  </a:solidFill>
                  <a:latin typeface="Mali" panose="00000500000000000000" pitchFamily="2" charset="-34"/>
                  <a:cs typeface="Mali" panose="00000500000000000000" pitchFamily="2" charset="-34"/>
                </a:rPr>
                <a:t> </a:t>
              </a:r>
              <a:r>
                <a:rPr lang="en-US" sz="2400" dirty="0" err="1">
                  <a:solidFill>
                    <a:prstClr val="black"/>
                  </a:solidFill>
                  <a:latin typeface="Mali" panose="00000500000000000000" pitchFamily="2" charset="-34"/>
                  <a:cs typeface="Mali" panose="00000500000000000000" pitchFamily="2" charset="-34"/>
                </a:rPr>
                <a:t>gì</a:t>
              </a:r>
              <a:r>
                <a:rPr lang="en-US" sz="2400" dirty="0">
                  <a:solidFill>
                    <a:prstClr val="black"/>
                  </a:solidFill>
                  <a:latin typeface="Mali" panose="00000500000000000000" pitchFamily="2" charset="-34"/>
                  <a:cs typeface="Mali" panose="00000500000000000000" pitchFamily="2" charset="-34"/>
                </a:rPr>
                <a:t>?</a:t>
              </a:r>
              <a:endParaRPr kumimoji="0" lang="en-GB" sz="2400" b="0" i="0" u="none" strike="noStrike" kern="1200" cap="none" spc="0" normalizeH="0" baseline="0" noProof="0" dirty="0">
                <a:ln>
                  <a:noFill/>
                </a:ln>
                <a:solidFill>
                  <a:prstClr val="black"/>
                </a:solidFill>
                <a:effectLst/>
                <a:uLnTx/>
                <a:uFillTx/>
                <a:latin typeface="Mali" panose="00000500000000000000" pitchFamily="2" charset="-34"/>
                <a:cs typeface="Mali" panose="00000500000000000000" pitchFamily="2" charset="-34"/>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265" y="2067913"/>
              <a:ext cx="523165" cy="692203"/>
            </a:xfrm>
            <a:prstGeom prst="rect">
              <a:avLst/>
            </a:prstGeom>
          </p:spPr>
        </p:pic>
      </p:grpSp>
      <p:sp>
        <p:nvSpPr>
          <p:cNvPr id="5" name="Rectangle 4"/>
          <p:cNvSpPr/>
          <p:nvPr/>
        </p:nvSpPr>
        <p:spPr>
          <a:xfrm>
            <a:off x="395786" y="2248787"/>
            <a:ext cx="6673754" cy="1200329"/>
          </a:xfrm>
          <a:prstGeom prst="rect">
            <a:avLst/>
          </a:prstGeom>
        </p:spPr>
        <p:txBody>
          <a:bodyPr wrap="square">
            <a:spAutoFit/>
          </a:bodyPr>
          <a:lstStyle/>
          <a:p>
            <a:pPr lvl="0">
              <a:lnSpc>
                <a:spcPct val="150000"/>
              </a:lnSpc>
              <a:defRPr/>
            </a:pPr>
            <a:r>
              <a:rPr lang="en-US" sz="2400" dirty="0" err="1">
                <a:solidFill>
                  <a:srgbClr val="FF0000"/>
                </a:solidFill>
                <a:latin typeface="Mali" panose="00000500000000000000" pitchFamily="2" charset="-34"/>
                <a:cs typeface="Mali" panose="00000500000000000000" pitchFamily="2" charset="-34"/>
              </a:rPr>
              <a:t>Chất</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đốt</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khi</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bị</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đốt</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cháy</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sinh</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ra</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khí</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các-bô-níc</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và</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các</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chất</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độc</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hại</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khác</a:t>
            </a:r>
            <a:endParaRPr lang="en-GB" sz="2400" dirty="0">
              <a:solidFill>
                <a:srgbClr val="FF0000"/>
              </a:solidFill>
              <a:latin typeface="Mali" panose="00000500000000000000" pitchFamily="2" charset="-34"/>
              <a:cs typeface="Mali" panose="00000500000000000000" pitchFamily="2" charset="-34"/>
            </a:endParaRPr>
          </a:p>
        </p:txBody>
      </p:sp>
      <p:sp>
        <p:nvSpPr>
          <p:cNvPr id="16" name="Rectangle 15"/>
          <p:cNvSpPr/>
          <p:nvPr/>
        </p:nvSpPr>
        <p:spPr>
          <a:xfrm>
            <a:off x="395786" y="4864225"/>
            <a:ext cx="10849970" cy="646331"/>
          </a:xfrm>
          <a:prstGeom prst="rect">
            <a:avLst/>
          </a:prstGeom>
        </p:spPr>
        <p:txBody>
          <a:bodyPr wrap="square">
            <a:spAutoFit/>
          </a:bodyPr>
          <a:lstStyle/>
          <a:p>
            <a:pPr lvl="0">
              <a:lnSpc>
                <a:spcPct val="150000"/>
              </a:lnSpc>
              <a:defRPr/>
            </a:pPr>
            <a:r>
              <a:rPr lang="en-US" sz="2400" dirty="0" err="1">
                <a:solidFill>
                  <a:srgbClr val="FF0000"/>
                </a:solidFill>
                <a:latin typeface="Mali" panose="00000500000000000000" pitchFamily="2" charset="-34"/>
                <a:cs typeface="Mali" panose="00000500000000000000" pitchFamily="2" charset="-34"/>
              </a:rPr>
              <a:t>Ảnh</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hưởng</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đến</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bầu</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không</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khí</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sức</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khỏe</a:t>
            </a:r>
            <a:r>
              <a:rPr lang="en-US" sz="2400" dirty="0">
                <a:solidFill>
                  <a:srgbClr val="FF0000"/>
                </a:solidFill>
                <a:latin typeface="Mali" panose="00000500000000000000" pitchFamily="2" charset="-34"/>
                <a:cs typeface="Mali" panose="00000500000000000000" pitchFamily="2" charset="-34"/>
              </a:rPr>
              <a:t> con </a:t>
            </a:r>
            <a:r>
              <a:rPr lang="en-US" sz="2400" dirty="0" err="1">
                <a:solidFill>
                  <a:srgbClr val="FF0000"/>
                </a:solidFill>
                <a:latin typeface="Mali" panose="00000500000000000000" pitchFamily="2" charset="-34"/>
                <a:cs typeface="Mali" panose="00000500000000000000" pitchFamily="2" charset="-34"/>
              </a:rPr>
              <a:t>người</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và</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gây</a:t>
            </a:r>
            <a:r>
              <a:rPr lang="en-US" sz="2400" dirty="0">
                <a:solidFill>
                  <a:srgbClr val="FF0000"/>
                </a:solidFill>
                <a:latin typeface="Mali" panose="00000500000000000000" pitchFamily="2" charset="-34"/>
                <a:cs typeface="Mali" panose="00000500000000000000" pitchFamily="2" charset="-34"/>
              </a:rPr>
              <a:t> ô </a:t>
            </a:r>
            <a:r>
              <a:rPr lang="en-US" sz="2400" dirty="0" err="1">
                <a:solidFill>
                  <a:srgbClr val="FF0000"/>
                </a:solidFill>
                <a:latin typeface="Mali" panose="00000500000000000000" pitchFamily="2" charset="-34"/>
                <a:cs typeface="Mali" panose="00000500000000000000" pitchFamily="2" charset="-34"/>
              </a:rPr>
              <a:t>nhiễm</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môi</a:t>
            </a:r>
            <a:r>
              <a:rPr lang="en-US" sz="2400" dirty="0">
                <a:solidFill>
                  <a:srgbClr val="FF0000"/>
                </a:solidFill>
                <a:latin typeface="Mali" panose="00000500000000000000" pitchFamily="2" charset="-34"/>
                <a:cs typeface="Mali" panose="00000500000000000000" pitchFamily="2" charset="-34"/>
              </a:rPr>
              <a:t> </a:t>
            </a:r>
            <a:r>
              <a:rPr lang="en-US" sz="2400" dirty="0" err="1">
                <a:solidFill>
                  <a:srgbClr val="FF0000"/>
                </a:solidFill>
                <a:latin typeface="Mali" panose="00000500000000000000" pitchFamily="2" charset="-34"/>
                <a:cs typeface="Mali" panose="00000500000000000000" pitchFamily="2" charset="-34"/>
              </a:rPr>
              <a:t>trường</a:t>
            </a:r>
            <a:endParaRPr lang="en-GB" sz="2400" dirty="0">
              <a:solidFill>
                <a:srgbClr val="FF0000"/>
              </a:solidFill>
              <a:latin typeface="Mali" panose="00000500000000000000" pitchFamily="2" charset="-34"/>
              <a:cs typeface="Mali" panose="00000500000000000000" pitchFamily="2" charset="-34"/>
            </a:endParaRPr>
          </a:p>
        </p:txBody>
      </p:sp>
      <p:pic>
        <p:nvPicPr>
          <p:cNvPr id="17" name="Picture 16"/>
          <p:cNvPicPr>
            <a:picLocks noChangeAspect="1"/>
          </p:cNvPicPr>
          <p:nvPr/>
        </p:nvPicPr>
        <p:blipFill>
          <a:blip r:embed="rId4"/>
          <a:stretch>
            <a:fillRect/>
          </a:stretch>
        </p:blipFill>
        <p:spPr>
          <a:xfrm>
            <a:off x="7069540" y="618482"/>
            <a:ext cx="4320289" cy="2196505"/>
          </a:xfrm>
          <a:prstGeom prst="rect">
            <a:avLst/>
          </a:prstGeom>
        </p:spPr>
      </p:pic>
    </p:spTree>
    <p:extLst>
      <p:ext uri="{BB962C8B-B14F-4D97-AF65-F5344CB8AC3E}">
        <p14:creationId xmlns:p14="http://schemas.microsoft.com/office/powerpoint/2010/main" val="31295445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209032" y="457200"/>
            <a:ext cx="1162812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TextBox 6"/>
          <p:cNvSpPr txBox="1"/>
          <p:nvPr/>
        </p:nvSpPr>
        <p:spPr>
          <a:xfrm>
            <a:off x="1472800" y="970909"/>
            <a:ext cx="10086848" cy="73866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Mali" panose="00000500000000000000" pitchFamily="2" charset="-34"/>
                <a:ea typeface="+mn-ea"/>
                <a:cs typeface="Mali" panose="00000500000000000000" pitchFamily="2" charset="-34"/>
              </a:rPr>
              <a:t>Cần</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đảm</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bảo</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điều</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kiện</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an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toàn</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phòng</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chống</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cháy</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nổ</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như</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sau</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a:t>
            </a:r>
            <a:endParaRPr kumimoji="0" lang="en-GB" sz="2800" b="0" i="0" u="none" strike="noStrike" kern="1200" cap="none" spc="0" normalizeH="0" baseline="0" noProof="0" dirty="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717" y="1023184"/>
            <a:ext cx="659083" cy="692203"/>
          </a:xfrm>
          <a:prstGeom prst="rect">
            <a:avLst/>
          </a:prstGeom>
        </p:spPr>
      </p:pic>
      <p:sp>
        <p:nvSpPr>
          <p:cNvPr id="3" name="Rectangle 2"/>
          <p:cNvSpPr/>
          <p:nvPr/>
        </p:nvSpPr>
        <p:spPr>
          <a:xfrm>
            <a:off x="1361036" y="1925279"/>
            <a:ext cx="5914275" cy="738664"/>
          </a:xfrm>
          <a:prstGeom prst="rect">
            <a:avLst/>
          </a:prstGeom>
        </p:spPr>
        <p:txBody>
          <a:bodyPr wrap="square">
            <a:spAutoFit/>
          </a:bodyPr>
          <a:lstStyle/>
          <a:p>
            <a:pPr algn="just">
              <a:lnSpc>
                <a:spcPct val="150000"/>
              </a:lnSpc>
            </a:pPr>
            <a:r>
              <a:rPr lang="en-GB" sz="2800" b="0" i="0" dirty="0" err="1">
                <a:solidFill>
                  <a:srgbClr val="002060"/>
                </a:solidFill>
                <a:effectLst/>
                <a:latin typeface="Mali" panose="00000500000000000000" pitchFamily="2" charset="-34"/>
                <a:cs typeface="Mali" panose="00000500000000000000" pitchFamily="2" charset="-34"/>
              </a:rPr>
              <a:t>Tắt</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bếp</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khi</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ngưng</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đun</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nấu</a:t>
            </a:r>
            <a:r>
              <a:rPr lang="en-GB" sz="2800" b="0" i="0" dirty="0">
                <a:solidFill>
                  <a:srgbClr val="002060"/>
                </a:solidFill>
                <a:effectLst/>
                <a:latin typeface="Mali" panose="00000500000000000000" pitchFamily="2" charset="-34"/>
                <a:cs typeface="Mali" panose="00000500000000000000" pitchFamily="2" charset="-34"/>
              </a:rPr>
              <a:t>.</a:t>
            </a:r>
            <a:endParaRPr lang="en-GB" sz="2800" dirty="0">
              <a:solidFill>
                <a:srgbClr val="002060"/>
              </a:solidFill>
              <a:latin typeface="Mali" panose="00000500000000000000" pitchFamily="2" charset="-34"/>
              <a:cs typeface="Mali" panose="00000500000000000000" pitchFamily="2" charset="-34"/>
            </a:endParaRPr>
          </a:p>
        </p:txBody>
      </p:sp>
      <p:sp>
        <p:nvSpPr>
          <p:cNvPr id="13" name="Rectangle 12"/>
          <p:cNvSpPr/>
          <p:nvPr/>
        </p:nvSpPr>
        <p:spPr>
          <a:xfrm>
            <a:off x="1361036" y="2839736"/>
            <a:ext cx="9185795" cy="1384995"/>
          </a:xfrm>
          <a:prstGeom prst="rect">
            <a:avLst/>
          </a:prstGeom>
        </p:spPr>
        <p:txBody>
          <a:bodyPr wrap="square">
            <a:spAutoFit/>
          </a:bodyPr>
          <a:lstStyle/>
          <a:p>
            <a:pPr>
              <a:lnSpc>
                <a:spcPct val="150000"/>
              </a:lnSpc>
            </a:pPr>
            <a:r>
              <a:rPr lang="en-GB" sz="2800" b="0" i="0" dirty="0" err="1">
                <a:solidFill>
                  <a:srgbClr val="002060"/>
                </a:solidFill>
                <a:effectLst/>
                <a:latin typeface="Mali" panose="00000500000000000000" pitchFamily="2" charset="-34"/>
                <a:cs typeface="Mali" panose="00000500000000000000" pitchFamily="2" charset="-34"/>
              </a:rPr>
              <a:t>Sử</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dụng</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bếp</a:t>
            </a:r>
            <a:r>
              <a:rPr lang="en-GB" sz="2800" b="0" i="0" dirty="0">
                <a:solidFill>
                  <a:srgbClr val="002060"/>
                </a:solidFill>
                <a:effectLst/>
                <a:latin typeface="Mali" panose="00000500000000000000" pitchFamily="2" charset="-34"/>
                <a:cs typeface="Mali" panose="00000500000000000000" pitchFamily="2" charset="-34"/>
              </a:rPr>
              <a:t> gas </a:t>
            </a:r>
            <a:r>
              <a:rPr lang="en-GB" sz="2800" b="0" i="0" dirty="0" err="1">
                <a:solidFill>
                  <a:srgbClr val="002060"/>
                </a:solidFill>
                <a:effectLst/>
                <a:latin typeface="Mali" panose="00000500000000000000" pitchFamily="2" charset="-34"/>
                <a:cs typeface="Mali" panose="00000500000000000000" pitchFamily="2" charset="-34"/>
              </a:rPr>
              <a:t>có</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khóa</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tự</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động</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hoặc</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khóa</a:t>
            </a:r>
            <a:r>
              <a:rPr lang="en-GB" sz="2800" b="0" i="0" dirty="0">
                <a:solidFill>
                  <a:srgbClr val="002060"/>
                </a:solidFill>
                <a:effectLst/>
                <a:latin typeface="Mali" panose="00000500000000000000" pitchFamily="2" charset="-34"/>
                <a:cs typeface="Mali" panose="00000500000000000000" pitchFamily="2" charset="-34"/>
              </a:rPr>
              <a:t> gas </a:t>
            </a:r>
            <a:r>
              <a:rPr lang="en-GB" sz="2800" b="0" i="0" dirty="0" err="1">
                <a:solidFill>
                  <a:srgbClr val="002060"/>
                </a:solidFill>
                <a:effectLst/>
                <a:latin typeface="Mali" panose="00000500000000000000" pitchFamily="2" charset="-34"/>
                <a:cs typeface="Mali" panose="00000500000000000000" pitchFamily="2" charset="-34"/>
              </a:rPr>
              <a:t>ngay</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sau</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khi</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sử</a:t>
            </a:r>
            <a:r>
              <a:rPr lang="en-GB" sz="2800" b="0" i="0" dirty="0">
                <a:solidFill>
                  <a:srgbClr val="002060"/>
                </a:solidFill>
                <a:effectLst/>
                <a:latin typeface="Mali" panose="00000500000000000000" pitchFamily="2" charset="-34"/>
                <a:cs typeface="Mali" panose="00000500000000000000" pitchFamily="2" charset="-34"/>
              </a:rPr>
              <a:t> </a:t>
            </a:r>
            <a:r>
              <a:rPr lang="en-GB" sz="2800" b="0" i="0" dirty="0" err="1">
                <a:solidFill>
                  <a:srgbClr val="002060"/>
                </a:solidFill>
                <a:effectLst/>
                <a:latin typeface="Mali" panose="00000500000000000000" pitchFamily="2" charset="-34"/>
                <a:cs typeface="Mali" panose="00000500000000000000" pitchFamily="2" charset="-34"/>
              </a:rPr>
              <a:t>dụng</a:t>
            </a:r>
            <a:r>
              <a:rPr lang="en-GB" sz="2800" b="0" i="0" dirty="0">
                <a:solidFill>
                  <a:srgbClr val="002060"/>
                </a:solidFill>
                <a:effectLst/>
                <a:latin typeface="Mali" panose="00000500000000000000" pitchFamily="2" charset="-34"/>
                <a:cs typeface="Mali" panose="00000500000000000000" pitchFamily="2" charset="-34"/>
              </a:rPr>
              <a:t>. </a:t>
            </a:r>
            <a:endParaRPr lang="en-GB" sz="2800" dirty="0">
              <a:solidFill>
                <a:srgbClr val="002060"/>
              </a:solidFill>
              <a:latin typeface="Mali" panose="00000500000000000000" pitchFamily="2" charset="-34"/>
              <a:cs typeface="Mali" panose="00000500000000000000" pitchFamily="2" charset="-34"/>
            </a:endParaRPr>
          </a:p>
        </p:txBody>
      </p:sp>
      <p:sp>
        <p:nvSpPr>
          <p:cNvPr id="14" name="Rectangle 13"/>
          <p:cNvSpPr/>
          <p:nvPr/>
        </p:nvSpPr>
        <p:spPr>
          <a:xfrm>
            <a:off x="1361037" y="4465566"/>
            <a:ext cx="9185795" cy="1384995"/>
          </a:xfrm>
          <a:prstGeom prst="rect">
            <a:avLst/>
          </a:prstGeom>
        </p:spPr>
        <p:txBody>
          <a:bodyPr wrap="square">
            <a:spAutoFit/>
          </a:bodyPr>
          <a:lstStyle/>
          <a:p>
            <a:pPr>
              <a:lnSpc>
                <a:spcPct val="150000"/>
              </a:lnSpc>
            </a:pPr>
            <a:r>
              <a:rPr lang="en-GB" sz="2800" b="0" i="0">
                <a:solidFill>
                  <a:srgbClr val="002060"/>
                </a:solidFill>
                <a:effectLst/>
                <a:latin typeface="Mali" panose="00000500000000000000" pitchFamily="2" charset="-34"/>
                <a:cs typeface="Mali" panose="00000500000000000000" pitchFamily="2" charset="-34"/>
              </a:rPr>
              <a:t>Có các phương tiện chữa cháy ở những nơi có sử dụng nhiều chất đốt.</a:t>
            </a:r>
            <a:endParaRPr lang="en-GB" sz="2800">
              <a:solidFill>
                <a:srgbClr val="002060"/>
              </a:solidFill>
              <a:latin typeface="Mali" panose="00000500000000000000" pitchFamily="2" charset="-34"/>
              <a:cs typeface="Mali" panose="00000500000000000000" pitchFamily="2" charset="-34"/>
            </a:endParaRPr>
          </a:p>
        </p:txBody>
      </p:sp>
    </p:spTree>
    <p:extLst>
      <p:ext uri="{BB962C8B-B14F-4D97-AF65-F5344CB8AC3E}">
        <p14:creationId xmlns:p14="http://schemas.microsoft.com/office/powerpoint/2010/main" val="22263685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HP\Pictures\Screenshots\Screenshot (492).png"/>
          <p:cNvPicPr>
            <a:picLocks noChangeAspect="1" noChangeArrowheads="1"/>
          </p:cNvPicPr>
          <p:nvPr/>
        </p:nvPicPr>
        <p:blipFill rotWithShape="1">
          <a:blip r:embed="rId2">
            <a:extLst>
              <a:ext uri="{28A0092B-C50C-407E-A947-70E740481C1C}">
                <a14:useLocalDpi xmlns:a14="http://schemas.microsoft.com/office/drawing/2010/main" val="0"/>
              </a:ext>
            </a:extLst>
          </a:blip>
          <a:srcRect l="3505" t="22505" r="9182" b="34298"/>
          <a:stretch/>
        </p:blipFill>
        <p:spPr bwMode="auto">
          <a:xfrm>
            <a:off x="0" y="272956"/>
            <a:ext cx="12305261" cy="36439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HP\Pictures\Screenshots\Screenshot (492).png"/>
          <p:cNvPicPr>
            <a:picLocks noChangeAspect="1" noChangeArrowheads="1"/>
          </p:cNvPicPr>
          <p:nvPr/>
        </p:nvPicPr>
        <p:blipFill rotWithShape="1">
          <a:blip r:embed="rId2">
            <a:extLst>
              <a:ext uri="{28A0092B-C50C-407E-A947-70E740481C1C}">
                <a14:useLocalDpi xmlns:a14="http://schemas.microsoft.com/office/drawing/2010/main" val="0"/>
              </a:ext>
            </a:extLst>
          </a:blip>
          <a:srcRect t="4770" r="12009" b="81213"/>
          <a:stretch/>
        </p:blipFill>
        <p:spPr bwMode="auto">
          <a:xfrm>
            <a:off x="72336" y="4285397"/>
            <a:ext cx="12171825" cy="90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3645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204716" y="457200"/>
            <a:ext cx="11791666"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809376" y="501347"/>
            <a:ext cx="10582345" cy="523220"/>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Mali" panose="00000500000000000000" pitchFamily="2" charset="-34"/>
                <a:cs typeface="Mali" panose="00000500000000000000" pitchFamily="2" charset="-34"/>
              </a:rPr>
              <a:t>Một</a:t>
            </a:r>
            <a:r>
              <a:rPr kumimoji="0" lang="en-US" sz="2800" b="1" i="0" u="none" strike="noStrike" kern="1200" cap="none" spc="0" normalizeH="0" noProof="0" dirty="0">
                <a:ln>
                  <a:noFill/>
                </a:ln>
                <a:solidFill>
                  <a:srgbClr val="FF0000"/>
                </a:solidFill>
                <a:effectLst/>
                <a:uLnTx/>
                <a:uFillTx/>
                <a:latin typeface="Mali" panose="00000500000000000000" pitchFamily="2" charset="-34"/>
                <a:cs typeface="Mali" panose="00000500000000000000" pitchFamily="2" charset="-34"/>
              </a:rPr>
              <a:t> </a:t>
            </a:r>
            <a:r>
              <a:rPr kumimoji="0" lang="en-US" sz="2800" b="1" i="0" u="none" strike="noStrike" kern="1200" cap="none" spc="0" normalizeH="0" noProof="0" dirty="0" err="1">
                <a:ln>
                  <a:noFill/>
                </a:ln>
                <a:solidFill>
                  <a:srgbClr val="FF0000"/>
                </a:solidFill>
                <a:effectLst/>
                <a:uLnTx/>
                <a:uFillTx/>
                <a:latin typeface="Mali" panose="00000500000000000000" pitchFamily="2" charset="-34"/>
                <a:cs typeface="Mali" panose="00000500000000000000" pitchFamily="2" charset="-34"/>
              </a:rPr>
              <a:t>số</a:t>
            </a:r>
            <a:r>
              <a:rPr kumimoji="0" lang="en-US" sz="2800" b="1" i="0" u="none" strike="noStrike" kern="1200" cap="none" spc="0" normalizeH="0" noProof="0" dirty="0">
                <a:ln>
                  <a:noFill/>
                </a:ln>
                <a:solidFill>
                  <a:srgbClr val="FF0000"/>
                </a:solidFill>
                <a:effectLst/>
                <a:uLnTx/>
                <a:uFillTx/>
                <a:latin typeface="Mali" panose="00000500000000000000" pitchFamily="2" charset="-34"/>
                <a:cs typeface="Mali" panose="00000500000000000000" pitchFamily="2" charset="-34"/>
              </a:rPr>
              <a:t> </a:t>
            </a:r>
            <a:r>
              <a:rPr kumimoji="0" lang="en-US" sz="2800" b="1" i="0" u="none" strike="noStrike" kern="1200" cap="none" spc="0" normalizeH="0" noProof="0" dirty="0" err="1">
                <a:ln>
                  <a:noFill/>
                </a:ln>
                <a:solidFill>
                  <a:srgbClr val="FF0000"/>
                </a:solidFill>
                <a:effectLst/>
                <a:uLnTx/>
                <a:uFillTx/>
                <a:latin typeface="Mali" panose="00000500000000000000" pitchFamily="2" charset="-34"/>
                <a:cs typeface="Mali" panose="00000500000000000000" pitchFamily="2" charset="-34"/>
              </a:rPr>
              <a:t>biện</a:t>
            </a:r>
            <a:r>
              <a:rPr kumimoji="0" lang="en-US" sz="2800" b="1" i="0" u="none" strike="noStrike" kern="1200" cap="none" spc="0" normalizeH="0" noProof="0" dirty="0">
                <a:ln>
                  <a:noFill/>
                </a:ln>
                <a:solidFill>
                  <a:srgbClr val="FF0000"/>
                </a:solidFill>
                <a:effectLst/>
                <a:uLnTx/>
                <a:uFillTx/>
                <a:latin typeface="Mali" panose="00000500000000000000" pitchFamily="2" charset="-34"/>
                <a:cs typeface="Mali" panose="00000500000000000000" pitchFamily="2" charset="-34"/>
              </a:rPr>
              <a:t> </a:t>
            </a:r>
            <a:r>
              <a:rPr kumimoji="0" lang="en-US" sz="2800" b="1" i="0" u="none" strike="noStrike" kern="1200" cap="none" spc="0" normalizeH="0" noProof="0" dirty="0" err="1">
                <a:ln>
                  <a:noFill/>
                </a:ln>
                <a:solidFill>
                  <a:srgbClr val="FF0000"/>
                </a:solidFill>
                <a:effectLst/>
                <a:uLnTx/>
                <a:uFillTx/>
                <a:latin typeface="Mali" panose="00000500000000000000" pitchFamily="2" charset="-34"/>
                <a:cs typeface="Mali" panose="00000500000000000000" pitchFamily="2" charset="-34"/>
              </a:rPr>
              <a:t>pháp</a:t>
            </a:r>
            <a:r>
              <a:rPr kumimoji="0" lang="en-US" sz="2800" b="1" i="0" u="none" strike="noStrike" kern="1200" cap="none" spc="0" normalizeH="0" noProof="0" dirty="0">
                <a:ln>
                  <a:noFill/>
                </a:ln>
                <a:solidFill>
                  <a:srgbClr val="FF0000"/>
                </a:solidFill>
                <a:effectLst/>
                <a:uLnTx/>
                <a:uFillTx/>
                <a:latin typeface="Mali" panose="00000500000000000000" pitchFamily="2" charset="-34"/>
                <a:cs typeface="Mali" panose="00000500000000000000" pitchFamily="2" charset="-34"/>
              </a:rPr>
              <a:t> </a:t>
            </a:r>
            <a:r>
              <a:rPr kumimoji="0" lang="en-US" sz="2800" b="1" i="0" u="none" strike="noStrike" kern="1200" cap="none" spc="0" normalizeH="0" noProof="0" dirty="0" err="1">
                <a:ln>
                  <a:noFill/>
                </a:ln>
                <a:solidFill>
                  <a:srgbClr val="FF0000"/>
                </a:solidFill>
                <a:effectLst/>
                <a:uLnTx/>
                <a:uFillTx/>
                <a:latin typeface="Mali" panose="00000500000000000000" pitchFamily="2" charset="-34"/>
                <a:cs typeface="Mali" panose="00000500000000000000" pitchFamily="2" charset="-34"/>
              </a:rPr>
              <a:t>hạn</a:t>
            </a:r>
            <a:r>
              <a:rPr kumimoji="0" lang="en-US" sz="2800" b="1" i="0" u="none" strike="noStrike" kern="1200" cap="none" spc="0" normalizeH="0" noProof="0" dirty="0">
                <a:ln>
                  <a:noFill/>
                </a:ln>
                <a:solidFill>
                  <a:srgbClr val="FF0000"/>
                </a:solidFill>
                <a:effectLst/>
                <a:uLnTx/>
                <a:uFillTx/>
                <a:latin typeface="Mali" panose="00000500000000000000" pitchFamily="2" charset="-34"/>
                <a:cs typeface="Mali" panose="00000500000000000000" pitchFamily="2" charset="-34"/>
              </a:rPr>
              <a:t> </a:t>
            </a:r>
            <a:r>
              <a:rPr kumimoji="0" lang="en-US" sz="2800" b="1" i="0" u="none" strike="noStrike" kern="1200" cap="none" spc="0" normalizeH="0" noProof="0" dirty="0" err="1">
                <a:ln>
                  <a:noFill/>
                </a:ln>
                <a:solidFill>
                  <a:srgbClr val="FF0000"/>
                </a:solidFill>
                <a:effectLst/>
                <a:uLnTx/>
                <a:uFillTx/>
                <a:latin typeface="Mali" panose="00000500000000000000" pitchFamily="2" charset="-34"/>
                <a:cs typeface="Mali" panose="00000500000000000000" pitchFamily="2" charset="-34"/>
              </a:rPr>
              <a:t>chế</a:t>
            </a:r>
            <a:r>
              <a:rPr kumimoji="0" lang="en-US" sz="2800" b="1" i="0" u="none" strike="noStrike" kern="1200" cap="none" spc="0" normalizeH="0" noProof="0" dirty="0">
                <a:ln>
                  <a:noFill/>
                </a:ln>
                <a:solidFill>
                  <a:srgbClr val="FF0000"/>
                </a:solidFill>
                <a:effectLst/>
                <a:uLnTx/>
                <a:uFillTx/>
                <a:latin typeface="Mali" panose="00000500000000000000" pitchFamily="2" charset="-34"/>
                <a:cs typeface="Mali" panose="00000500000000000000" pitchFamily="2" charset="-34"/>
              </a:rPr>
              <a:t> </a:t>
            </a:r>
            <a:r>
              <a:rPr kumimoji="0" lang="en-US" sz="2800" b="1" i="0" u="none" strike="noStrike" kern="1200" cap="none" spc="0" normalizeH="0" noProof="0" dirty="0" err="1">
                <a:ln>
                  <a:noFill/>
                </a:ln>
                <a:solidFill>
                  <a:srgbClr val="FF0000"/>
                </a:solidFill>
                <a:effectLst/>
                <a:uLnTx/>
                <a:uFillTx/>
                <a:latin typeface="Mali" panose="00000500000000000000" pitchFamily="2" charset="-34"/>
                <a:cs typeface="Mali" panose="00000500000000000000" pitchFamily="2" charset="-34"/>
              </a:rPr>
              <a:t>gây</a:t>
            </a:r>
            <a:r>
              <a:rPr kumimoji="0" lang="en-US" sz="2800" b="1" i="0" u="none" strike="noStrike" kern="1200" cap="none" spc="0" normalizeH="0" noProof="0" dirty="0">
                <a:ln>
                  <a:noFill/>
                </a:ln>
                <a:solidFill>
                  <a:srgbClr val="FF0000"/>
                </a:solidFill>
                <a:effectLst/>
                <a:uLnTx/>
                <a:uFillTx/>
                <a:latin typeface="Mali" panose="00000500000000000000" pitchFamily="2" charset="-34"/>
                <a:cs typeface="Mali" panose="00000500000000000000" pitchFamily="2" charset="-34"/>
              </a:rPr>
              <a:t> </a:t>
            </a:r>
            <a:r>
              <a:rPr lang="en-US" sz="2800" b="1" dirty="0">
                <a:solidFill>
                  <a:srgbClr val="FF0000"/>
                </a:solidFill>
                <a:latin typeface="Mali" panose="00000500000000000000" pitchFamily="2" charset="-34"/>
                <a:cs typeface="Mali" panose="00000500000000000000" pitchFamily="2" charset="-34"/>
              </a:rPr>
              <a:t>ô </a:t>
            </a:r>
            <a:r>
              <a:rPr lang="en-US" sz="2800" b="1" dirty="0" err="1">
                <a:solidFill>
                  <a:srgbClr val="FF0000"/>
                </a:solidFill>
                <a:latin typeface="Mali" panose="00000500000000000000" pitchFamily="2" charset="-34"/>
                <a:cs typeface="Mali" panose="00000500000000000000" pitchFamily="2" charset="-34"/>
              </a:rPr>
              <a:t>nhiễm</a:t>
            </a:r>
            <a:r>
              <a:rPr lang="en-US" sz="2800" b="1" dirty="0">
                <a:solidFill>
                  <a:srgbClr val="FF0000"/>
                </a:solidFill>
                <a:latin typeface="Mali" panose="00000500000000000000" pitchFamily="2" charset="-34"/>
                <a:cs typeface="Mali" panose="00000500000000000000" pitchFamily="2" charset="-34"/>
              </a:rPr>
              <a:t> </a:t>
            </a:r>
            <a:r>
              <a:rPr lang="en-US" sz="2800" b="1" dirty="0" err="1">
                <a:solidFill>
                  <a:srgbClr val="FF0000"/>
                </a:solidFill>
                <a:latin typeface="Mali" panose="00000500000000000000" pitchFamily="2" charset="-34"/>
                <a:cs typeface="Mali" panose="00000500000000000000" pitchFamily="2" charset="-34"/>
              </a:rPr>
              <a:t>khi</a:t>
            </a:r>
            <a:r>
              <a:rPr lang="en-US" sz="2800" b="1" dirty="0">
                <a:solidFill>
                  <a:srgbClr val="FF0000"/>
                </a:solidFill>
                <a:latin typeface="Mali" panose="00000500000000000000" pitchFamily="2" charset="-34"/>
                <a:cs typeface="Mali" panose="00000500000000000000" pitchFamily="2" charset="-34"/>
              </a:rPr>
              <a:t> </a:t>
            </a:r>
            <a:r>
              <a:rPr lang="en-US" sz="2800" b="1" dirty="0" err="1">
                <a:solidFill>
                  <a:srgbClr val="FF0000"/>
                </a:solidFill>
                <a:latin typeface="Mali" panose="00000500000000000000" pitchFamily="2" charset="-34"/>
                <a:cs typeface="Mali" panose="00000500000000000000" pitchFamily="2" charset="-34"/>
              </a:rPr>
              <a:t>sử</a:t>
            </a:r>
            <a:r>
              <a:rPr lang="en-US" sz="2800" b="1" dirty="0">
                <a:solidFill>
                  <a:srgbClr val="FF0000"/>
                </a:solidFill>
                <a:latin typeface="Mali" panose="00000500000000000000" pitchFamily="2" charset="-34"/>
                <a:cs typeface="Mali" panose="00000500000000000000" pitchFamily="2" charset="-34"/>
              </a:rPr>
              <a:t> </a:t>
            </a:r>
            <a:r>
              <a:rPr lang="en-US" sz="2800" b="1" dirty="0" err="1">
                <a:solidFill>
                  <a:srgbClr val="FF0000"/>
                </a:solidFill>
                <a:latin typeface="Mali" panose="00000500000000000000" pitchFamily="2" charset="-34"/>
                <a:cs typeface="Mali" panose="00000500000000000000" pitchFamily="2" charset="-34"/>
              </a:rPr>
              <a:t>dụng</a:t>
            </a:r>
            <a:r>
              <a:rPr lang="en-US" sz="2800" b="1" dirty="0">
                <a:solidFill>
                  <a:srgbClr val="FF0000"/>
                </a:solidFill>
                <a:latin typeface="Mali" panose="00000500000000000000" pitchFamily="2" charset="-34"/>
                <a:cs typeface="Mali" panose="00000500000000000000" pitchFamily="2" charset="-34"/>
              </a:rPr>
              <a:t> </a:t>
            </a:r>
            <a:r>
              <a:rPr kumimoji="0" lang="en-US" sz="2800" b="1" i="0" u="none" strike="noStrike" kern="1200" cap="none" spc="0" normalizeH="0" noProof="0" dirty="0" err="1">
                <a:ln>
                  <a:noFill/>
                </a:ln>
                <a:solidFill>
                  <a:srgbClr val="FF0000"/>
                </a:solidFill>
                <a:effectLst/>
                <a:uLnTx/>
                <a:uFillTx/>
                <a:latin typeface="Mali" panose="00000500000000000000" pitchFamily="2" charset="-34"/>
                <a:cs typeface="Mali" panose="00000500000000000000" pitchFamily="2" charset="-34"/>
              </a:rPr>
              <a:t>chất</a:t>
            </a:r>
            <a:r>
              <a:rPr kumimoji="0" lang="en-US" sz="2800" b="1" i="0" u="none" strike="noStrike" kern="1200" cap="none" spc="0" normalizeH="0" noProof="0" dirty="0">
                <a:ln>
                  <a:noFill/>
                </a:ln>
                <a:solidFill>
                  <a:srgbClr val="FF0000"/>
                </a:solidFill>
                <a:effectLst/>
                <a:uLnTx/>
                <a:uFillTx/>
                <a:latin typeface="Mali" panose="00000500000000000000" pitchFamily="2" charset="-34"/>
                <a:cs typeface="Mali" panose="00000500000000000000" pitchFamily="2" charset="-34"/>
              </a:rPr>
              <a:t> </a:t>
            </a:r>
            <a:r>
              <a:rPr kumimoji="0" lang="en-US" sz="2800" b="1" i="0" u="none" strike="noStrike" kern="1200" cap="none" spc="0" normalizeH="0" noProof="0" dirty="0" err="1">
                <a:ln>
                  <a:noFill/>
                </a:ln>
                <a:solidFill>
                  <a:srgbClr val="FF0000"/>
                </a:solidFill>
                <a:effectLst/>
                <a:uLnTx/>
                <a:uFillTx/>
                <a:latin typeface="Mali" panose="00000500000000000000" pitchFamily="2" charset="-34"/>
                <a:cs typeface="Mali" panose="00000500000000000000" pitchFamily="2" charset="-34"/>
              </a:rPr>
              <a:t>chốt</a:t>
            </a:r>
            <a:r>
              <a:rPr kumimoji="0" lang="en-US" sz="2800" b="1" i="0" u="none" strike="noStrike" kern="1200" cap="none" spc="0" normalizeH="0" noProof="0" dirty="0">
                <a:ln>
                  <a:noFill/>
                </a:ln>
                <a:solidFill>
                  <a:srgbClr val="FF0000"/>
                </a:solidFill>
                <a:effectLst/>
                <a:uLnTx/>
                <a:uFillTx/>
                <a:latin typeface="Mali" panose="00000500000000000000" pitchFamily="2" charset="-34"/>
                <a:cs typeface="Mali" panose="00000500000000000000" pitchFamily="2" charset="-34"/>
              </a:rPr>
              <a:t>.</a:t>
            </a:r>
            <a:endParaRPr kumimoji="0" lang="en-GB" sz="2800" b="1" i="0" u="none" strike="noStrike" kern="1200" cap="none" spc="0" normalizeH="0" baseline="0" noProof="0" dirty="0">
              <a:ln>
                <a:noFill/>
              </a:ln>
              <a:solidFill>
                <a:srgbClr val="FF0000"/>
              </a:solidFill>
              <a:effectLst/>
              <a:uLnTx/>
              <a:uFillTx/>
              <a:latin typeface="Mali" panose="00000500000000000000" pitchFamily="2" charset="-34"/>
              <a:cs typeface="Mali" panose="00000500000000000000" pitchFamily="2" charset="-34"/>
            </a:endParaRPr>
          </a:p>
        </p:txBody>
      </p:sp>
      <p:grpSp>
        <p:nvGrpSpPr>
          <p:cNvPr id="10" name="Group 9"/>
          <p:cNvGrpSpPr/>
          <p:nvPr/>
        </p:nvGrpSpPr>
        <p:grpSpPr>
          <a:xfrm>
            <a:off x="1064525" y="1256974"/>
            <a:ext cx="9952459" cy="1648761"/>
            <a:chOff x="4661300" y="2451917"/>
            <a:chExt cx="6844062" cy="1648761"/>
          </a:xfrm>
        </p:grpSpPr>
        <p:sp>
          <p:nvSpPr>
            <p:cNvPr id="11" name="Rounded Rectangle 10"/>
            <p:cNvSpPr/>
            <p:nvPr/>
          </p:nvSpPr>
          <p:spPr>
            <a:xfrm>
              <a:off x="4661300" y="2451917"/>
              <a:ext cx="6844062" cy="164876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4914703" y="2610389"/>
              <a:ext cx="6495282" cy="954107"/>
            </a:xfrm>
            <a:prstGeom prst="rect">
              <a:avLst/>
            </a:prstGeom>
            <a:noFill/>
          </p:spPr>
          <p:txBody>
            <a:bodyPr wrap="square" rtlCol="0">
              <a:spAutoFit/>
            </a:bodyPr>
            <a:lstStyle/>
            <a:p>
              <a:r>
                <a:rPr lang="en-GB" sz="2800" dirty="0" err="1"/>
                <a:t>Trồng</a:t>
              </a:r>
              <a:r>
                <a:rPr lang="en-GB" sz="2800" dirty="0"/>
                <a:t> </a:t>
              </a:r>
              <a:r>
                <a:rPr lang="en-GB" sz="2800" dirty="0" err="1"/>
                <a:t>cây</a:t>
              </a:r>
              <a:r>
                <a:rPr lang="en-GB" sz="2800" dirty="0"/>
                <a:t> </a:t>
              </a:r>
              <a:r>
                <a:rPr lang="en-GB" sz="2800" dirty="0" err="1"/>
                <a:t>xanh</a:t>
              </a:r>
              <a:r>
                <a:rPr lang="en-GB" sz="2800" dirty="0"/>
                <a:t>, </a:t>
              </a:r>
              <a:r>
                <a:rPr lang="en-GB" sz="2800" dirty="0" err="1"/>
                <a:t>sử</a:t>
              </a:r>
              <a:r>
                <a:rPr lang="en-GB" sz="2800" dirty="0"/>
                <a:t> </a:t>
              </a:r>
              <a:r>
                <a:rPr lang="en-GB" sz="2800" dirty="0" err="1"/>
                <a:t>dụng</a:t>
              </a:r>
              <a:r>
                <a:rPr lang="en-GB" sz="2800" dirty="0"/>
                <a:t> </a:t>
              </a:r>
              <a:r>
                <a:rPr lang="en-GB" sz="2800" dirty="0" err="1"/>
                <a:t>các</a:t>
              </a:r>
              <a:r>
                <a:rPr lang="en-GB" sz="2800" dirty="0"/>
                <a:t> </a:t>
              </a:r>
              <a:r>
                <a:rPr lang="en-GB" sz="2800" dirty="0" err="1"/>
                <a:t>loại</a:t>
              </a:r>
              <a:r>
                <a:rPr lang="en-GB" sz="2800" dirty="0"/>
                <a:t> </a:t>
              </a:r>
              <a:r>
                <a:rPr lang="en-GB" sz="2800" dirty="0" err="1"/>
                <a:t>bếp</a:t>
              </a:r>
              <a:r>
                <a:rPr lang="en-GB" sz="2800" dirty="0"/>
                <a:t> </a:t>
              </a:r>
              <a:r>
                <a:rPr lang="en-GB" sz="2800" dirty="0" err="1"/>
                <a:t>điện</a:t>
              </a:r>
              <a:r>
                <a:rPr lang="en-GB" sz="2800" dirty="0"/>
                <a:t>, </a:t>
              </a:r>
              <a:r>
                <a:rPr lang="en-GB" sz="2800" dirty="0" err="1"/>
                <a:t>lò</a:t>
              </a:r>
              <a:r>
                <a:rPr lang="en-GB" sz="2800" dirty="0"/>
                <a:t> vi song, </a:t>
              </a:r>
              <a:r>
                <a:rPr lang="en-GB" sz="2800" dirty="0" err="1"/>
                <a:t>sử</a:t>
              </a:r>
              <a:r>
                <a:rPr lang="en-GB" sz="2800" dirty="0"/>
                <a:t> </a:t>
              </a:r>
              <a:r>
                <a:rPr lang="en-GB" sz="2800" dirty="0" err="1"/>
                <a:t>dụng</a:t>
              </a:r>
              <a:r>
                <a:rPr lang="en-GB" sz="2800" dirty="0"/>
                <a:t> </a:t>
              </a:r>
              <a:r>
                <a:rPr lang="en-GB" sz="2800" dirty="0" err="1"/>
                <a:t>máy</a:t>
              </a:r>
              <a:r>
                <a:rPr lang="en-GB" sz="2800" dirty="0"/>
                <a:t> </a:t>
              </a:r>
              <a:r>
                <a:rPr lang="en-GB" sz="2800" dirty="0" err="1"/>
                <a:t>hút</a:t>
              </a:r>
              <a:r>
                <a:rPr lang="en-GB" sz="2800" dirty="0"/>
                <a:t> </a:t>
              </a:r>
              <a:r>
                <a:rPr lang="en-GB" sz="2800" dirty="0" err="1"/>
                <a:t>không</a:t>
              </a:r>
              <a:r>
                <a:rPr lang="en-GB" sz="2800" dirty="0"/>
                <a:t> </a:t>
              </a:r>
              <a:r>
                <a:rPr lang="en-GB" sz="2800" dirty="0" err="1"/>
                <a:t>khí</a:t>
              </a:r>
              <a:r>
                <a:rPr lang="en-GB" sz="2800" dirty="0"/>
                <a:t> </a:t>
              </a:r>
              <a:r>
                <a:rPr lang="en-GB" sz="2800" dirty="0" err="1"/>
                <a:t>trong</a:t>
              </a:r>
              <a:r>
                <a:rPr lang="en-GB" sz="2800" dirty="0"/>
                <a:t> </a:t>
              </a:r>
              <a:r>
                <a:rPr lang="en-GB" sz="2800" dirty="0" err="1"/>
                <a:t>nhà</a:t>
              </a:r>
              <a:r>
                <a:rPr lang="en-GB" sz="2800" dirty="0"/>
                <a:t> </a:t>
              </a:r>
              <a:r>
                <a:rPr lang="en-GB" sz="2800" dirty="0" err="1"/>
                <a:t>bếp</a:t>
              </a:r>
              <a:r>
                <a:rPr lang="en-GB" sz="2800" dirty="0"/>
                <a:t>…</a:t>
              </a:r>
            </a:p>
          </p:txBody>
        </p:sp>
      </p:grpSp>
      <p:pic>
        <p:nvPicPr>
          <p:cNvPr id="3" name="Picture 2"/>
          <p:cNvPicPr>
            <a:picLocks noChangeAspect="1"/>
          </p:cNvPicPr>
          <p:nvPr/>
        </p:nvPicPr>
        <p:blipFill>
          <a:blip r:embed="rId3"/>
          <a:stretch>
            <a:fillRect/>
          </a:stretch>
        </p:blipFill>
        <p:spPr>
          <a:xfrm>
            <a:off x="630528" y="3114268"/>
            <a:ext cx="4733042" cy="3149624"/>
          </a:xfrm>
          <a:prstGeom prst="rect">
            <a:avLst/>
          </a:prstGeom>
        </p:spPr>
      </p:pic>
      <p:pic>
        <p:nvPicPr>
          <p:cNvPr id="4" name="Picture 3"/>
          <p:cNvPicPr>
            <a:picLocks noChangeAspect="1"/>
          </p:cNvPicPr>
          <p:nvPr/>
        </p:nvPicPr>
        <p:blipFill>
          <a:blip r:embed="rId4"/>
          <a:stretch>
            <a:fillRect/>
          </a:stretch>
        </p:blipFill>
        <p:spPr>
          <a:xfrm>
            <a:off x="6040754" y="3114268"/>
            <a:ext cx="4976230" cy="308903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60" y="1256974"/>
            <a:ext cx="1604977" cy="1604977"/>
          </a:xfrm>
          <a:prstGeom prst="rect">
            <a:avLst/>
          </a:prstGeom>
        </p:spPr>
      </p:pic>
    </p:spTree>
    <p:extLst>
      <p:ext uri="{BB962C8B-B14F-4D97-AF65-F5344CB8AC3E}">
        <p14:creationId xmlns:p14="http://schemas.microsoft.com/office/powerpoint/2010/main" val="34832705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318215" y="320720"/>
            <a:ext cx="11760053"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TextBox 6"/>
          <p:cNvSpPr txBox="1"/>
          <p:nvPr/>
        </p:nvSpPr>
        <p:spPr>
          <a:xfrm>
            <a:off x="554436" y="2890935"/>
            <a:ext cx="4267200" cy="2677656"/>
          </a:xfrm>
          <a:prstGeom prst="rect">
            <a:avLst/>
          </a:prstGeom>
          <a:noFill/>
        </p:spPr>
        <p:txBody>
          <a:bodyPr wrap="square" rtlCol="0">
            <a:spAutoFit/>
          </a:bodyPr>
          <a:lstStyle/>
          <a:p>
            <a:pPr lvl="0" algn="just"/>
            <a:r>
              <a:rPr lang="vi-VN" sz="2800" dirty="0"/>
              <a:t>Phát triển khí sinh học, sản xuất khí đốt là con đường thiết thực để giải quyết sự thiếu hụt chất đốt và cải thiện môi trường ở nông thôn</a:t>
            </a:r>
            <a:r>
              <a:rPr lang="en-GB" sz="2800" dirty="0"/>
              <a:t>.</a:t>
            </a:r>
            <a:endPar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4966711" y="2265526"/>
            <a:ext cx="6027935" cy="3372498"/>
          </a:xfrm>
          <a:prstGeom prst="rect">
            <a:avLst/>
          </a:prstGeom>
        </p:spPr>
      </p:pic>
      <p:sp>
        <p:nvSpPr>
          <p:cNvPr id="3" name="Rectangle 2"/>
          <p:cNvSpPr/>
          <p:nvPr/>
        </p:nvSpPr>
        <p:spPr>
          <a:xfrm>
            <a:off x="526242" y="749275"/>
            <a:ext cx="11456492" cy="1384995"/>
          </a:xfrm>
          <a:prstGeom prst="rect">
            <a:avLst/>
          </a:prstGeom>
        </p:spPr>
        <p:txBody>
          <a:bodyPr wrap="square">
            <a:spAutoFit/>
          </a:bodyPr>
          <a:lstStyle/>
          <a:p>
            <a:r>
              <a:rPr lang="vi-VN" sz="2800" dirty="0"/>
              <a:t>Có nhiều loại khí đốt, các loại khí đốt tự nhiên được khai thác từ mỏ. Khí sinh học (bi- ô- ga) được tạo ra trong các bể chứa có ủ chất thải, mùn, rác, phân súc vật,…</a:t>
            </a:r>
            <a:endParaRPr lang="en-GB" sz="2800"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7" r="16704" b="373"/>
          <a:stretch/>
        </p:blipFill>
        <p:spPr>
          <a:xfrm rot="16200000" flipV="1">
            <a:off x="7723944" y="2389943"/>
            <a:ext cx="6883896" cy="205221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3994" y="3941682"/>
            <a:ext cx="3414823" cy="3124200"/>
          </a:xfrm>
          <a:prstGeom prst="rect">
            <a:avLst/>
          </a:prstGeom>
        </p:spPr>
      </p:pic>
      <p:sp>
        <p:nvSpPr>
          <p:cNvPr id="4" name="TextBox 3"/>
          <p:cNvSpPr txBox="1"/>
          <p:nvPr/>
        </p:nvSpPr>
        <p:spPr>
          <a:xfrm>
            <a:off x="4792717" y="1292772"/>
            <a:ext cx="7399283" cy="923328"/>
          </a:xfrm>
          <a:prstGeom prst="rect">
            <a:avLst/>
          </a:prstGeom>
          <a:noFill/>
        </p:spPr>
        <p:txBody>
          <a:bodyPr wrap="square" lIns="91436" tIns="45719" rIns="91436" bIns="45719" rtlCol="0">
            <a:spAutoFit/>
          </a:bodyPr>
          <a:lstStyle/>
          <a:p>
            <a:pPr algn="ctr"/>
            <a:r>
              <a:rPr lang="en-US" sz="5400" dirty="0">
                <a:latin typeface="Broadway" pitchFamily="82" charset="0"/>
              </a:rPr>
              <a:t>VẬN DỤNG</a:t>
            </a:r>
          </a:p>
        </p:txBody>
      </p:sp>
    </p:spTree>
    <p:extLst>
      <p:ext uri="{BB962C8B-B14F-4D97-AF65-F5344CB8AC3E}">
        <p14:creationId xmlns:p14="http://schemas.microsoft.com/office/powerpoint/2010/main" val="12209306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TextBox 6"/>
          <p:cNvSpPr txBox="1"/>
          <p:nvPr/>
        </p:nvSpPr>
        <p:spPr>
          <a:xfrm>
            <a:off x="1827648" y="1138903"/>
            <a:ext cx="93239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rPr>
              <a:t>Một</a:t>
            </a:r>
            <a:r>
              <a:rPr kumimoji="0" lang="en-US" sz="2800" b="0" i="0" u="none" strike="noStrike" kern="1200" cap="none" spc="0" normalizeH="0" noProof="0">
                <a:ln>
                  <a:noFill/>
                </a:ln>
                <a:solidFill>
                  <a:prstClr val="black"/>
                </a:solidFill>
                <a:effectLst/>
                <a:uLnTx/>
                <a:uFillTx/>
                <a:latin typeface="Mali" panose="00000500000000000000" pitchFamily="2" charset="-34"/>
                <a:ea typeface="+mn-ea"/>
                <a:cs typeface="Mali" panose="00000500000000000000" pitchFamily="2" charset="-34"/>
              </a:rPr>
              <a:t> số tai nạn có thể xảy ra khi sử dụng chất đốt không đúng cách?</a:t>
            </a:r>
            <a:endParaRPr kumimoji="0" lang="en-GB" sz="2800" b="0" i="0" u="none" strike="noStrike" kern="1200" cap="none" spc="0" normalizeH="0" baseline="0" noProof="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565" y="1023184"/>
            <a:ext cx="659083" cy="692203"/>
          </a:xfrm>
          <a:prstGeom prst="rect">
            <a:avLst/>
          </a:prstGeom>
        </p:spPr>
      </p:pic>
      <p:pic>
        <p:nvPicPr>
          <p:cNvPr id="8" name="Picture 7"/>
          <p:cNvPicPr>
            <a:picLocks noChangeAspect="1"/>
          </p:cNvPicPr>
          <p:nvPr/>
        </p:nvPicPr>
        <p:blipFill>
          <a:blip r:embed="rId4"/>
          <a:stretch>
            <a:fillRect/>
          </a:stretch>
        </p:blipFill>
        <p:spPr>
          <a:xfrm>
            <a:off x="6439142" y="2281368"/>
            <a:ext cx="4845839" cy="3041248"/>
          </a:xfrm>
          <a:prstGeom prst="rect">
            <a:avLst/>
          </a:prstGeom>
        </p:spPr>
      </p:pic>
      <p:sp>
        <p:nvSpPr>
          <p:cNvPr id="13" name="TextBox 12"/>
          <p:cNvSpPr txBox="1"/>
          <p:nvPr/>
        </p:nvSpPr>
        <p:spPr>
          <a:xfrm>
            <a:off x="1732468" y="5482787"/>
            <a:ext cx="3538084" cy="584775"/>
          </a:xfrm>
          <a:prstGeom prst="rect">
            <a:avLst/>
          </a:prstGeom>
          <a:noFill/>
        </p:spPr>
        <p:txBody>
          <a:bodyPr wrap="none" rtlCol="0">
            <a:spAutoFit/>
          </a:bodyPr>
          <a:lstStyle/>
          <a:p>
            <a:r>
              <a:rPr lang="en-GB" sz="3200"/>
              <a:t>Nổ gas gây cháy nhà</a:t>
            </a:r>
          </a:p>
        </p:txBody>
      </p:sp>
      <p:sp>
        <p:nvSpPr>
          <p:cNvPr id="14" name="TextBox 13"/>
          <p:cNvSpPr txBox="1"/>
          <p:nvPr/>
        </p:nvSpPr>
        <p:spPr>
          <a:xfrm>
            <a:off x="8139498" y="5482787"/>
            <a:ext cx="1747594" cy="584775"/>
          </a:xfrm>
          <a:prstGeom prst="rect">
            <a:avLst/>
          </a:prstGeom>
          <a:noFill/>
        </p:spPr>
        <p:txBody>
          <a:bodyPr wrap="none" rtlCol="0">
            <a:spAutoFit/>
          </a:bodyPr>
          <a:lstStyle/>
          <a:p>
            <a:r>
              <a:rPr lang="en-GB" sz="3200"/>
              <a:t>Bị phỏng </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721" y="2281369"/>
            <a:ext cx="5406665" cy="30412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1653" y="1151718"/>
            <a:ext cx="9999260" cy="1754326"/>
          </a:xfrm>
          <a:prstGeom prst="rect">
            <a:avLst/>
          </a:prstGeom>
        </p:spPr>
        <p:txBody>
          <a:bodyPr wrap="square">
            <a:spAutoFit/>
          </a:bodyPr>
          <a:lstStyle/>
          <a:p>
            <a:r>
              <a:rPr lang="en-US" sz="3600" b="1" dirty="0"/>
              <a:t>- </a:t>
            </a:r>
            <a:r>
              <a:rPr lang="en-US" sz="3600" b="1" dirty="0" err="1"/>
              <a:t>Kể</a:t>
            </a:r>
            <a:r>
              <a:rPr lang="en-US" sz="3600" b="1" dirty="0"/>
              <a:t> </a:t>
            </a:r>
            <a:r>
              <a:rPr lang="en-US" sz="3600" b="1" dirty="0" err="1"/>
              <a:t>tên</a:t>
            </a:r>
            <a:r>
              <a:rPr lang="en-US" sz="3600" b="1" dirty="0"/>
              <a:t> </a:t>
            </a:r>
            <a:r>
              <a:rPr lang="en-US" sz="3600" b="1" dirty="0" err="1"/>
              <a:t>các</a:t>
            </a:r>
            <a:r>
              <a:rPr lang="en-US" sz="3600" b="1" dirty="0"/>
              <a:t> </a:t>
            </a:r>
            <a:r>
              <a:rPr lang="en-US" sz="3600" b="1" dirty="0" err="1"/>
              <a:t>nguồn</a:t>
            </a:r>
            <a:r>
              <a:rPr lang="en-US" sz="3600" b="1" dirty="0"/>
              <a:t> </a:t>
            </a:r>
            <a:r>
              <a:rPr lang="en-US" sz="3600" b="1" dirty="0" err="1"/>
              <a:t>năng</a:t>
            </a:r>
            <a:r>
              <a:rPr lang="en-US" sz="3600" b="1" dirty="0"/>
              <a:t> </a:t>
            </a:r>
            <a:r>
              <a:rPr lang="en-US" sz="3600" b="1" dirty="0" err="1"/>
              <a:t>lượng</a:t>
            </a:r>
            <a:r>
              <a:rPr lang="en-US" sz="3600" b="1" dirty="0"/>
              <a:t> </a:t>
            </a:r>
            <a:r>
              <a:rPr lang="en-US" sz="3600" b="1" dirty="0" err="1"/>
              <a:t>chất</a:t>
            </a:r>
            <a:r>
              <a:rPr lang="en-US" sz="3600" b="1" dirty="0"/>
              <a:t> </a:t>
            </a:r>
            <a:r>
              <a:rPr lang="en-US" sz="3600" b="1" dirty="0" err="1"/>
              <a:t>đốt</a:t>
            </a:r>
            <a:r>
              <a:rPr lang="en-US" sz="3600" b="1" dirty="0"/>
              <a:t> </a:t>
            </a:r>
            <a:r>
              <a:rPr lang="en-US" sz="3600" b="1" dirty="0" err="1"/>
              <a:t>mà</a:t>
            </a:r>
            <a:r>
              <a:rPr lang="en-US" sz="3600" b="1" dirty="0"/>
              <a:t> </a:t>
            </a:r>
            <a:r>
              <a:rPr lang="en-US" sz="3600" b="1" dirty="0" err="1"/>
              <a:t>em</a:t>
            </a:r>
            <a:r>
              <a:rPr lang="en-US" sz="3600" b="1" dirty="0"/>
              <a:t> </a:t>
            </a:r>
            <a:r>
              <a:rPr lang="en-US" sz="3600" b="1" dirty="0" err="1"/>
              <a:t>biết</a:t>
            </a:r>
            <a:endParaRPr lang="en-US" sz="3600" b="1" dirty="0"/>
          </a:p>
          <a:p>
            <a:r>
              <a:rPr lang="en-US" sz="3600" b="1" dirty="0"/>
              <a:t>- </a:t>
            </a:r>
            <a:r>
              <a:rPr lang="en-US" sz="3600" b="1" dirty="0" err="1"/>
              <a:t>Nêu</a:t>
            </a:r>
            <a:r>
              <a:rPr lang="en-US" sz="3600" b="1" dirty="0"/>
              <a:t> </a:t>
            </a:r>
            <a:r>
              <a:rPr lang="en-US" sz="3600" b="1" dirty="0" err="1"/>
              <a:t>vai</a:t>
            </a:r>
            <a:r>
              <a:rPr lang="en-US" sz="3600" b="1" dirty="0"/>
              <a:t> </a:t>
            </a:r>
            <a:r>
              <a:rPr lang="en-US" sz="3600" b="1" dirty="0" err="1"/>
              <a:t>trò</a:t>
            </a:r>
            <a:r>
              <a:rPr lang="en-US" sz="3600" b="1" dirty="0"/>
              <a:t> </a:t>
            </a:r>
            <a:r>
              <a:rPr lang="en-US" sz="3600" b="1" dirty="0" err="1"/>
              <a:t>của</a:t>
            </a:r>
            <a:r>
              <a:rPr lang="en-US" sz="3600" b="1" dirty="0"/>
              <a:t> </a:t>
            </a:r>
            <a:r>
              <a:rPr lang="en-US" sz="3600" b="1" dirty="0" err="1"/>
              <a:t>năng</a:t>
            </a:r>
            <a:r>
              <a:rPr lang="en-US" sz="3600" b="1" dirty="0"/>
              <a:t> </a:t>
            </a:r>
            <a:r>
              <a:rPr lang="en-US" sz="3600" b="1" dirty="0" err="1"/>
              <a:t>lượng</a:t>
            </a:r>
            <a:r>
              <a:rPr lang="en-US" sz="3600" b="1" dirty="0"/>
              <a:t> </a:t>
            </a:r>
            <a:r>
              <a:rPr lang="en-US" sz="3600" b="1" dirty="0" err="1"/>
              <a:t>chất</a:t>
            </a:r>
            <a:r>
              <a:rPr lang="en-US" sz="3600" b="1" dirty="0"/>
              <a:t> </a:t>
            </a:r>
            <a:r>
              <a:rPr lang="en-US" sz="3600" b="1" dirty="0" err="1"/>
              <a:t>đốt</a:t>
            </a:r>
            <a:r>
              <a:rPr lang="en-US" sz="3600" b="1" dirty="0"/>
              <a:t> </a:t>
            </a:r>
            <a:r>
              <a:rPr lang="en-US" sz="3600" b="1" dirty="0" err="1"/>
              <a:t>trong</a:t>
            </a:r>
            <a:r>
              <a:rPr lang="en-US" sz="3600" b="1" dirty="0"/>
              <a:t> </a:t>
            </a:r>
            <a:r>
              <a:rPr lang="en-US" sz="3600" b="1" dirty="0" err="1"/>
              <a:t>đời</a:t>
            </a:r>
            <a:r>
              <a:rPr lang="en-US" sz="3600" b="1" dirty="0"/>
              <a:t> </a:t>
            </a:r>
            <a:r>
              <a:rPr lang="en-US" sz="3600" b="1" dirty="0" err="1"/>
              <a:t>sống</a:t>
            </a:r>
            <a:r>
              <a:rPr lang="en-US" sz="3600" b="1" dirty="0"/>
              <a:t> </a:t>
            </a:r>
            <a:r>
              <a:rPr lang="en-US" sz="3600" b="1" dirty="0" err="1"/>
              <a:t>và</a:t>
            </a:r>
            <a:r>
              <a:rPr lang="en-US" sz="3600" b="1" dirty="0"/>
              <a:t> </a:t>
            </a:r>
            <a:r>
              <a:rPr lang="en-US" sz="3600" b="1" dirty="0" err="1"/>
              <a:t>sản</a:t>
            </a:r>
            <a:r>
              <a:rPr lang="en-US" sz="3600" b="1" dirty="0"/>
              <a:t> </a:t>
            </a:r>
            <a:r>
              <a:rPr lang="en-US" sz="3600" b="1" dirty="0" err="1"/>
              <a:t>xuất</a:t>
            </a:r>
            <a:r>
              <a:rPr lang="en-US" sz="3600" b="1" dirty="0"/>
              <a:t>.</a:t>
            </a:r>
          </a:p>
        </p:txBody>
      </p:sp>
    </p:spTree>
    <p:extLst>
      <p:ext uri="{BB962C8B-B14F-4D97-AF65-F5344CB8AC3E}">
        <p14:creationId xmlns:p14="http://schemas.microsoft.com/office/powerpoint/2010/main" val="21934171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97" y="920700"/>
            <a:ext cx="4318003" cy="1865534"/>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09" y="1465901"/>
            <a:ext cx="3606803" cy="2408234"/>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5" y="1226714"/>
            <a:ext cx="1143355" cy="1051979"/>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412385" y="2162633"/>
            <a:ext cx="1283427" cy="1014770"/>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a:fillRect/>
          </a:stretch>
        </p:blipFill>
        <p:spPr>
          <a:xfrm>
            <a:off x="173121" y="5105400"/>
            <a:ext cx="2015227" cy="1676400"/>
          </a:xfrm>
          <a:prstGeom prst="rect">
            <a:avLst/>
          </a:prstGeom>
        </p:spPr>
      </p:pic>
      <p:pic>
        <p:nvPicPr>
          <p:cNvPr id="17" name="图片 16"/>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a:fillRect/>
          </a:stretch>
        </p:blipFill>
        <p:spPr>
          <a:xfrm>
            <a:off x="9616077" y="3883918"/>
            <a:ext cx="2921744" cy="2496608"/>
          </a:xfrm>
          <a:prstGeom prst="rect">
            <a:avLst/>
          </a:prstGeom>
        </p:spPr>
      </p:pic>
      <p:sp>
        <p:nvSpPr>
          <p:cNvPr id="26" name="Rounded Rectangle 25"/>
          <p:cNvSpPr/>
          <p:nvPr/>
        </p:nvSpPr>
        <p:spPr>
          <a:xfrm>
            <a:off x="2162947" y="2543159"/>
            <a:ext cx="8547781" cy="3276600"/>
          </a:xfrm>
          <a:prstGeom prst="roundRect">
            <a:avLst/>
          </a:prstGeom>
          <a:solidFill>
            <a:schemeClr val="accent6">
              <a:lumMod val="40000"/>
              <a:lumOff val="6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7" name="Group 26"/>
          <p:cNvGrpSpPr/>
          <p:nvPr/>
        </p:nvGrpSpPr>
        <p:grpSpPr>
          <a:xfrm>
            <a:off x="2162946" y="2982824"/>
            <a:ext cx="4755756" cy="1082956"/>
            <a:chOff x="5926146" y="3498940"/>
            <a:chExt cx="4755756" cy="1082956"/>
          </a:xfrm>
        </p:grpSpPr>
        <p:sp>
          <p:nvSpPr>
            <p:cNvPr id="28" name="TextBox 27"/>
            <p:cNvSpPr txBox="1"/>
            <p:nvPr/>
          </p:nvSpPr>
          <p:spPr>
            <a:xfrm>
              <a:off x="7009102" y="3687726"/>
              <a:ext cx="367280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Về nhà xem lại bài</a:t>
              </a: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6146" y="3498940"/>
              <a:ext cx="1082956" cy="1082956"/>
            </a:xfrm>
            <a:prstGeom prst="rect">
              <a:avLst/>
            </a:prstGeom>
          </p:spPr>
        </p:pic>
      </p:grpSp>
      <p:grpSp>
        <p:nvGrpSpPr>
          <p:cNvPr id="30" name="Group 29"/>
          <p:cNvGrpSpPr/>
          <p:nvPr/>
        </p:nvGrpSpPr>
        <p:grpSpPr>
          <a:xfrm>
            <a:off x="2162947" y="4259512"/>
            <a:ext cx="8399651" cy="1117882"/>
            <a:chOff x="5926146" y="4775627"/>
            <a:chExt cx="8399651" cy="1117882"/>
          </a:xfrm>
        </p:grpSpPr>
        <p:sp>
          <p:nvSpPr>
            <p:cNvPr id="31" name="TextBox 30"/>
            <p:cNvSpPr txBox="1"/>
            <p:nvPr/>
          </p:nvSpPr>
          <p:spPr>
            <a:xfrm>
              <a:off x="7038006" y="4775627"/>
              <a:ext cx="7287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Chuẩn</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GB"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GB"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endPar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6146" y="4810553"/>
              <a:ext cx="1082956" cy="1082956"/>
            </a:xfrm>
            <a:prstGeom prst="rect">
              <a:avLst/>
            </a:prstGeom>
          </p:spPr>
        </p:pic>
      </p:grpSp>
      <p:pic>
        <p:nvPicPr>
          <p:cNvPr id="33" name="Picture 32"/>
          <p:cNvPicPr>
            <a:picLocks noChangeAspect="1"/>
          </p:cNvPicPr>
          <p:nvPr/>
        </p:nvPicPr>
        <p:blipFill>
          <a:blip r:embed="rId8"/>
          <a:stretch>
            <a:fillRect/>
          </a:stretch>
        </p:blipFill>
        <p:spPr>
          <a:xfrm>
            <a:off x="3516589" y="685338"/>
            <a:ext cx="7017104"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par>
                                <p:cTn id="25" presetID="14" presetClass="entr" presetSubtype="1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97" y="920700"/>
            <a:ext cx="4318003" cy="1865534"/>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272" y="378000"/>
            <a:ext cx="3606803" cy="2408234"/>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5" y="1226714"/>
            <a:ext cx="1143355" cy="1051979"/>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412385" y="2162633"/>
            <a:ext cx="1283427" cy="1014770"/>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a:fillRect/>
          </a:stretch>
        </p:blipFill>
        <p:spPr>
          <a:xfrm>
            <a:off x="173121" y="5105400"/>
            <a:ext cx="2015227" cy="1676400"/>
          </a:xfrm>
          <a:prstGeom prst="rect">
            <a:avLst/>
          </a:prstGeom>
        </p:spPr>
      </p:pic>
      <p:pic>
        <p:nvPicPr>
          <p:cNvPr id="17" name="图片 16"/>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a:fillRect/>
          </a:stretch>
        </p:blipFill>
        <p:spPr>
          <a:xfrm>
            <a:off x="9616077" y="3883918"/>
            <a:ext cx="2921744" cy="2496608"/>
          </a:xfrm>
          <a:prstGeom prst="rect">
            <a:avLst/>
          </a:prstGeom>
        </p:spPr>
      </p:pic>
      <p:sp>
        <p:nvSpPr>
          <p:cNvPr id="19" name="TextBox 18"/>
          <p:cNvSpPr txBox="1"/>
          <p:nvPr/>
        </p:nvSpPr>
        <p:spPr>
          <a:xfrm>
            <a:off x="1138054" y="1138692"/>
            <a:ext cx="976215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8800" b="0" i="0" u="none" strike="noStrike" kern="0" cap="none" spc="0" normalizeH="0" baseline="0" noProof="0" dirty="0" err="1">
                <a:ln>
                  <a:solidFill>
                    <a:sysClr val="windowText" lastClr="000000"/>
                  </a:solidFill>
                </a:ln>
                <a:solidFill>
                  <a:srgbClr val="FFC000"/>
                </a:solidFill>
                <a:effectLst/>
                <a:uLnTx/>
                <a:uFillTx/>
                <a:latin typeface="SVN-Carington" panose="02040603050506020204" pitchFamily="18" charset="0"/>
                <a:ea typeface="+mn-ea"/>
                <a:cs typeface="Arial" panose="020B0604020202020204"/>
                <a:sym typeface="Arial" panose="020B0604020202020204"/>
              </a:rPr>
              <a:t>Chúc</a:t>
            </a:r>
            <a:r>
              <a:rPr kumimoji="0" lang="en-US" sz="8800" b="0" i="0" u="none" strike="noStrike" kern="0" cap="none" spc="0" normalizeH="0" baseline="0" noProof="0" dirty="0">
                <a:ln>
                  <a:solidFill>
                    <a:sysClr val="windowText" lastClr="000000"/>
                  </a:solidFill>
                </a:ln>
                <a:solidFill>
                  <a:srgbClr val="FFC000"/>
                </a:solidFill>
                <a:effectLst/>
                <a:uLnTx/>
                <a:uFillTx/>
                <a:latin typeface="SVN-Carington" panose="02040603050506020204" pitchFamily="18" charset="0"/>
                <a:ea typeface="+mn-ea"/>
                <a:cs typeface="Arial" panose="020B0604020202020204"/>
                <a:sym typeface="Arial" panose="020B0604020202020204"/>
              </a:rPr>
              <a:t> </a:t>
            </a:r>
            <a:r>
              <a:rPr kumimoji="0" lang="en-US" sz="8800" b="0" i="0" u="none" strike="noStrike" kern="0" cap="none" spc="0" normalizeH="0" baseline="0" noProof="0" dirty="0" err="1">
                <a:ln>
                  <a:solidFill>
                    <a:sysClr val="windowText" lastClr="000000"/>
                  </a:solidFill>
                </a:ln>
                <a:solidFill>
                  <a:srgbClr val="FFC000"/>
                </a:solidFill>
                <a:effectLst/>
                <a:uLnTx/>
                <a:uFillTx/>
                <a:latin typeface="SVN-Carington" panose="02040603050506020204" pitchFamily="18" charset="0"/>
                <a:ea typeface="+mn-ea"/>
                <a:cs typeface="Arial" panose="020B0604020202020204"/>
                <a:sym typeface="Arial" panose="020B0604020202020204"/>
              </a:rPr>
              <a:t>các</a:t>
            </a:r>
            <a:r>
              <a:rPr kumimoji="0" lang="en-US" sz="8800" b="0" i="0" u="none" strike="noStrike" kern="0" cap="none" spc="0" normalizeH="0" baseline="0" noProof="0" dirty="0">
                <a:ln>
                  <a:solidFill>
                    <a:sysClr val="windowText" lastClr="000000"/>
                  </a:solidFill>
                </a:ln>
                <a:solidFill>
                  <a:srgbClr val="FFC000"/>
                </a:solidFill>
                <a:effectLst/>
                <a:uLnTx/>
                <a:uFillTx/>
                <a:latin typeface="SVN-Carington" panose="02040603050506020204" pitchFamily="18" charset="0"/>
                <a:ea typeface="+mn-ea"/>
                <a:cs typeface="Arial" panose="020B0604020202020204"/>
                <a:sym typeface="Arial" panose="020B0604020202020204"/>
              </a:rPr>
              <a:t> </a:t>
            </a:r>
            <a:r>
              <a:rPr kumimoji="0" lang="en-US" sz="8800" b="0" i="0" u="none" strike="noStrike" kern="0" cap="none" spc="0" normalizeH="0" baseline="0" noProof="0" dirty="0" err="1">
                <a:ln>
                  <a:solidFill>
                    <a:sysClr val="windowText" lastClr="000000"/>
                  </a:solidFill>
                </a:ln>
                <a:solidFill>
                  <a:srgbClr val="FFC000"/>
                </a:solidFill>
                <a:effectLst/>
                <a:uLnTx/>
                <a:uFillTx/>
                <a:latin typeface="SVN-Carington" panose="02040603050506020204" pitchFamily="18" charset="0"/>
                <a:ea typeface="+mn-ea"/>
                <a:cs typeface="Arial" panose="020B0604020202020204"/>
                <a:sym typeface="Arial" panose="020B0604020202020204"/>
              </a:rPr>
              <a:t>em</a:t>
            </a:r>
            <a:r>
              <a:rPr kumimoji="0" lang="en-US" sz="8800" b="0" i="0" u="none" strike="noStrike" kern="0" cap="none" spc="0" normalizeH="0" baseline="0" noProof="0" dirty="0">
                <a:ln>
                  <a:solidFill>
                    <a:sysClr val="windowText" lastClr="000000"/>
                  </a:solidFill>
                </a:ln>
                <a:solidFill>
                  <a:srgbClr val="FFC000"/>
                </a:solidFill>
                <a:effectLst/>
                <a:uLnTx/>
                <a:uFillTx/>
                <a:latin typeface="SVN-Carington" panose="02040603050506020204" pitchFamily="18" charset="0"/>
                <a:ea typeface="+mn-ea"/>
                <a:cs typeface="Arial" panose="020B0604020202020204"/>
                <a:sym typeface="Arial" panose="020B0604020202020204"/>
              </a:rPr>
              <a:t> </a:t>
            </a:r>
            <a:r>
              <a:rPr kumimoji="0" lang="en-US" sz="8800" b="0" i="0" u="none" strike="noStrike" kern="0" cap="none" spc="0" normalizeH="0" baseline="0" noProof="0" dirty="0" err="1">
                <a:ln>
                  <a:solidFill>
                    <a:sysClr val="windowText" lastClr="000000"/>
                  </a:solidFill>
                </a:ln>
                <a:solidFill>
                  <a:srgbClr val="FFC000"/>
                </a:solidFill>
                <a:effectLst/>
                <a:uLnTx/>
                <a:uFillTx/>
                <a:latin typeface="SVN-Carington" panose="02040603050506020204" pitchFamily="18" charset="0"/>
                <a:ea typeface="+mn-ea"/>
                <a:cs typeface="Arial" panose="020B0604020202020204"/>
                <a:sym typeface="Arial" panose="020B0604020202020204"/>
              </a:rPr>
              <a:t>học</a:t>
            </a:r>
            <a:r>
              <a:rPr kumimoji="0" lang="en-US" sz="8800" b="0" i="0" u="none" strike="noStrike" kern="0" cap="none" spc="0" normalizeH="0" baseline="0" noProof="0" dirty="0">
                <a:ln>
                  <a:solidFill>
                    <a:sysClr val="windowText" lastClr="000000"/>
                  </a:solidFill>
                </a:ln>
                <a:solidFill>
                  <a:srgbClr val="FFC000"/>
                </a:solidFill>
                <a:effectLst/>
                <a:uLnTx/>
                <a:uFillTx/>
                <a:latin typeface="SVN-Carington" panose="02040603050506020204" pitchFamily="18" charset="0"/>
                <a:ea typeface="+mn-ea"/>
                <a:cs typeface="Arial" panose="020B0604020202020204"/>
                <a:sym typeface="Arial" panose="020B0604020202020204"/>
              </a:rPr>
              <a:t> </a:t>
            </a:r>
            <a:r>
              <a:rPr kumimoji="0" lang="en-US" sz="8800" b="0" i="0" u="none" strike="noStrike" kern="0" cap="none" spc="0" normalizeH="0" baseline="0" noProof="0" dirty="0" err="1">
                <a:ln>
                  <a:solidFill>
                    <a:sysClr val="windowText" lastClr="000000"/>
                  </a:solidFill>
                </a:ln>
                <a:solidFill>
                  <a:srgbClr val="FFC000"/>
                </a:solidFill>
                <a:effectLst/>
                <a:uLnTx/>
                <a:uFillTx/>
                <a:latin typeface="SVN-Carington" panose="02040603050506020204" pitchFamily="18" charset="0"/>
                <a:ea typeface="+mn-ea"/>
                <a:cs typeface="Arial" panose="020B0604020202020204"/>
                <a:sym typeface="Arial" panose="020B0604020202020204"/>
              </a:rPr>
              <a:t>tốt</a:t>
            </a:r>
            <a:endParaRPr kumimoji="0" lang="en-US" sz="8800" b="0" i="0" u="none" strike="noStrike" kern="0" cap="none" spc="0" normalizeH="0" baseline="0" noProof="0" dirty="0">
              <a:ln>
                <a:solidFill>
                  <a:sysClr val="windowText" lastClr="000000"/>
                </a:solidFill>
              </a:ln>
              <a:solidFill>
                <a:srgbClr val="FFC000"/>
              </a:solidFill>
              <a:effectLst/>
              <a:uLnTx/>
              <a:uFillTx/>
              <a:latin typeface="SVN-Carington" panose="02040603050506020204" pitchFamily="18" charset="0"/>
              <a:ea typeface="+mn-ea"/>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416556" y="2082555"/>
            <a:ext cx="6883896" cy="2666996"/>
          </a:xfrm>
          <a:prstGeom prst="rect">
            <a:avLst/>
          </a:prstGeom>
        </p:spPr>
      </p:pic>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320555" y="-1346449"/>
            <a:ext cx="6883896" cy="9525001"/>
          </a:xfrm>
          <a:prstGeom prst="rect">
            <a:avLst/>
          </a:prstGeom>
        </p:spPr>
      </p:pic>
      <p:pic>
        <p:nvPicPr>
          <p:cNvPr id="5" name="Picture 4"/>
          <p:cNvPicPr>
            <a:picLocks noChangeAspect="1"/>
          </p:cNvPicPr>
          <p:nvPr/>
        </p:nvPicPr>
        <p:blipFill>
          <a:blip r:embed="rId4"/>
          <a:stretch>
            <a:fillRect/>
          </a:stretch>
        </p:blipFill>
        <p:spPr>
          <a:xfrm>
            <a:off x="378859" y="108561"/>
            <a:ext cx="3822523" cy="1060796"/>
          </a:xfrm>
          <a:prstGeom prst="rect">
            <a:avLst/>
          </a:prstGeom>
        </p:spPr>
      </p:pic>
      <p:sp>
        <p:nvSpPr>
          <p:cNvPr id="2" name="TextBox 1"/>
          <p:cNvSpPr txBox="1"/>
          <p:nvPr/>
        </p:nvSpPr>
        <p:spPr>
          <a:xfrm>
            <a:off x="4201382" y="720639"/>
            <a:ext cx="7789599" cy="2862322"/>
          </a:xfrm>
          <a:prstGeom prst="rect">
            <a:avLst/>
          </a:prstGeom>
          <a:noFill/>
        </p:spPr>
        <p:txBody>
          <a:bodyPr wrap="square" rtlCol="0">
            <a:spAutoFit/>
          </a:bodyPr>
          <a:lstStyle/>
          <a:p>
            <a:pPr algn="ctr"/>
            <a:r>
              <a:rPr lang="en-US" sz="6000" b="1" dirty="0" err="1">
                <a:solidFill>
                  <a:srgbClr val="117048"/>
                </a:solidFill>
                <a:latin typeface="Calibri" pitchFamily="34" charset="0"/>
                <a:ea typeface="Calibri" pitchFamily="34" charset="0"/>
                <a:cs typeface="Calibri" pitchFamily="34" charset="0"/>
              </a:rPr>
              <a:t>Bài</a:t>
            </a:r>
            <a:r>
              <a:rPr lang="en-US" sz="6000" b="1" dirty="0">
                <a:solidFill>
                  <a:srgbClr val="117048"/>
                </a:solidFill>
                <a:latin typeface="Calibri" pitchFamily="34" charset="0"/>
                <a:ea typeface="Calibri" pitchFamily="34" charset="0"/>
                <a:cs typeface="Calibri" pitchFamily="34" charset="0"/>
              </a:rPr>
              <a:t> 5. </a:t>
            </a:r>
            <a:r>
              <a:rPr lang="en-US" sz="6000" b="1" dirty="0" err="1">
                <a:solidFill>
                  <a:srgbClr val="117048"/>
                </a:solidFill>
                <a:latin typeface="Calibri" pitchFamily="34" charset="0"/>
                <a:ea typeface="Calibri" pitchFamily="34" charset="0"/>
                <a:cs typeface="Calibri" pitchFamily="34" charset="0"/>
              </a:rPr>
              <a:t>Năng</a:t>
            </a:r>
            <a:r>
              <a:rPr lang="en-US" sz="6000" b="1" dirty="0">
                <a:solidFill>
                  <a:srgbClr val="117048"/>
                </a:solidFill>
                <a:latin typeface="Calibri" pitchFamily="34" charset="0"/>
                <a:ea typeface="Calibri" pitchFamily="34" charset="0"/>
                <a:cs typeface="Calibri" pitchFamily="34" charset="0"/>
              </a:rPr>
              <a:t> </a:t>
            </a:r>
            <a:r>
              <a:rPr lang="en-US" sz="6000" b="1" dirty="0" err="1">
                <a:solidFill>
                  <a:srgbClr val="117048"/>
                </a:solidFill>
                <a:latin typeface="Calibri" pitchFamily="34" charset="0"/>
                <a:ea typeface="Calibri" pitchFamily="34" charset="0"/>
                <a:cs typeface="Calibri" pitchFamily="34" charset="0"/>
              </a:rPr>
              <a:t>lượng</a:t>
            </a:r>
            <a:r>
              <a:rPr lang="en-US" sz="6000" b="1" dirty="0">
                <a:solidFill>
                  <a:srgbClr val="117048"/>
                </a:solidFill>
                <a:latin typeface="Calibri" pitchFamily="34" charset="0"/>
                <a:ea typeface="Calibri" pitchFamily="34" charset="0"/>
                <a:cs typeface="Calibri" pitchFamily="34" charset="0"/>
              </a:rPr>
              <a:t> </a:t>
            </a:r>
          </a:p>
          <a:p>
            <a:pPr algn="ctr"/>
            <a:r>
              <a:rPr lang="en-US" sz="6000" b="1" dirty="0" err="1">
                <a:solidFill>
                  <a:srgbClr val="117048"/>
                </a:solidFill>
                <a:latin typeface="Calibri" pitchFamily="34" charset="0"/>
                <a:ea typeface="Calibri" pitchFamily="34" charset="0"/>
                <a:cs typeface="Calibri" pitchFamily="34" charset="0"/>
              </a:rPr>
              <a:t>và</a:t>
            </a:r>
            <a:r>
              <a:rPr lang="en-US" sz="6000" b="1" dirty="0">
                <a:solidFill>
                  <a:srgbClr val="117048"/>
                </a:solidFill>
                <a:latin typeface="Calibri" pitchFamily="34" charset="0"/>
                <a:ea typeface="Calibri" pitchFamily="34" charset="0"/>
                <a:cs typeface="Calibri" pitchFamily="34" charset="0"/>
              </a:rPr>
              <a:t> </a:t>
            </a:r>
            <a:r>
              <a:rPr lang="en-US" sz="6000" b="1" dirty="0" err="1">
                <a:solidFill>
                  <a:srgbClr val="117048"/>
                </a:solidFill>
                <a:latin typeface="Calibri" pitchFamily="34" charset="0"/>
                <a:ea typeface="Calibri" pitchFamily="34" charset="0"/>
                <a:cs typeface="Calibri" pitchFamily="34" charset="0"/>
              </a:rPr>
              <a:t>năng</a:t>
            </a:r>
            <a:r>
              <a:rPr lang="en-US" sz="6000" b="1" dirty="0">
                <a:solidFill>
                  <a:srgbClr val="117048"/>
                </a:solidFill>
                <a:latin typeface="Calibri" pitchFamily="34" charset="0"/>
                <a:ea typeface="Calibri" pitchFamily="34" charset="0"/>
                <a:cs typeface="Calibri" pitchFamily="34" charset="0"/>
              </a:rPr>
              <a:t> </a:t>
            </a:r>
            <a:r>
              <a:rPr lang="en-US" sz="6000" b="1" dirty="0" err="1">
                <a:solidFill>
                  <a:srgbClr val="117048"/>
                </a:solidFill>
                <a:latin typeface="Calibri" pitchFamily="34" charset="0"/>
                <a:ea typeface="Calibri" pitchFamily="34" charset="0"/>
                <a:cs typeface="Calibri" pitchFamily="34" charset="0"/>
              </a:rPr>
              <a:t>lượng</a:t>
            </a:r>
            <a:r>
              <a:rPr lang="en-US" sz="6000" b="1" dirty="0">
                <a:solidFill>
                  <a:srgbClr val="117048"/>
                </a:solidFill>
                <a:latin typeface="Calibri" pitchFamily="34" charset="0"/>
                <a:ea typeface="Calibri" pitchFamily="34" charset="0"/>
                <a:cs typeface="Calibri" pitchFamily="34" charset="0"/>
              </a:rPr>
              <a:t> </a:t>
            </a:r>
            <a:r>
              <a:rPr lang="en-US" sz="6000" b="1" dirty="0" err="1">
                <a:solidFill>
                  <a:srgbClr val="117048"/>
                </a:solidFill>
                <a:latin typeface="Calibri" pitchFamily="34" charset="0"/>
                <a:ea typeface="Calibri" pitchFamily="34" charset="0"/>
                <a:cs typeface="Calibri" pitchFamily="34" charset="0"/>
              </a:rPr>
              <a:t>chất</a:t>
            </a:r>
            <a:r>
              <a:rPr lang="en-US" sz="6000" b="1" dirty="0">
                <a:solidFill>
                  <a:srgbClr val="117048"/>
                </a:solidFill>
                <a:latin typeface="Calibri" pitchFamily="34" charset="0"/>
                <a:ea typeface="Calibri" pitchFamily="34" charset="0"/>
                <a:cs typeface="Calibri" pitchFamily="34" charset="0"/>
              </a:rPr>
              <a:t> </a:t>
            </a:r>
            <a:r>
              <a:rPr lang="en-US" sz="6000" b="1" dirty="0" err="1">
                <a:solidFill>
                  <a:srgbClr val="117048"/>
                </a:solidFill>
                <a:latin typeface="Calibri" pitchFamily="34" charset="0"/>
                <a:ea typeface="Calibri" pitchFamily="34" charset="0"/>
                <a:cs typeface="Calibri" pitchFamily="34" charset="0"/>
              </a:rPr>
              <a:t>đốt</a:t>
            </a:r>
            <a:r>
              <a:rPr lang="en-US" sz="6000" b="1" dirty="0">
                <a:solidFill>
                  <a:srgbClr val="117048"/>
                </a:solidFill>
                <a:latin typeface="Calibri" pitchFamily="34" charset="0"/>
                <a:ea typeface="Calibri" pitchFamily="34" charset="0"/>
                <a:cs typeface="Calibri" pitchFamily="34" charset="0"/>
              </a:rPr>
              <a:t> (</a:t>
            </a:r>
            <a:r>
              <a:rPr lang="en-US" sz="6000" b="1" dirty="0" err="1">
                <a:solidFill>
                  <a:srgbClr val="117048"/>
                </a:solidFill>
                <a:latin typeface="Calibri" pitchFamily="34" charset="0"/>
                <a:ea typeface="Calibri" pitchFamily="34" charset="0"/>
                <a:cs typeface="Calibri" pitchFamily="34" charset="0"/>
              </a:rPr>
              <a:t>tiết</a:t>
            </a:r>
            <a:r>
              <a:rPr lang="en-US" sz="6000" b="1">
                <a:solidFill>
                  <a:srgbClr val="117048"/>
                </a:solidFill>
                <a:latin typeface="Calibri" pitchFamily="34" charset="0"/>
                <a:ea typeface="Calibri" pitchFamily="34" charset="0"/>
                <a:cs typeface="Calibri" pitchFamily="34" charset="0"/>
              </a:rPr>
              <a:t> 3)</a:t>
            </a:r>
            <a:endParaRPr lang="en-US" sz="6000" b="1" dirty="0">
              <a:solidFill>
                <a:srgbClr val="117048"/>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14417068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3"/>
            <a:ext cx="6883896" cy="205221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735" y="3416053"/>
            <a:ext cx="4222031" cy="4434905"/>
          </a:xfrm>
          <a:prstGeom prst="rect">
            <a:avLst/>
          </a:prstGeom>
        </p:spPr>
      </p:pic>
      <p:pic>
        <p:nvPicPr>
          <p:cNvPr id="3" name="Picture 2"/>
          <p:cNvPicPr>
            <a:picLocks noChangeAspect="1"/>
          </p:cNvPicPr>
          <p:nvPr/>
        </p:nvPicPr>
        <p:blipFill>
          <a:blip r:embed="rId5"/>
          <a:stretch>
            <a:fillRect/>
          </a:stretch>
        </p:blipFill>
        <p:spPr>
          <a:xfrm>
            <a:off x="4949716" y="1844739"/>
            <a:ext cx="7078069" cy="2566638"/>
          </a:xfrm>
          <a:prstGeom prst="rect">
            <a:avLst/>
          </a:prstGeom>
        </p:spPr>
      </p:pic>
    </p:spTree>
    <p:extLst>
      <p:ext uri="{BB962C8B-B14F-4D97-AF65-F5344CB8AC3E}">
        <p14:creationId xmlns:p14="http://schemas.microsoft.com/office/powerpoint/2010/main" val="7833838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97" y="920700"/>
            <a:ext cx="4318003" cy="1865534"/>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09" y="1465901"/>
            <a:ext cx="3606803" cy="2408234"/>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5" y="1226714"/>
            <a:ext cx="1143355" cy="1051979"/>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412385" y="2162633"/>
            <a:ext cx="1283427" cy="1014770"/>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a:fillRect/>
          </a:stretch>
        </p:blipFill>
        <p:spPr>
          <a:xfrm>
            <a:off x="173121" y="5105400"/>
            <a:ext cx="2015227" cy="1676400"/>
          </a:xfrm>
          <a:prstGeom prst="rect">
            <a:avLst/>
          </a:prstGeom>
        </p:spPr>
      </p:pic>
      <p:pic>
        <p:nvPicPr>
          <p:cNvPr id="17" name="图片 16"/>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a:fillRect/>
          </a:stretch>
        </p:blipFill>
        <p:spPr>
          <a:xfrm>
            <a:off x="9616077" y="3883918"/>
            <a:ext cx="2921744" cy="2496608"/>
          </a:xfrm>
          <a:prstGeom prst="rect">
            <a:avLst/>
          </a:prstGeom>
        </p:spPr>
      </p:pic>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ackgroundRemoval t="0" b="100000" l="0" r="100000">
                        <a14:foregroundMark x1="34625" y1="16606" x2="45125" y2="31769"/>
                        <a14:foregroundMark x1="19250" y1="87184" x2="22250" y2="84296"/>
                        <a14:foregroundMark x1="27500" y1="83574" x2="31250" y2="86462"/>
                        <a14:foregroundMark x1="34750" y1="28881" x2="40250" y2="29964"/>
                        <a14:foregroundMark x1="43750" y1="18051" x2="44500" y2="25271"/>
                        <a14:foregroundMark x1="34625" y1="20217" x2="34000" y2="25632"/>
                        <a14:foregroundMark x1="82875" y1="16968" x2="89875" y2="17690"/>
                        <a14:foregroundMark x1="91125" y1="17509" x2="90875" y2="29422"/>
                        <a14:foregroundMark x1="70875" y1="26534" x2="73250" y2="80505"/>
                        <a14:foregroundMark x1="65500" y1="35921" x2="65500" y2="35921"/>
                        <a14:foregroundMark x1="75375" y1="36282" x2="75375" y2="36282"/>
                        <a14:foregroundMark x1="63500" y1="22383" x2="63500" y2="22383"/>
                        <a14:foregroundMark x1="65750" y1="87184" x2="65750" y2="87184"/>
                        <a14:foregroundMark x1="67500" y1="83755" x2="67500" y2="83755"/>
                        <a14:foregroundMark x1="65500" y1="84838" x2="65500" y2="84838"/>
                        <a14:foregroundMark x1="74000" y1="83755" x2="74000" y2="83755"/>
                        <a14:foregroundMark x1="75875" y1="85379" x2="75875" y2="85379"/>
                        <a14:foregroundMark x1="86000" y1="31047" x2="86000" y2="31047"/>
                        <a14:foregroundMark x1="81250" y1="22744" x2="82500" y2="29783"/>
                        <a14:foregroundMark x1="83375" y1="32671" x2="89125" y2="32491"/>
                        <a14:foregroundMark x1="86125" y1="24188" x2="88375" y2="23105"/>
                        <a14:foregroundMark x1="84500" y1="20578" x2="85875" y2="29422"/>
                        <a14:foregroundMark x1="64625" y1="20397" x2="64625" y2="20397"/>
                        <a14:foregroundMark x1="10500" y1="46390" x2="10500" y2="46390"/>
                        <a14:backgroundMark x1="31125" y1="27978" x2="31625" y2="30505"/>
                        <a14:backgroundMark x1="31750" y1="32310" x2="32500" y2="33032"/>
                      </a14:backgroundRemoval>
                    </a14:imgEffect>
                    <a14:imgEffect>
                      <a14:brightnessContrast contrast="-20000"/>
                    </a14:imgEffect>
                    <a14:imgEffect>
                      <a14:colorTemperature colorTemp="8800"/>
                    </a14:imgEffect>
                    <a14:imgEffect>
                      <a14:saturation sat="400000"/>
                    </a14:imgEffect>
                    <a14:imgEffect>
                      <a14:sharpenSoften amount="25000"/>
                    </a14:imgEffect>
                  </a14:imgLayer>
                </a14:imgProps>
              </a:ext>
              <a:ext uri="{28A0092B-C50C-407E-A947-70E740481C1C}">
                <a14:useLocalDpi xmlns:a14="http://schemas.microsoft.com/office/drawing/2010/main" val="0"/>
              </a:ext>
            </a:extLst>
          </a:blip>
          <a:srcRect l="6844" t="12889" r="51760" b="9111"/>
          <a:stretch>
            <a:fillRect/>
          </a:stretch>
        </p:blipFill>
        <p:spPr>
          <a:xfrm>
            <a:off x="4082490" y="4081243"/>
            <a:ext cx="2069663" cy="2700559"/>
          </a:xfrm>
          <a:prstGeom prst="rect">
            <a:avLst/>
          </a:prstGeom>
        </p:spPr>
      </p:pic>
      <p:pic>
        <p:nvPicPr>
          <p:cNvPr id="23" name="Picture 22"/>
          <p:cNvPicPr>
            <a:picLocks noChangeAspect="1"/>
          </p:cNvPicPr>
          <p:nvPr/>
        </p:nvPicPr>
        <p:blipFill rotWithShape="1">
          <a:blip r:embed="rId9">
            <a:extLst>
              <a:ext uri="{BEBA8EAE-BF5A-486C-A8C5-ECC9F3942E4B}">
                <a14:imgProps xmlns:a14="http://schemas.microsoft.com/office/drawing/2010/main">
                  <a14:imgLayer r:embed="rId8">
                    <a14:imgEffect>
                      <a14:backgroundRemoval t="0" b="100000" l="0" r="100000">
                        <a14:foregroundMark x1="34625" y1="16606" x2="45125" y2="31769"/>
                        <a14:foregroundMark x1="19250" y1="87184" x2="22250" y2="84296"/>
                        <a14:foregroundMark x1="27500" y1="83574" x2="31250" y2="86462"/>
                        <a14:foregroundMark x1="34750" y1="28881" x2="40250" y2="29964"/>
                        <a14:foregroundMark x1="43750" y1="18051" x2="44500" y2="25271"/>
                        <a14:foregroundMark x1="34625" y1="20217" x2="34000" y2="25632"/>
                        <a14:foregroundMark x1="82875" y1="16968" x2="89875" y2="17690"/>
                        <a14:foregroundMark x1="91125" y1="17509" x2="90875" y2="29422"/>
                        <a14:foregroundMark x1="70875" y1="26534" x2="73250" y2="80505"/>
                        <a14:foregroundMark x1="65500" y1="35921" x2="65500" y2="35921"/>
                        <a14:foregroundMark x1="75375" y1="36282" x2="75375" y2="36282"/>
                        <a14:foregroundMark x1="63500" y1="22383" x2="63500" y2="22383"/>
                        <a14:foregroundMark x1="65750" y1="87184" x2="65750" y2="87184"/>
                        <a14:foregroundMark x1="67500" y1="83755" x2="67500" y2="83755"/>
                        <a14:foregroundMark x1="65500" y1="84838" x2="65500" y2="84838"/>
                        <a14:foregroundMark x1="74000" y1="83755" x2="74000" y2="83755"/>
                        <a14:foregroundMark x1="75875" y1="85379" x2="75875" y2="85379"/>
                        <a14:foregroundMark x1="86000" y1="31047" x2="86000" y2="31047"/>
                        <a14:foregroundMark x1="81250" y1="22744" x2="82500" y2="29783"/>
                        <a14:foregroundMark x1="83375" y1="32671" x2="89125" y2="32491"/>
                        <a14:foregroundMark x1="86125" y1="24188" x2="88375" y2="23105"/>
                        <a14:foregroundMark x1="84500" y1="20578" x2="85875" y2="29422"/>
                        <a14:foregroundMark x1="64625" y1="20397" x2="64625" y2="20397"/>
                        <a14:foregroundMark x1="10500" y1="46390" x2="10500" y2="46390"/>
                        <a14:backgroundMark x1="31125" y1="27978" x2="31625" y2="30505"/>
                        <a14:backgroundMark x1="31750" y1="32310" x2="32500" y2="33032"/>
                      </a14:backgroundRemoval>
                    </a14:imgEffect>
                    <a14:imgEffect>
                      <a14:brightnessContrast contrast="-20000"/>
                    </a14:imgEffect>
                    <a14:imgEffect>
                      <a14:colorTemperature colorTemp="7200"/>
                    </a14:imgEffect>
                    <a14:imgEffect>
                      <a14:saturation sat="400000"/>
                    </a14:imgEffect>
                    <a14:imgEffect>
                      <a14:sharpenSoften amount="25000"/>
                    </a14:imgEffect>
                  </a14:imgLayer>
                </a14:imgProps>
              </a:ext>
              <a:ext uri="{28A0092B-C50C-407E-A947-70E740481C1C}">
                <a14:useLocalDpi xmlns:a14="http://schemas.microsoft.com/office/drawing/2010/main" val="0"/>
              </a:ext>
            </a:extLst>
          </a:blip>
          <a:srcRect l="57320" t="13778" r="4516" b="8889"/>
          <a:stretch>
            <a:fillRect/>
          </a:stretch>
        </p:blipFill>
        <p:spPr>
          <a:xfrm>
            <a:off x="6542053" y="4023966"/>
            <a:ext cx="1907467" cy="2676607"/>
          </a:xfrm>
          <a:prstGeom prst="rect">
            <a:avLst/>
          </a:prstGeom>
        </p:spPr>
      </p:pic>
      <p:pic>
        <p:nvPicPr>
          <p:cNvPr id="4" name="Picture 3"/>
          <p:cNvPicPr>
            <a:picLocks noChangeAspect="1"/>
          </p:cNvPicPr>
          <p:nvPr/>
        </p:nvPicPr>
        <p:blipFill rotWithShape="1">
          <a:blip r:embed="rId10"/>
          <a:srcRect l="24411" t="5125"/>
          <a:stretch/>
        </p:blipFill>
        <p:spPr>
          <a:xfrm>
            <a:off x="3425381" y="680099"/>
            <a:ext cx="7207399" cy="2880471"/>
          </a:xfrm>
          <a:prstGeom prst="rect">
            <a:avLst/>
          </a:prstGeom>
        </p:spPr>
      </p:pic>
      <p:pic>
        <p:nvPicPr>
          <p:cNvPr id="11" name="Picture 2" descr="Bếp gas có những loại đầu đốt nà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114" y="477355"/>
            <a:ext cx="2937375" cy="1977095"/>
          </a:xfrm>
          <a:prstGeom prst="ellipse">
            <a:avLst/>
          </a:prstGeom>
          <a:noFill/>
          <a:ln w="19050">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2"/>
          <a:stretch>
            <a:fillRect/>
          </a:stretch>
        </p:blipFill>
        <p:spPr>
          <a:xfrm>
            <a:off x="401113" y="2803948"/>
            <a:ext cx="3024268" cy="1728853"/>
          </a:xfrm>
          <a:prstGeom prst="ellipse">
            <a:avLst/>
          </a:prstGeom>
          <a:ln w="19050">
            <a:solidFill>
              <a:schemeClr val="tx1">
                <a:lumMod val="95000"/>
                <a:lumOff val="5000"/>
              </a:schemeClr>
            </a:solidFill>
          </a:ln>
        </p:spPr>
      </p:pic>
    </p:spTree>
    <p:extLst>
      <p:ext uri="{BB962C8B-B14F-4D97-AF65-F5344CB8AC3E}">
        <p14:creationId xmlns:p14="http://schemas.microsoft.com/office/powerpoint/2010/main" val="38665684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Pictures\Screenshots\Screenshot (489).png"/>
          <p:cNvPicPr>
            <a:picLocks noChangeAspect="1" noChangeArrowheads="1"/>
          </p:cNvPicPr>
          <p:nvPr/>
        </p:nvPicPr>
        <p:blipFill rotWithShape="1">
          <a:blip r:embed="rId2">
            <a:extLst>
              <a:ext uri="{28A0092B-C50C-407E-A947-70E740481C1C}">
                <a14:useLocalDpi xmlns:a14="http://schemas.microsoft.com/office/drawing/2010/main" val="0"/>
              </a:ext>
            </a:extLst>
          </a:blip>
          <a:srcRect b="18372"/>
          <a:stretch/>
        </p:blipFill>
        <p:spPr bwMode="auto">
          <a:xfrm>
            <a:off x="0" y="40944"/>
            <a:ext cx="12192000" cy="4457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856" y="4295141"/>
            <a:ext cx="6086902" cy="2246769"/>
          </a:xfrm>
          <a:prstGeom prst="rect">
            <a:avLst/>
          </a:prstGeom>
        </p:spPr>
        <p:txBody>
          <a:bodyPr wrap="square">
            <a:spAutoFit/>
          </a:bodyPr>
          <a:lstStyle/>
          <a:p>
            <a:r>
              <a:rPr lang="en-US" sz="2800" dirty="0" err="1"/>
              <a:t>Trong</a:t>
            </a:r>
            <a:r>
              <a:rPr lang="en-US" sz="2800" dirty="0"/>
              <a:t> </a:t>
            </a:r>
            <a:r>
              <a:rPr lang="en-US" sz="2800" dirty="0" err="1"/>
              <a:t>trường</a:t>
            </a:r>
            <a:r>
              <a:rPr lang="en-US" sz="2800" dirty="0"/>
              <a:t> </a:t>
            </a:r>
            <a:r>
              <a:rPr lang="en-US" sz="2800" dirty="0" err="1"/>
              <a:t>hợp</a:t>
            </a:r>
            <a:r>
              <a:rPr lang="en-US" sz="2800" dirty="0"/>
              <a:t> </a:t>
            </a:r>
            <a:r>
              <a:rPr lang="en-US" sz="2800" dirty="0" err="1"/>
              <a:t>sử</a:t>
            </a:r>
            <a:r>
              <a:rPr lang="en-US" sz="2800" dirty="0"/>
              <a:t> </a:t>
            </a:r>
            <a:r>
              <a:rPr lang="en-US" sz="2800" dirty="0" err="1"/>
              <a:t>dụng</a:t>
            </a:r>
            <a:r>
              <a:rPr lang="en-US" sz="2800" dirty="0"/>
              <a:t> </a:t>
            </a:r>
            <a:r>
              <a:rPr lang="en-US" sz="2800" dirty="0" err="1"/>
              <a:t>điện</a:t>
            </a:r>
            <a:r>
              <a:rPr lang="en-US" sz="2800" dirty="0"/>
              <a:t> </a:t>
            </a:r>
            <a:r>
              <a:rPr lang="en-US" sz="2800" dirty="0" err="1"/>
              <a:t>thoại</a:t>
            </a:r>
            <a:r>
              <a:rPr lang="en-US" sz="2800" dirty="0"/>
              <a:t> di </a:t>
            </a:r>
            <a:r>
              <a:rPr lang="en-US" sz="2800" dirty="0" err="1"/>
              <a:t>động</a:t>
            </a:r>
            <a:r>
              <a:rPr lang="en-US" sz="2800" dirty="0"/>
              <a:t> </a:t>
            </a:r>
            <a:r>
              <a:rPr lang="en-US" sz="2800" dirty="0" err="1"/>
              <a:t>tại</a:t>
            </a:r>
            <a:r>
              <a:rPr lang="en-US" sz="2800" dirty="0"/>
              <a:t> </a:t>
            </a:r>
            <a:r>
              <a:rPr lang="en-US" sz="2800" dirty="0" err="1"/>
              <a:t>các</a:t>
            </a:r>
            <a:r>
              <a:rPr lang="en-US" sz="2800" dirty="0"/>
              <a:t> </a:t>
            </a:r>
            <a:r>
              <a:rPr lang="en-US" sz="2800" dirty="0" err="1"/>
              <a:t>cây</a:t>
            </a:r>
            <a:r>
              <a:rPr lang="en-US" sz="2800" dirty="0"/>
              <a:t> </a:t>
            </a:r>
            <a:r>
              <a:rPr lang="en-US" sz="2800" dirty="0" err="1"/>
              <a:t>xăng</a:t>
            </a:r>
            <a:r>
              <a:rPr lang="en-US" sz="2800" dirty="0"/>
              <a:t>, </a:t>
            </a:r>
            <a:r>
              <a:rPr lang="en-US" sz="2800" dirty="0" err="1"/>
              <a:t>nếu</a:t>
            </a:r>
            <a:r>
              <a:rPr lang="en-US" sz="2800" dirty="0"/>
              <a:t> </a:t>
            </a:r>
            <a:r>
              <a:rPr lang="en-US" sz="2800" dirty="0" err="1"/>
              <a:t>không</a:t>
            </a:r>
            <a:r>
              <a:rPr lang="en-US" sz="2800" dirty="0"/>
              <a:t> may, </a:t>
            </a:r>
            <a:r>
              <a:rPr lang="en-US" sz="2800" dirty="0" err="1"/>
              <a:t>xung</a:t>
            </a:r>
            <a:r>
              <a:rPr lang="en-US" sz="2800" dirty="0"/>
              <a:t> </a:t>
            </a:r>
            <a:r>
              <a:rPr lang="en-US" sz="2800" dirty="0" err="1"/>
              <a:t>quanh</a:t>
            </a:r>
            <a:r>
              <a:rPr lang="en-US" sz="2800" dirty="0"/>
              <a:t> </a:t>
            </a:r>
            <a:r>
              <a:rPr lang="en-US" sz="2800" dirty="0" err="1"/>
              <a:t>chỗ</a:t>
            </a:r>
            <a:r>
              <a:rPr lang="en-US" sz="2800" dirty="0"/>
              <a:t> </a:t>
            </a:r>
            <a:r>
              <a:rPr lang="en-US" sz="2800" dirty="0" err="1"/>
              <a:t>người</a:t>
            </a:r>
            <a:r>
              <a:rPr lang="en-US" sz="2800" dirty="0"/>
              <a:t> </a:t>
            </a:r>
            <a:r>
              <a:rPr lang="en-US" sz="2800" dirty="0" err="1"/>
              <a:t>sử</a:t>
            </a:r>
            <a:r>
              <a:rPr lang="en-US" sz="2800" dirty="0"/>
              <a:t> </a:t>
            </a:r>
            <a:r>
              <a:rPr lang="en-US" sz="2800" dirty="0" err="1"/>
              <a:t>dụng</a:t>
            </a:r>
            <a:r>
              <a:rPr lang="en-US" sz="2800" dirty="0"/>
              <a:t> </a:t>
            </a:r>
            <a:r>
              <a:rPr lang="en-US" sz="2800" dirty="0" err="1"/>
              <a:t>cỏ</a:t>
            </a:r>
            <a:r>
              <a:rPr lang="en-US" sz="2800" dirty="0"/>
              <a:t> </a:t>
            </a:r>
            <a:r>
              <a:rPr lang="en-US" sz="2800" dirty="0" err="1"/>
              <a:t>nồng</a:t>
            </a:r>
            <a:r>
              <a:rPr lang="en-US" sz="2800" dirty="0"/>
              <a:t> </a:t>
            </a:r>
            <a:r>
              <a:rPr lang="en-US" sz="2800" dirty="0" err="1"/>
              <a:t>độ</a:t>
            </a:r>
            <a:r>
              <a:rPr lang="en-US" sz="2800" dirty="0"/>
              <a:t> </a:t>
            </a:r>
            <a:r>
              <a:rPr lang="en-US" sz="2800" dirty="0" err="1"/>
              <a:t>xăng</a:t>
            </a:r>
            <a:r>
              <a:rPr lang="en-US" sz="2800" dirty="0"/>
              <a:t> </a:t>
            </a:r>
            <a:r>
              <a:rPr lang="en-US" sz="2800" dirty="0" err="1"/>
              <a:t>dầu</a:t>
            </a:r>
            <a:r>
              <a:rPr lang="en-US" sz="2800" dirty="0"/>
              <a:t> </a:t>
            </a:r>
            <a:r>
              <a:rPr lang="en-US" sz="2800" dirty="0" err="1"/>
              <a:t>đủ</a:t>
            </a:r>
            <a:r>
              <a:rPr lang="en-US" sz="2800" dirty="0"/>
              <a:t> </a:t>
            </a:r>
            <a:r>
              <a:rPr lang="en-US" sz="2800" dirty="0" err="1"/>
              <a:t>lớn</a:t>
            </a:r>
            <a:r>
              <a:rPr lang="en-US" sz="2800" dirty="0"/>
              <a:t> </a:t>
            </a:r>
            <a:r>
              <a:rPr lang="en-US" sz="2800" dirty="0" err="1"/>
              <a:t>để</a:t>
            </a:r>
            <a:r>
              <a:rPr lang="en-US" sz="2800" dirty="0"/>
              <a:t> </a:t>
            </a:r>
            <a:r>
              <a:rPr lang="en-US" sz="2800" dirty="0" err="1"/>
              <a:t>phát</a:t>
            </a:r>
            <a:r>
              <a:rPr lang="en-US" sz="2800" dirty="0"/>
              <a:t> </a:t>
            </a:r>
            <a:r>
              <a:rPr lang="en-US" sz="2800" dirty="0" err="1"/>
              <a:t>hoả</a:t>
            </a:r>
            <a:r>
              <a:rPr lang="en-US" sz="2800" dirty="0"/>
              <a:t> </a:t>
            </a:r>
            <a:r>
              <a:rPr lang="en-US" sz="2800" dirty="0" err="1"/>
              <a:t>thì</a:t>
            </a:r>
            <a:r>
              <a:rPr lang="en-US" sz="2800" dirty="0"/>
              <a:t> </a:t>
            </a:r>
            <a:r>
              <a:rPr lang="en-US" sz="2800" dirty="0" err="1"/>
              <a:t>có</a:t>
            </a:r>
            <a:r>
              <a:rPr lang="en-US" sz="2800" dirty="0"/>
              <a:t> </a:t>
            </a:r>
            <a:r>
              <a:rPr lang="en-US" sz="2800" dirty="0" err="1"/>
              <a:t>thể</a:t>
            </a:r>
            <a:r>
              <a:rPr lang="en-US" sz="2800" dirty="0"/>
              <a:t> </a:t>
            </a:r>
            <a:r>
              <a:rPr lang="en-US" sz="2800" dirty="0" err="1"/>
              <a:t>gây</a:t>
            </a:r>
            <a:r>
              <a:rPr lang="en-US" sz="2800" dirty="0"/>
              <a:t> </a:t>
            </a:r>
            <a:r>
              <a:rPr lang="en-US" sz="2800" dirty="0" err="1"/>
              <a:t>ra</a:t>
            </a:r>
            <a:r>
              <a:rPr lang="en-US" sz="2800" dirty="0"/>
              <a:t> </a:t>
            </a:r>
            <a:r>
              <a:rPr lang="en-US" sz="2800" dirty="0" err="1"/>
              <a:t>chảy</a:t>
            </a:r>
            <a:r>
              <a:rPr lang="en-US" sz="2800" dirty="0"/>
              <a:t>, </a:t>
            </a:r>
            <a:r>
              <a:rPr lang="en-US" sz="2800" dirty="0" err="1"/>
              <a:t>nổ</a:t>
            </a:r>
            <a:r>
              <a:rPr lang="en-US" sz="2800" dirty="0"/>
              <a:t> </a:t>
            </a:r>
            <a:r>
              <a:rPr lang="en-US" sz="2800" dirty="0" err="1"/>
              <a:t>rất</a:t>
            </a:r>
            <a:r>
              <a:rPr lang="en-US" sz="2800" dirty="0"/>
              <a:t> </a:t>
            </a:r>
            <a:r>
              <a:rPr lang="en-US" sz="2800" dirty="0" err="1"/>
              <a:t>nguy</a:t>
            </a:r>
            <a:r>
              <a:rPr lang="en-US" sz="2800" dirty="0"/>
              <a:t> </a:t>
            </a:r>
            <a:r>
              <a:rPr lang="en-US" sz="2800" dirty="0" err="1"/>
              <a:t>hiểm</a:t>
            </a:r>
            <a:r>
              <a:rPr lang="en-US" sz="2800" dirty="0"/>
              <a:t>.</a:t>
            </a:r>
          </a:p>
        </p:txBody>
      </p:sp>
      <p:sp>
        <p:nvSpPr>
          <p:cNvPr id="3" name="Rectangle 2"/>
          <p:cNvSpPr/>
          <p:nvPr/>
        </p:nvSpPr>
        <p:spPr>
          <a:xfrm>
            <a:off x="6960358" y="4358647"/>
            <a:ext cx="5003042" cy="1815882"/>
          </a:xfrm>
          <a:prstGeom prst="rect">
            <a:avLst/>
          </a:prstGeom>
        </p:spPr>
        <p:txBody>
          <a:bodyPr wrap="square">
            <a:spAutoFit/>
          </a:bodyPr>
          <a:lstStyle/>
          <a:p>
            <a:r>
              <a:rPr lang="en-US" sz="2800" dirty="0" err="1"/>
              <a:t>Cây</a:t>
            </a:r>
            <a:r>
              <a:rPr lang="en-US" sz="2800" dirty="0"/>
              <a:t> </a:t>
            </a:r>
            <a:r>
              <a:rPr lang="en-US" sz="2800" dirty="0" err="1"/>
              <a:t>nến</a:t>
            </a:r>
            <a:r>
              <a:rPr lang="en-US" sz="2800" dirty="0"/>
              <a:t> </a:t>
            </a:r>
            <a:r>
              <a:rPr lang="en-US" sz="2800" dirty="0" err="1"/>
              <a:t>đang</a:t>
            </a:r>
            <a:r>
              <a:rPr lang="en-US" sz="2800" dirty="0"/>
              <a:t> </a:t>
            </a:r>
            <a:r>
              <a:rPr lang="en-US" sz="2800" dirty="0" err="1"/>
              <a:t>chảy</a:t>
            </a:r>
            <a:r>
              <a:rPr lang="en-US" sz="2800" dirty="0"/>
              <a:t> </a:t>
            </a:r>
            <a:r>
              <a:rPr lang="en-US" sz="2800" dirty="0" err="1"/>
              <a:t>có</a:t>
            </a:r>
            <a:r>
              <a:rPr lang="en-US" sz="2800" dirty="0"/>
              <a:t> </a:t>
            </a:r>
            <a:r>
              <a:rPr lang="en-US" sz="2800" dirty="0" err="1"/>
              <a:t>thể</a:t>
            </a:r>
            <a:r>
              <a:rPr lang="en-US" sz="2800" dirty="0"/>
              <a:t> </a:t>
            </a:r>
            <a:r>
              <a:rPr lang="en-US" sz="2800" dirty="0" err="1"/>
              <a:t>bị</a:t>
            </a:r>
            <a:r>
              <a:rPr lang="en-US" sz="2800" dirty="0"/>
              <a:t> </a:t>
            </a:r>
            <a:r>
              <a:rPr lang="en-US" sz="2800" dirty="0" err="1"/>
              <a:t>rơi</a:t>
            </a:r>
            <a:r>
              <a:rPr lang="en-US" sz="2800" dirty="0"/>
              <a:t> </a:t>
            </a:r>
            <a:r>
              <a:rPr lang="en-US" sz="2800" dirty="0" err="1"/>
              <a:t>xuống</a:t>
            </a:r>
            <a:r>
              <a:rPr lang="en-US" sz="2800" dirty="0"/>
              <a:t> </a:t>
            </a:r>
            <a:r>
              <a:rPr lang="en-US" sz="2800" dirty="0" err="1"/>
              <a:t>bàn</a:t>
            </a:r>
            <a:r>
              <a:rPr lang="en-US" sz="2800" dirty="0"/>
              <a:t> </a:t>
            </a:r>
            <a:r>
              <a:rPr lang="en-US" sz="2800" dirty="0" err="1"/>
              <a:t>làm</a:t>
            </a:r>
            <a:r>
              <a:rPr lang="en-US" sz="2800" dirty="0"/>
              <a:t> </a:t>
            </a:r>
            <a:r>
              <a:rPr lang="en-US" sz="2800" dirty="0" err="1"/>
              <a:t>chảy</a:t>
            </a:r>
            <a:r>
              <a:rPr lang="en-US" sz="2800" dirty="0"/>
              <a:t> </a:t>
            </a:r>
            <a:r>
              <a:rPr lang="en-US" sz="2800" dirty="0" err="1"/>
              <a:t>các</a:t>
            </a:r>
            <a:r>
              <a:rPr lang="en-US" sz="2800" dirty="0"/>
              <a:t> </a:t>
            </a:r>
            <a:r>
              <a:rPr lang="en-US" sz="2800" dirty="0" err="1"/>
              <a:t>cuốn</a:t>
            </a:r>
            <a:r>
              <a:rPr lang="en-US" sz="2800" dirty="0"/>
              <a:t> </a:t>
            </a:r>
            <a:r>
              <a:rPr lang="en-US" sz="2800" dirty="0" err="1"/>
              <a:t>sách</a:t>
            </a:r>
            <a:r>
              <a:rPr lang="en-US" sz="2800" dirty="0"/>
              <a:t> </a:t>
            </a:r>
            <a:r>
              <a:rPr lang="en-US" sz="2800" dirty="0" err="1"/>
              <a:t>trên</a:t>
            </a:r>
            <a:r>
              <a:rPr lang="en-US" sz="2800" dirty="0"/>
              <a:t> </a:t>
            </a:r>
            <a:r>
              <a:rPr lang="en-US" sz="2800" dirty="0" err="1"/>
              <a:t>bàn</a:t>
            </a:r>
            <a:r>
              <a:rPr lang="en-US" sz="2800" dirty="0"/>
              <a:t>. </a:t>
            </a:r>
            <a:r>
              <a:rPr lang="en-US" sz="2800" dirty="0" err="1"/>
              <a:t>Nếu</a:t>
            </a:r>
            <a:r>
              <a:rPr lang="en-US" sz="2800" dirty="0"/>
              <a:t> </a:t>
            </a:r>
            <a:r>
              <a:rPr lang="en-US" sz="2800" dirty="0" err="1"/>
              <a:t>không</a:t>
            </a:r>
            <a:r>
              <a:rPr lang="en-US" sz="2800" dirty="0"/>
              <a:t> </a:t>
            </a:r>
            <a:r>
              <a:rPr lang="en-US" sz="2800" dirty="0" err="1"/>
              <a:t>dập</a:t>
            </a:r>
            <a:r>
              <a:rPr lang="en-US" sz="2800" dirty="0"/>
              <a:t> </a:t>
            </a:r>
            <a:r>
              <a:rPr lang="en-US" sz="2800" dirty="0" err="1"/>
              <a:t>tắt</a:t>
            </a:r>
            <a:r>
              <a:rPr lang="en-US" sz="2800" dirty="0"/>
              <a:t> </a:t>
            </a:r>
            <a:r>
              <a:rPr lang="en-US" sz="2800" dirty="0" err="1"/>
              <a:t>kịp</a:t>
            </a:r>
            <a:r>
              <a:rPr lang="en-US" sz="2800" dirty="0"/>
              <a:t> </a:t>
            </a:r>
            <a:r>
              <a:rPr lang="en-US" sz="2800" dirty="0" err="1"/>
              <a:t>thời</a:t>
            </a:r>
            <a:r>
              <a:rPr lang="en-US" sz="2800" dirty="0"/>
              <a:t> </a:t>
            </a:r>
            <a:r>
              <a:rPr lang="en-US" sz="2800" dirty="0" err="1"/>
              <a:t>có</a:t>
            </a:r>
            <a:r>
              <a:rPr lang="en-US" sz="2800" dirty="0"/>
              <a:t> </a:t>
            </a:r>
            <a:r>
              <a:rPr lang="en-US" sz="2800" dirty="0" err="1"/>
              <a:t>thể</a:t>
            </a:r>
            <a:r>
              <a:rPr lang="en-US" sz="2800" dirty="0"/>
              <a:t> </a:t>
            </a:r>
            <a:r>
              <a:rPr lang="en-US" sz="2800" dirty="0" err="1"/>
              <a:t>gây</a:t>
            </a:r>
            <a:r>
              <a:rPr lang="en-US" sz="2800" dirty="0"/>
              <a:t> </a:t>
            </a:r>
            <a:r>
              <a:rPr lang="en-US" sz="2800" dirty="0" err="1"/>
              <a:t>ra</a:t>
            </a:r>
            <a:r>
              <a:rPr lang="en-US" sz="2800" dirty="0"/>
              <a:t> </a:t>
            </a:r>
            <a:r>
              <a:rPr lang="en-US" sz="2800" dirty="0" err="1"/>
              <a:t>hoả</a:t>
            </a:r>
            <a:r>
              <a:rPr lang="en-US" sz="2800" dirty="0"/>
              <a:t> </a:t>
            </a:r>
            <a:r>
              <a:rPr lang="en-US" sz="2800" dirty="0" err="1"/>
              <a:t>hoạn</a:t>
            </a:r>
            <a:r>
              <a:rPr lang="en-US" sz="2800" dirty="0"/>
              <a:t>.</a:t>
            </a:r>
          </a:p>
        </p:txBody>
      </p:sp>
    </p:spTree>
    <p:extLst>
      <p:ext uri="{BB962C8B-B14F-4D97-AF65-F5344CB8AC3E}">
        <p14:creationId xmlns:p14="http://schemas.microsoft.com/office/powerpoint/2010/main" val="86272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Pictures\Screenshots\Screenshot (489).png"/>
          <p:cNvPicPr>
            <a:picLocks noChangeAspect="1" noChangeArrowheads="1"/>
          </p:cNvPicPr>
          <p:nvPr/>
        </p:nvPicPr>
        <p:blipFill rotWithShape="1">
          <a:blip r:embed="rId2">
            <a:extLst>
              <a:ext uri="{28A0092B-C50C-407E-A947-70E740481C1C}">
                <a14:useLocalDpi xmlns:a14="http://schemas.microsoft.com/office/drawing/2010/main" val="0"/>
              </a:ext>
            </a:extLst>
          </a:blip>
          <a:srcRect t="80223" r="3620" b="784"/>
          <a:stretch/>
        </p:blipFill>
        <p:spPr bwMode="auto">
          <a:xfrm>
            <a:off x="27294" y="341192"/>
            <a:ext cx="12137410" cy="11873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3456" y="1964141"/>
            <a:ext cx="10358651" cy="1569660"/>
          </a:xfrm>
          <a:prstGeom prst="rect">
            <a:avLst/>
          </a:prstGeom>
        </p:spPr>
        <p:txBody>
          <a:bodyPr wrap="square">
            <a:spAutoFit/>
          </a:bodyPr>
          <a:lstStyle/>
          <a:p>
            <a:r>
              <a:rPr lang="en-US" sz="3200" dirty="0"/>
              <a:t>Sang </a:t>
            </a:r>
            <a:r>
              <a:rPr lang="en-US" sz="3200" dirty="0" err="1"/>
              <a:t>chiết</a:t>
            </a:r>
            <a:r>
              <a:rPr lang="en-US" sz="3200" dirty="0"/>
              <a:t> </a:t>
            </a:r>
            <a:r>
              <a:rPr lang="en-US" sz="3200" dirty="0" err="1"/>
              <a:t>ga</a:t>
            </a:r>
            <a:r>
              <a:rPr lang="en-US" sz="3200" dirty="0"/>
              <a:t> </a:t>
            </a:r>
            <a:r>
              <a:rPr lang="en-US" sz="3200" dirty="0" err="1"/>
              <a:t>không</a:t>
            </a:r>
            <a:r>
              <a:rPr lang="en-US" sz="3200" dirty="0"/>
              <a:t> an </a:t>
            </a:r>
            <a:r>
              <a:rPr lang="en-US" sz="3200" dirty="0" err="1"/>
              <a:t>toàn</a:t>
            </a:r>
            <a:r>
              <a:rPr lang="en-US" sz="3200" dirty="0"/>
              <a:t>, </a:t>
            </a:r>
            <a:r>
              <a:rPr lang="en-US" sz="3200" dirty="0" err="1"/>
              <a:t>chất</a:t>
            </a:r>
            <a:r>
              <a:rPr lang="en-US" sz="3200" dirty="0"/>
              <a:t> </a:t>
            </a:r>
            <a:r>
              <a:rPr lang="en-US" sz="3200" dirty="0" err="1"/>
              <a:t>đốt</a:t>
            </a:r>
            <a:r>
              <a:rPr lang="en-US" sz="3200" dirty="0"/>
              <a:t> </a:t>
            </a:r>
            <a:r>
              <a:rPr lang="en-US" sz="3200" dirty="0" err="1"/>
              <a:t>để</a:t>
            </a:r>
            <a:r>
              <a:rPr lang="en-US" sz="3200" dirty="0"/>
              <a:t> </a:t>
            </a:r>
            <a:r>
              <a:rPr lang="en-US" sz="3200" dirty="0" err="1"/>
              <a:t>gần</a:t>
            </a:r>
            <a:r>
              <a:rPr lang="en-US" sz="3200" dirty="0"/>
              <a:t> </a:t>
            </a:r>
            <a:r>
              <a:rPr lang="en-US" sz="3200" dirty="0" err="1"/>
              <a:t>tủ</a:t>
            </a:r>
            <a:r>
              <a:rPr lang="en-US" sz="3200" dirty="0"/>
              <a:t> </a:t>
            </a:r>
            <a:r>
              <a:rPr lang="en-US" sz="3200" dirty="0" err="1"/>
              <a:t>điện</a:t>
            </a:r>
            <a:r>
              <a:rPr lang="en-US" sz="3200" dirty="0"/>
              <a:t>, </a:t>
            </a:r>
            <a:r>
              <a:rPr lang="en-US" sz="3200" dirty="0" err="1"/>
              <a:t>xe</a:t>
            </a:r>
            <a:r>
              <a:rPr lang="en-US" sz="3200" dirty="0"/>
              <a:t> </a:t>
            </a:r>
            <a:r>
              <a:rPr lang="en-US" sz="3200" dirty="0" err="1"/>
              <a:t>máy</a:t>
            </a:r>
            <a:r>
              <a:rPr lang="en-US" sz="3200" dirty="0"/>
              <a:t> </a:t>
            </a:r>
            <a:r>
              <a:rPr lang="en-US" sz="3200" dirty="0" err="1"/>
              <a:t>để</a:t>
            </a:r>
            <a:r>
              <a:rPr lang="en-US" sz="3200" dirty="0"/>
              <a:t> </a:t>
            </a:r>
            <a:r>
              <a:rPr lang="en-US" sz="3200" dirty="0" err="1"/>
              <a:t>gần</a:t>
            </a:r>
            <a:r>
              <a:rPr lang="en-US" sz="3200" dirty="0"/>
              <a:t> </a:t>
            </a:r>
            <a:r>
              <a:rPr lang="en-US" sz="3200" dirty="0" err="1"/>
              <a:t>nơi</a:t>
            </a:r>
            <a:r>
              <a:rPr lang="en-US" sz="3200" dirty="0"/>
              <a:t> </a:t>
            </a:r>
            <a:r>
              <a:rPr lang="en-US" sz="3200" dirty="0" err="1"/>
              <a:t>hàn</a:t>
            </a:r>
            <a:r>
              <a:rPr lang="en-US" sz="3200" dirty="0"/>
              <a:t> </a:t>
            </a:r>
            <a:r>
              <a:rPr lang="en-US" sz="3200" dirty="0" err="1"/>
              <a:t>điện</a:t>
            </a:r>
            <a:r>
              <a:rPr lang="en-US" sz="3200" dirty="0"/>
              <a:t>, </a:t>
            </a:r>
            <a:r>
              <a:rPr lang="en-US" sz="3200" dirty="0" err="1"/>
              <a:t>quên</a:t>
            </a:r>
            <a:r>
              <a:rPr lang="en-US" sz="3200" dirty="0"/>
              <a:t> </a:t>
            </a:r>
            <a:r>
              <a:rPr lang="en-US" sz="3200" dirty="0" err="1"/>
              <a:t>tắt</a:t>
            </a:r>
            <a:r>
              <a:rPr lang="en-US" sz="3200" dirty="0"/>
              <a:t> </a:t>
            </a:r>
            <a:r>
              <a:rPr lang="en-US" sz="3200" dirty="0" err="1"/>
              <a:t>bếp</a:t>
            </a:r>
            <a:r>
              <a:rPr lang="en-US" sz="3200" dirty="0"/>
              <a:t> </a:t>
            </a:r>
            <a:r>
              <a:rPr lang="en-US" sz="3200" dirty="0" err="1"/>
              <a:t>khi</a:t>
            </a:r>
            <a:r>
              <a:rPr lang="en-US" sz="3200" dirty="0"/>
              <a:t> </a:t>
            </a:r>
            <a:r>
              <a:rPr lang="en-US" sz="3200" dirty="0" err="1"/>
              <a:t>đi</a:t>
            </a:r>
            <a:r>
              <a:rPr lang="en-US" sz="3200" dirty="0"/>
              <a:t> </a:t>
            </a:r>
            <a:r>
              <a:rPr lang="en-US" sz="3200" dirty="0" err="1"/>
              <a:t>ra</a:t>
            </a:r>
            <a:r>
              <a:rPr lang="en-US" sz="3200" dirty="0"/>
              <a:t> </a:t>
            </a:r>
            <a:r>
              <a:rPr lang="en-US" sz="3200" dirty="0" err="1"/>
              <a:t>ngoài</a:t>
            </a:r>
            <a:r>
              <a:rPr lang="en-US" sz="3200" dirty="0"/>
              <a:t>, </a:t>
            </a:r>
            <a:r>
              <a:rPr lang="en-US" sz="3200" dirty="0" err="1"/>
              <a:t>để</a:t>
            </a:r>
            <a:r>
              <a:rPr lang="en-US" sz="3200" dirty="0"/>
              <a:t> </a:t>
            </a:r>
            <a:r>
              <a:rPr lang="en-US" sz="3200" dirty="0" err="1"/>
              <a:t>các</a:t>
            </a:r>
            <a:r>
              <a:rPr lang="en-US" sz="3200" dirty="0"/>
              <a:t> </a:t>
            </a:r>
            <a:r>
              <a:rPr lang="en-US" sz="3200" dirty="0" err="1"/>
              <a:t>vật</a:t>
            </a:r>
            <a:r>
              <a:rPr lang="en-US" sz="3200" dirty="0"/>
              <a:t> </a:t>
            </a:r>
            <a:r>
              <a:rPr lang="en-US" sz="3200" dirty="0" err="1"/>
              <a:t>dễ</a:t>
            </a:r>
            <a:r>
              <a:rPr lang="en-US" sz="3200" dirty="0"/>
              <a:t> </a:t>
            </a:r>
            <a:r>
              <a:rPr lang="en-US" sz="3200" dirty="0" err="1"/>
              <a:t>cháy</a:t>
            </a:r>
            <a:r>
              <a:rPr lang="en-US" sz="3200" dirty="0"/>
              <a:t> </a:t>
            </a:r>
            <a:r>
              <a:rPr lang="en-US" sz="3200" dirty="0" err="1"/>
              <a:t>gần</a:t>
            </a:r>
            <a:r>
              <a:rPr lang="en-US" sz="3200" dirty="0"/>
              <a:t> </a:t>
            </a:r>
            <a:r>
              <a:rPr lang="en-US" sz="3200" dirty="0" err="1"/>
              <a:t>bếp</a:t>
            </a:r>
            <a:r>
              <a:rPr lang="en-US" sz="3200" dirty="0"/>
              <a:t>, ...</a:t>
            </a:r>
          </a:p>
        </p:txBody>
      </p:sp>
    </p:spTree>
    <p:extLst>
      <p:ext uri="{BB962C8B-B14F-4D97-AF65-F5344CB8AC3E}">
        <p14:creationId xmlns:p14="http://schemas.microsoft.com/office/powerpoint/2010/main" val="10150322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TextBox 6"/>
          <p:cNvSpPr txBox="1"/>
          <p:nvPr/>
        </p:nvSpPr>
        <p:spPr>
          <a:xfrm>
            <a:off x="1827648" y="1138903"/>
            <a:ext cx="93239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Mali" panose="00000500000000000000" pitchFamily="2" charset="-34"/>
                <a:ea typeface="+mn-ea"/>
                <a:cs typeface="Mali" panose="00000500000000000000" pitchFamily="2" charset="-34"/>
              </a:rPr>
              <a:t>Một</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số</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tai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nạn</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có</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thể</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xảy</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ra</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khi</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sử</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dụng</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chất</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đốt</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không</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đúng</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 </a:t>
            </a:r>
            <a:r>
              <a:rPr kumimoji="0" lang="en-US" sz="2800" b="0" i="0" u="none" strike="noStrike" kern="1200" cap="none" spc="0" normalizeH="0" noProof="0" dirty="0" err="1">
                <a:ln>
                  <a:noFill/>
                </a:ln>
                <a:solidFill>
                  <a:prstClr val="black"/>
                </a:solidFill>
                <a:effectLst/>
                <a:uLnTx/>
                <a:uFillTx/>
                <a:latin typeface="Mali" panose="00000500000000000000" pitchFamily="2" charset="-34"/>
                <a:ea typeface="+mn-ea"/>
                <a:cs typeface="Mali" panose="00000500000000000000" pitchFamily="2" charset="-34"/>
              </a:rPr>
              <a:t>cách</a:t>
            </a:r>
            <a:r>
              <a:rPr kumimoji="0" lang="en-US" sz="2800" b="0" i="0" u="none" strike="noStrike" kern="1200" cap="none" spc="0" normalizeH="0" noProof="0" dirty="0">
                <a:ln>
                  <a:noFill/>
                </a:ln>
                <a:solidFill>
                  <a:prstClr val="black"/>
                </a:solidFill>
                <a:effectLst/>
                <a:uLnTx/>
                <a:uFillTx/>
                <a:latin typeface="Mali" panose="00000500000000000000" pitchFamily="2" charset="-34"/>
                <a:ea typeface="+mn-ea"/>
                <a:cs typeface="Mali" panose="00000500000000000000" pitchFamily="2" charset="-34"/>
              </a:rPr>
              <a:t>?</a:t>
            </a:r>
            <a:endParaRPr kumimoji="0" lang="en-GB" sz="2800" b="0" i="0" u="none" strike="noStrike" kern="1200" cap="none" spc="0" normalizeH="0" baseline="0" noProof="0" dirty="0">
              <a:ln>
                <a:noFill/>
              </a:ln>
              <a:solidFill>
                <a:prstClr val="black"/>
              </a:solidFill>
              <a:effectLst/>
              <a:uLnTx/>
              <a:uFillTx/>
              <a:latin typeface="Mali" panose="00000500000000000000" pitchFamily="2" charset="-34"/>
              <a:ea typeface="+mn-ea"/>
              <a:cs typeface="Mali" panose="00000500000000000000" pitchFamily="2" charset="-34"/>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565" y="1023184"/>
            <a:ext cx="659083" cy="692203"/>
          </a:xfrm>
          <a:prstGeom prst="rect">
            <a:avLst/>
          </a:prstGeom>
        </p:spPr>
      </p:pic>
      <p:pic>
        <p:nvPicPr>
          <p:cNvPr id="8" name="Picture 7"/>
          <p:cNvPicPr>
            <a:picLocks noChangeAspect="1"/>
          </p:cNvPicPr>
          <p:nvPr/>
        </p:nvPicPr>
        <p:blipFill>
          <a:blip r:embed="rId4"/>
          <a:stretch>
            <a:fillRect/>
          </a:stretch>
        </p:blipFill>
        <p:spPr>
          <a:xfrm>
            <a:off x="6439142" y="2281368"/>
            <a:ext cx="4845839" cy="3041248"/>
          </a:xfrm>
          <a:prstGeom prst="rect">
            <a:avLst/>
          </a:prstGeom>
        </p:spPr>
      </p:pic>
      <p:sp>
        <p:nvSpPr>
          <p:cNvPr id="13" name="TextBox 12"/>
          <p:cNvSpPr txBox="1"/>
          <p:nvPr/>
        </p:nvSpPr>
        <p:spPr>
          <a:xfrm>
            <a:off x="1732468" y="5482787"/>
            <a:ext cx="3538084" cy="584775"/>
          </a:xfrm>
          <a:prstGeom prst="rect">
            <a:avLst/>
          </a:prstGeom>
          <a:noFill/>
        </p:spPr>
        <p:txBody>
          <a:bodyPr wrap="none" rtlCol="0">
            <a:spAutoFit/>
          </a:bodyPr>
          <a:lstStyle/>
          <a:p>
            <a:r>
              <a:rPr lang="en-GB" sz="3200"/>
              <a:t>Nổ gas gây cháy nhà</a:t>
            </a:r>
          </a:p>
        </p:txBody>
      </p:sp>
      <p:sp>
        <p:nvSpPr>
          <p:cNvPr id="14" name="TextBox 13"/>
          <p:cNvSpPr txBox="1"/>
          <p:nvPr/>
        </p:nvSpPr>
        <p:spPr>
          <a:xfrm>
            <a:off x="8139498" y="5482787"/>
            <a:ext cx="1747594" cy="584775"/>
          </a:xfrm>
          <a:prstGeom prst="rect">
            <a:avLst/>
          </a:prstGeom>
          <a:noFill/>
        </p:spPr>
        <p:txBody>
          <a:bodyPr wrap="none" rtlCol="0">
            <a:spAutoFit/>
          </a:bodyPr>
          <a:lstStyle/>
          <a:p>
            <a:r>
              <a:rPr lang="en-GB" sz="3200"/>
              <a:t>Bị phỏng </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721" y="2281369"/>
            <a:ext cx="5406665" cy="3041249"/>
          </a:xfrm>
          <a:prstGeom prst="rect">
            <a:avLst/>
          </a:prstGeom>
        </p:spPr>
      </p:pic>
    </p:spTree>
    <p:extLst>
      <p:ext uri="{BB962C8B-B14F-4D97-AF65-F5344CB8AC3E}">
        <p14:creationId xmlns:p14="http://schemas.microsoft.com/office/powerpoint/2010/main" val="41067062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97" y="920700"/>
            <a:ext cx="4318003" cy="1865534"/>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09" y="1465901"/>
            <a:ext cx="3606803" cy="2408234"/>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5" y="1226714"/>
            <a:ext cx="1143355" cy="1051979"/>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412385" y="2162633"/>
            <a:ext cx="1283427" cy="1014770"/>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a:fillRect/>
          </a:stretch>
        </p:blipFill>
        <p:spPr>
          <a:xfrm>
            <a:off x="173121" y="5105400"/>
            <a:ext cx="2015227" cy="1676400"/>
          </a:xfrm>
          <a:prstGeom prst="rect">
            <a:avLst/>
          </a:prstGeom>
        </p:spPr>
      </p:pic>
      <p:pic>
        <p:nvPicPr>
          <p:cNvPr id="17" name="图片 16"/>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a:fillRect/>
          </a:stretch>
        </p:blipFill>
        <p:spPr>
          <a:xfrm>
            <a:off x="9616077" y="3883918"/>
            <a:ext cx="2921744" cy="2496608"/>
          </a:xfrm>
          <a:prstGeom prst="rect">
            <a:avLst/>
          </a:prstGeom>
        </p:spPr>
      </p:pic>
      <p:sp>
        <p:nvSpPr>
          <p:cNvPr id="2" name="TextBox 1"/>
          <p:cNvSpPr txBox="1"/>
          <p:nvPr/>
        </p:nvSpPr>
        <p:spPr>
          <a:xfrm>
            <a:off x="450376" y="1130192"/>
            <a:ext cx="11439936" cy="1938992"/>
          </a:xfrm>
          <a:prstGeom prst="rect">
            <a:avLst/>
          </a:prstGeom>
          <a:noFill/>
        </p:spPr>
        <p:txBody>
          <a:bodyPr wrap="square" rtlCol="0">
            <a:spAutoFit/>
          </a:bodyPr>
          <a:lstStyle/>
          <a:p>
            <a:pPr algn="ctr"/>
            <a:r>
              <a:rPr lang="en-US" sz="6000" b="1" dirty="0" err="1">
                <a:solidFill>
                  <a:srgbClr val="0070C0"/>
                </a:solidFill>
                <a:latin typeface="Bodoni MT Black" pitchFamily="18" charset="0"/>
              </a:rPr>
              <a:t>Biện</a:t>
            </a:r>
            <a:r>
              <a:rPr lang="en-US" sz="6000" b="1" dirty="0">
                <a:solidFill>
                  <a:srgbClr val="0070C0"/>
                </a:solidFill>
                <a:latin typeface="Bodoni MT Black" pitchFamily="18" charset="0"/>
              </a:rPr>
              <a:t> </a:t>
            </a:r>
            <a:r>
              <a:rPr lang="en-US" sz="6000" b="1" dirty="0" err="1">
                <a:solidFill>
                  <a:srgbClr val="0070C0"/>
                </a:solidFill>
                <a:latin typeface="Bodoni MT Black" pitchFamily="18" charset="0"/>
              </a:rPr>
              <a:t>pháp</a:t>
            </a:r>
            <a:r>
              <a:rPr lang="en-US" sz="6000" b="1" dirty="0">
                <a:solidFill>
                  <a:srgbClr val="0070C0"/>
                </a:solidFill>
                <a:latin typeface="Bodoni MT Black" pitchFamily="18" charset="0"/>
              </a:rPr>
              <a:t> </a:t>
            </a:r>
            <a:r>
              <a:rPr lang="en-US" sz="6000" b="1" dirty="0" err="1">
                <a:solidFill>
                  <a:srgbClr val="0070C0"/>
                </a:solidFill>
                <a:latin typeface="Bodoni MT Black" pitchFamily="18" charset="0"/>
              </a:rPr>
              <a:t>phòng</a:t>
            </a:r>
            <a:r>
              <a:rPr lang="en-US" sz="6000" b="1" dirty="0">
                <a:solidFill>
                  <a:srgbClr val="0070C0"/>
                </a:solidFill>
                <a:latin typeface="Bodoni MT Black" pitchFamily="18" charset="0"/>
              </a:rPr>
              <a:t>, </a:t>
            </a:r>
            <a:r>
              <a:rPr lang="en-US" sz="6000" b="1" dirty="0" err="1">
                <a:solidFill>
                  <a:srgbClr val="0070C0"/>
                </a:solidFill>
                <a:latin typeface="Bodoni MT Black" pitchFamily="18" charset="0"/>
              </a:rPr>
              <a:t>chống</a:t>
            </a:r>
            <a:endParaRPr lang="en-US" sz="6000" b="1" dirty="0">
              <a:solidFill>
                <a:srgbClr val="0070C0"/>
              </a:solidFill>
              <a:latin typeface="Bodoni MT Black" pitchFamily="18" charset="0"/>
            </a:endParaRPr>
          </a:p>
          <a:p>
            <a:pPr algn="ctr"/>
            <a:r>
              <a:rPr lang="en-US" sz="6000" b="1" dirty="0">
                <a:solidFill>
                  <a:srgbClr val="0070C0"/>
                </a:solidFill>
                <a:latin typeface="Bodoni MT Black" pitchFamily="18" charset="0"/>
              </a:rPr>
              <a:t> </a:t>
            </a:r>
            <a:r>
              <a:rPr lang="en-US" sz="6000" b="1" dirty="0" err="1">
                <a:solidFill>
                  <a:srgbClr val="0070C0"/>
                </a:solidFill>
                <a:latin typeface="Bodoni MT Black" pitchFamily="18" charset="0"/>
              </a:rPr>
              <a:t>cháy</a:t>
            </a:r>
            <a:r>
              <a:rPr lang="en-US" sz="6000" b="1" dirty="0">
                <a:solidFill>
                  <a:srgbClr val="0070C0"/>
                </a:solidFill>
                <a:latin typeface="Bodoni MT Black" pitchFamily="18" charset="0"/>
              </a:rPr>
              <a:t> </a:t>
            </a:r>
            <a:r>
              <a:rPr lang="en-US" sz="6000" b="1" dirty="0" err="1">
                <a:solidFill>
                  <a:srgbClr val="0070C0"/>
                </a:solidFill>
                <a:latin typeface="Bodoni MT Black" pitchFamily="18" charset="0"/>
              </a:rPr>
              <a:t>nổ</a:t>
            </a:r>
            <a:r>
              <a:rPr lang="en-US" sz="6000" b="1" dirty="0">
                <a:solidFill>
                  <a:srgbClr val="0070C0"/>
                </a:solidFill>
                <a:latin typeface="Bodoni MT Black" pitchFamily="18" charset="0"/>
              </a:rPr>
              <a:t> </a:t>
            </a:r>
            <a:r>
              <a:rPr lang="en-US" sz="6000" b="1" dirty="0" err="1">
                <a:solidFill>
                  <a:srgbClr val="0070C0"/>
                </a:solidFill>
                <a:latin typeface="Bodoni MT Black" pitchFamily="18" charset="0"/>
              </a:rPr>
              <a:t>khi</a:t>
            </a:r>
            <a:r>
              <a:rPr lang="en-US" sz="6000" b="1" dirty="0">
                <a:solidFill>
                  <a:srgbClr val="0070C0"/>
                </a:solidFill>
                <a:latin typeface="Bodoni MT Black" pitchFamily="18" charset="0"/>
              </a:rPr>
              <a:t> </a:t>
            </a:r>
            <a:r>
              <a:rPr lang="en-US" sz="6000" b="1" dirty="0" err="1">
                <a:solidFill>
                  <a:srgbClr val="0070C0"/>
                </a:solidFill>
                <a:latin typeface="Bodoni MT Black" pitchFamily="18" charset="0"/>
              </a:rPr>
              <a:t>sử</a:t>
            </a:r>
            <a:r>
              <a:rPr lang="en-US" sz="6000" b="1" dirty="0">
                <a:solidFill>
                  <a:srgbClr val="0070C0"/>
                </a:solidFill>
                <a:latin typeface="Bodoni MT Black" pitchFamily="18" charset="0"/>
              </a:rPr>
              <a:t> </a:t>
            </a:r>
            <a:r>
              <a:rPr lang="en-US" sz="6000" b="1" dirty="0" err="1">
                <a:solidFill>
                  <a:srgbClr val="0070C0"/>
                </a:solidFill>
                <a:latin typeface="Bodoni MT Black" pitchFamily="18" charset="0"/>
              </a:rPr>
              <a:t>dụng</a:t>
            </a:r>
            <a:r>
              <a:rPr lang="en-US" sz="6000" b="1" dirty="0">
                <a:solidFill>
                  <a:srgbClr val="0070C0"/>
                </a:solidFill>
                <a:latin typeface="Bodoni MT Black" pitchFamily="18" charset="0"/>
              </a:rPr>
              <a:t> </a:t>
            </a:r>
            <a:r>
              <a:rPr lang="en-US" sz="6000" b="1" dirty="0" err="1">
                <a:solidFill>
                  <a:srgbClr val="0070C0"/>
                </a:solidFill>
                <a:latin typeface="Bodoni MT Black" pitchFamily="18" charset="0"/>
              </a:rPr>
              <a:t>chất</a:t>
            </a:r>
            <a:r>
              <a:rPr lang="en-US" sz="6000" b="1" dirty="0">
                <a:solidFill>
                  <a:srgbClr val="0070C0"/>
                </a:solidFill>
                <a:latin typeface="Bodoni MT Black" pitchFamily="18" charset="0"/>
              </a:rPr>
              <a:t> </a:t>
            </a:r>
            <a:r>
              <a:rPr lang="en-US" sz="6000" b="1" dirty="0" err="1">
                <a:solidFill>
                  <a:srgbClr val="0070C0"/>
                </a:solidFill>
                <a:latin typeface="Bodoni MT Black" pitchFamily="18" charset="0"/>
              </a:rPr>
              <a:t>đốt</a:t>
            </a:r>
            <a:r>
              <a:rPr lang="en-US" sz="6000" b="1" dirty="0">
                <a:solidFill>
                  <a:srgbClr val="0070C0"/>
                </a:solidFill>
                <a:latin typeface="Bodoni MT Black" pitchFamily="18" charset="0"/>
              </a:rPr>
              <a:t> </a:t>
            </a:r>
          </a:p>
        </p:txBody>
      </p:sp>
    </p:spTree>
    <p:extLst>
      <p:ext uri="{BB962C8B-B14F-4D97-AF65-F5344CB8AC3E}">
        <p14:creationId xmlns:p14="http://schemas.microsoft.com/office/powerpoint/2010/main" val="31049514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TotalTime>
  <Words>596</Words>
  <Application>Microsoft Office PowerPoint</Application>
  <PresentationFormat>Widescreen</PresentationFormat>
  <Paragraphs>51</Paragraphs>
  <Slides>21</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等线</vt:lpstr>
      <vt:lpstr>Arial</vt:lpstr>
      <vt:lpstr>Berlin Sans FB Demi</vt:lpstr>
      <vt:lpstr>Bodoni MT Black</vt:lpstr>
      <vt:lpstr>Broadway</vt:lpstr>
      <vt:lpstr>Calibri</vt:lpstr>
      <vt:lpstr>inpin heiti</vt:lpstr>
      <vt:lpstr>Mali</vt:lpstr>
      <vt:lpstr>SVN-Carington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LE OANH</cp:lastModifiedBy>
  <cp:revision>40</cp:revision>
  <dcterms:created xsi:type="dcterms:W3CDTF">2022-02-06T13:56:00Z</dcterms:created>
  <dcterms:modified xsi:type="dcterms:W3CDTF">2025-10-24T14:45:57Z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04AE08A6453A442491724763F0A55C4C_13</vt:lpwstr>
  </property>
  <property fmtid="{D5CDD505-2E9C-101B-9397-08002B2CF9AE}" pid="3" name="KSOProductBuildVer">
    <vt:lpwstr>2057-12.2.0.13431</vt:lpwstr>
  </property>
</Properties>
</file>