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01" r:id="rId3"/>
    <p:sldId id="3246" r:id="rId4"/>
    <p:sldId id="258" r:id="rId5"/>
    <p:sldId id="265" r:id="rId6"/>
    <p:sldId id="266" r:id="rId7"/>
    <p:sldId id="267" r:id="rId8"/>
    <p:sldId id="268" r:id="rId9"/>
    <p:sldId id="275" r:id="rId10"/>
    <p:sldId id="294" r:id="rId11"/>
    <p:sldId id="295" r:id="rId12"/>
    <p:sldId id="3247" r:id="rId13"/>
    <p:sldId id="3248" r:id="rId14"/>
    <p:sldId id="280" r:id="rId15"/>
    <p:sldId id="3250" r:id="rId16"/>
    <p:sldId id="3253" r:id="rId17"/>
    <p:sldId id="281" r:id="rId18"/>
    <p:sldId id="283" r:id="rId19"/>
    <p:sldId id="299" r:id="rId20"/>
    <p:sldId id="3251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8D02-8DB1-3441-8D7D-5DAA1F5F6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87E36-D427-DB47-86F4-00EF8AAD8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52F3-CE7C-8421-AB12-C2D523F9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5FC4-3878-154E-6345-3513CCCC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2090D-DB41-9A88-976F-718A4A86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3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AE96-74AB-F0C0-FFAD-6C14C4F6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5CE53-577B-6119-2F74-999AC497B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FA5E-81CB-503D-087F-F29BEFC4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33729-0A8D-0A03-5581-238AF474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BAD8-D101-7C8D-56E8-D5F9B21F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3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6DF96-B245-2BA8-5D5B-684435C70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1AE8A-2227-7E8C-9B3C-E20614D55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30BB-CCE2-DDA8-FF05-ECBE4EBA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43CE7-78FB-D09B-B88F-E547CB9C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B14AA-1F96-4AC8-D5FE-DF37BF96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7E8B-283C-20FB-128E-8AC343A7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77933-1E7B-DD9A-8F38-EF8F07687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61C03-8752-9BC9-9D16-A7F322F0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B591-ACF2-8C88-155B-041DA416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E1AAB-ADF4-58FA-E1F1-FB4049E8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6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B9C0-687E-7B2B-F3F1-956F8B71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9D6D3-FCF1-5BC3-9FD1-F5FE4578B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C5F8B-7DAC-7277-558D-2778301D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02BA-5FB7-B27C-85F4-C3690200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7763F-109D-57D1-46C2-965856C6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7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31C0-3EF8-EFC2-FB17-961D9EC8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2B54-0ABD-E390-4A1D-AABC89FAC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61917-E7A9-9195-A012-C3157D141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B8621-85D3-E539-0AEC-6FF6C049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C974F-EC1E-00C3-421C-4A3CBFD9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8435D-F2DA-A36A-6965-812CACCE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2806-480E-F62A-7924-76FF0191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EEB1F-84E0-B34A-225C-7F17856FA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F70AD-704D-6277-2B0E-885C642EC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D281F-13DD-9560-EE00-8A5B5419C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10CF1-E6AD-36BC-FBB0-E711A411B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CBE6AE-696F-FE51-2148-8DA8488A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C44FC-D757-0839-E86E-D012CAAF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282EB-F216-570B-296C-0E5BBEF4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543B-9117-13D6-683C-8FA14E89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E9E89-6256-549B-89F4-00EB9849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667C4-6FD5-CFB4-D451-3D516C38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B272D-08ED-36E7-AD46-72E74B41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7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A71CE-A672-ECF3-D92A-5644177C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1C7CDF-D6F1-2EBF-2EAC-E4566C58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9AE31-7723-FA4B-EDCE-F9F071A5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1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CE36-B1DA-11F9-177D-FC69B285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096E9-B979-63AF-E4D8-6A58B5C3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21D02-C995-CD8F-D32A-6DAD15C07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6553A-5DE0-9FB8-FB1C-388F0D97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D0E5F-5558-37EE-BB2F-66486198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F10EE-E25C-786A-53F6-808D5E15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2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3611-AB6E-943C-90D7-1665FE2C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336E6-0536-8BDA-A42E-E560B5FA5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9FD38-1495-18CE-EAFF-D8F09D17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5ECC4-BC61-AD34-7667-D383BD1D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3A6D3-1865-E263-988F-24E9BB8A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03F2A-C508-58DE-4565-39736397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8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080D5-E7B3-0895-FBDD-4D985B44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DF978-2169-628A-78BC-CDB38C8F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E1BF-582F-CC0A-3801-84412FA9C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2924E-3747-4CE9-B039-F3D90B92CFD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31F17-AE0B-EC3E-271B-69639CD7C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D7DB9-5A2C-FD1C-51D8-4FA8F16A8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BC03E-80D6-4225-9B64-4400BDCF2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5.png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9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9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C5A74B-5387-246F-4AED-66A54B46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01" y="378372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996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00C3EA-877E-16C3-8728-9C2356D4BE0B}"/>
              </a:ext>
            </a:extLst>
          </p:cNvPr>
          <p:cNvSpPr/>
          <p:nvPr/>
        </p:nvSpPr>
        <p:spPr>
          <a:xfrm>
            <a:off x="857907" y="484133"/>
            <a:ext cx="646386" cy="6463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FDC4B-90C6-4AAA-743B-7ABF8C126476}"/>
              </a:ext>
            </a:extLst>
          </p:cNvPr>
          <p:cNvSpPr txBox="1"/>
          <p:nvPr/>
        </p:nvSpPr>
        <p:spPr>
          <a:xfrm>
            <a:off x="1572503" y="276372"/>
            <a:ext cx="1017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a) Nêu phân số hoặc hỗn số chỉ phần đã tô màu trong các hình sau:Xem thêm tại: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6E0BCD-0F45-E7BC-3570-0F50D724C025}"/>
                  </a:ext>
                </a:extLst>
              </p:cNvPr>
              <p:cNvSpPr txBox="1"/>
              <p:nvPr/>
            </p:nvSpPr>
            <p:spPr>
              <a:xfrm>
                <a:off x="485775" y="3548849"/>
                <a:ext cx="2428875" cy="890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0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6E0BCD-0F45-E7BC-3570-0F50D724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548849"/>
                <a:ext cx="2428875" cy="890437"/>
              </a:xfrm>
              <a:prstGeom prst="rect">
                <a:avLst/>
              </a:prstGeom>
              <a:blipFill>
                <a:blip r:embed="rId3"/>
                <a:stretch>
                  <a:fillRect l="-7789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EAB2CBF-8F90-FC6B-16B0-E41F1344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08" y="1566783"/>
            <a:ext cx="9733892" cy="1802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0E4B5B-B12B-AB06-FB0E-E684F0010883}"/>
                  </a:ext>
                </a:extLst>
              </p:cNvPr>
              <p:cNvSpPr txBox="1"/>
              <p:nvPr/>
            </p:nvSpPr>
            <p:spPr>
              <a:xfrm>
                <a:off x="3760927" y="3559344"/>
                <a:ext cx="2321990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 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0E4B5B-B12B-AB06-FB0E-E684F0010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927" y="3559344"/>
                <a:ext cx="2321990" cy="892745"/>
              </a:xfrm>
              <a:prstGeom prst="rect">
                <a:avLst/>
              </a:prstGeom>
              <a:blipFill>
                <a:blip r:embed="rId5"/>
                <a:stretch>
                  <a:fillRect l="-813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CA1374-E5EF-6A51-A07B-4BB8726E4ACF}"/>
                  </a:ext>
                </a:extLst>
              </p:cNvPr>
              <p:cNvSpPr txBox="1"/>
              <p:nvPr/>
            </p:nvSpPr>
            <p:spPr>
              <a:xfrm>
                <a:off x="7524195" y="3593661"/>
                <a:ext cx="2895600" cy="890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Hình 3: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</a:t>
                </a:r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CA1374-E5EF-6A51-A07B-4BB8726E4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195" y="3593661"/>
                <a:ext cx="2895600" cy="890115"/>
              </a:xfrm>
              <a:prstGeom prst="rect">
                <a:avLst/>
              </a:prstGeom>
              <a:blipFill>
                <a:blip r:embed="rId6"/>
                <a:stretch>
                  <a:fillRect l="-631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759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445226" y="58138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D4082-CC04-4629-F607-A5D50EE9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527946"/>
            <a:ext cx="10315574" cy="13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D9C2E-EAA9-08D4-321E-B54F730CA4FD}"/>
              </a:ext>
            </a:extLst>
          </p:cNvPr>
          <p:cNvSpPr txBox="1"/>
          <p:nvPr/>
        </p:nvSpPr>
        <p:spPr>
          <a:xfrm>
            <a:off x="819150" y="695325"/>
            <a:ext cx="779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&gt;, &lt;, = 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C8845D2-9CB8-1A30-B044-BF89EBA2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631579"/>
            <a:ext cx="10603773" cy="20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38665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FCF86D-4E30-3B33-7801-71163159DABE}"/>
                  </a:ext>
                </a:extLst>
              </p:cNvPr>
              <p:cNvSpPr txBox="1"/>
              <p:nvPr/>
            </p:nvSpPr>
            <p:spPr>
              <a:xfrm>
                <a:off x="819149" y="2641892"/>
                <a:ext cx="232410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𝐒𝐚𝐢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FCF86D-4E30-3B33-7801-71163159D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9" y="2641892"/>
                <a:ext cx="2324101" cy="900824"/>
              </a:xfrm>
              <a:prstGeom prst="rect">
                <a:avLst/>
              </a:prstGeom>
              <a:blipFill>
                <a:blip r:embed="rId3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B278001-3DA5-00E1-6C50-0863809D275B}"/>
              </a:ext>
            </a:extLst>
          </p:cNvPr>
          <p:cNvSpPr txBox="1"/>
          <p:nvPr/>
        </p:nvSpPr>
        <p:spPr>
          <a:xfrm>
            <a:off x="728676" y="557897"/>
            <a:ext cx="10708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Tìm lỗi sai rồi sửa lại cho đúng:Xem thêm tại: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12006-8FB3-748F-11B5-72768A377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49" y="1098477"/>
            <a:ext cx="8982075" cy="1453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5539D3-D16C-EB16-4D62-36511CD2147F}"/>
                  </a:ext>
                </a:extLst>
              </p:cNvPr>
              <p:cNvSpPr txBox="1"/>
              <p:nvPr/>
            </p:nvSpPr>
            <p:spPr>
              <a:xfrm>
                <a:off x="3781424" y="3729006"/>
                <a:ext cx="2409826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𝐒𝐚𝐢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5539D3-D16C-EB16-4D62-36511CD2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424" y="3729006"/>
                <a:ext cx="2409826" cy="900824"/>
              </a:xfrm>
              <a:prstGeom prst="rect">
                <a:avLst/>
              </a:prstGeom>
              <a:blipFill>
                <a:blip r:embed="rId5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677C45-453D-F83B-D56E-8B2673E061E4}"/>
                  </a:ext>
                </a:extLst>
              </p:cNvPr>
              <p:cNvSpPr txBox="1"/>
              <p:nvPr/>
            </p:nvSpPr>
            <p:spPr>
              <a:xfrm>
                <a:off x="819149" y="5096232"/>
                <a:ext cx="266700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𝐒𝐚𝐢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677C45-453D-F83B-D56E-8B2673E06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9" y="5096232"/>
                <a:ext cx="2667001" cy="900824"/>
              </a:xfrm>
              <a:prstGeom prst="rect">
                <a:avLst/>
              </a:prstGeom>
              <a:blipFill>
                <a:blip r:embed="rId6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B35F0F-D4D7-B2F7-ADD2-60F187C756A5}"/>
                  </a:ext>
                </a:extLst>
              </p:cNvPr>
              <p:cNvSpPr txBox="1"/>
              <p:nvPr/>
            </p:nvSpPr>
            <p:spPr>
              <a:xfrm>
                <a:off x="3319461" y="2641892"/>
                <a:ext cx="4005264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Sửa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B35F0F-D4D7-B2F7-ADD2-60F187C75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61" y="2641892"/>
                <a:ext cx="4005264" cy="900824"/>
              </a:xfrm>
              <a:prstGeom prst="rect">
                <a:avLst/>
              </a:prstGeom>
              <a:blipFill>
                <a:blip r:embed="rId7"/>
                <a:stretch>
                  <a:fillRect l="-4718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CAD8E3-9028-12F0-C395-33E09D59294F}"/>
                  </a:ext>
                </a:extLst>
              </p:cNvPr>
              <p:cNvSpPr txBox="1"/>
              <p:nvPr/>
            </p:nvSpPr>
            <p:spPr>
              <a:xfrm>
                <a:off x="6443660" y="3795454"/>
                <a:ext cx="400526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Sửa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CAD8E3-9028-12F0-C395-33E09D592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60" y="3795454"/>
                <a:ext cx="4005264" cy="892552"/>
              </a:xfrm>
              <a:prstGeom prst="rect">
                <a:avLst/>
              </a:prstGeom>
              <a:blipFill>
                <a:blip r:embed="rId8"/>
                <a:stretch>
                  <a:fillRect l="-456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3635D6-8299-CF2E-155A-0058BB7163E4}"/>
                  </a:ext>
                </a:extLst>
              </p:cNvPr>
              <p:cNvSpPr txBox="1"/>
              <p:nvPr/>
            </p:nvSpPr>
            <p:spPr>
              <a:xfrm>
                <a:off x="3568301" y="5174282"/>
                <a:ext cx="477917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Sửa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3635D6-8299-CF2E-155A-0058BB716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301" y="5174282"/>
                <a:ext cx="4779170" cy="892552"/>
              </a:xfrm>
              <a:prstGeom prst="rect">
                <a:avLst/>
              </a:prstGeom>
              <a:blipFill>
                <a:blip r:embed="rId9"/>
                <a:stretch>
                  <a:fillRect l="-3827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741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D6B8F-3F95-CF49-6B9A-85732DFE4FA1}"/>
                  </a:ext>
                </a:extLst>
              </p:cNvPr>
              <p:cNvSpPr txBox="1"/>
              <p:nvPr/>
            </p:nvSpPr>
            <p:spPr>
              <a:xfrm>
                <a:off x="600074" y="1809750"/>
                <a:ext cx="4333876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D6B8F-3F95-CF49-6B9A-85732DFE4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4" y="1809750"/>
                <a:ext cx="4333876" cy="990784"/>
              </a:xfrm>
              <a:prstGeom prst="rect">
                <a:avLst/>
              </a:prstGeom>
              <a:blipFill>
                <a:blip r:embed="rId3"/>
                <a:stretch>
                  <a:fillRect r="-3797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CD7157-F308-CDE5-2428-E9ADAD50691C}"/>
              </a:ext>
            </a:extLst>
          </p:cNvPr>
          <p:cNvSpPr txBox="1"/>
          <p:nvPr/>
        </p:nvSpPr>
        <p:spPr>
          <a:xfrm>
            <a:off x="864394" y="572185"/>
            <a:ext cx="6148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637F8-18E0-634C-9762-1B619E6A0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49" y="572185"/>
            <a:ext cx="7610476" cy="1056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6B0E7-865B-9639-F1C1-56D824D35197}"/>
                  </a:ext>
                </a:extLst>
              </p:cNvPr>
              <p:cNvSpPr txBox="1"/>
              <p:nvPr/>
            </p:nvSpPr>
            <p:spPr>
              <a:xfrm>
                <a:off x="600073" y="3915329"/>
                <a:ext cx="4591051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6B0E7-865B-9639-F1C1-56D824D35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3" y="3915329"/>
                <a:ext cx="4591051" cy="1020279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2A6CAD-F050-2D71-614E-F514E00CE9E0}"/>
                  </a:ext>
                </a:extLst>
              </p:cNvPr>
              <p:cNvSpPr txBox="1"/>
              <p:nvPr/>
            </p:nvSpPr>
            <p:spPr>
              <a:xfrm>
                <a:off x="6146038" y="1962150"/>
                <a:ext cx="4333876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2A6CAD-F050-2D71-614E-F514E00CE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038" y="1962150"/>
                <a:ext cx="4333876" cy="1017330"/>
              </a:xfrm>
              <a:prstGeom prst="rect">
                <a:avLst/>
              </a:prstGeom>
              <a:blipFill>
                <a:blip r:embed="rId6"/>
                <a:stretch>
                  <a:fillRect r="-3797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688CC1-3C5A-4CE3-E7AF-8FB331F5FFE4}"/>
                  </a:ext>
                </a:extLst>
              </p:cNvPr>
              <p:cNvSpPr txBox="1"/>
              <p:nvPr/>
            </p:nvSpPr>
            <p:spPr>
              <a:xfrm>
                <a:off x="5686424" y="3915329"/>
                <a:ext cx="5762625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688CC1-3C5A-4CE3-E7AF-8FB331F5F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424" y="3915329"/>
                <a:ext cx="5762625" cy="990656"/>
              </a:xfrm>
              <a:prstGeom prst="rect">
                <a:avLst/>
              </a:prstGeom>
              <a:blipFill>
                <a:blip r:embed="rId7"/>
                <a:stretch>
                  <a:fillRect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325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3864" y="154293"/>
            <a:ext cx="4092833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 Các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giỏi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086" y="45146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lvl="0" indent="-514350">
              <a:buAutoNum type="alphaLcParenR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 một số thập phân có sáu chữ số khác nhau, trong đó có ba chữ số ở phần thập phân.</a:t>
            </a:r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Làm tròn số thập phân lập được ở câu a đến hàng đơn vị, hàng phần mười, hàng phần trăm.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00C3EA-877E-16C3-8728-9C2356D4BE0B}"/>
              </a:ext>
            </a:extLst>
          </p:cNvPr>
          <p:cNvSpPr/>
          <p:nvPr/>
        </p:nvSpPr>
        <p:spPr>
          <a:xfrm>
            <a:off x="486432" y="398408"/>
            <a:ext cx="646386" cy="6463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FDC4B-90C6-4AAA-743B-7ABF8C126476}"/>
              </a:ext>
            </a:extLst>
          </p:cNvPr>
          <p:cNvSpPr txBox="1"/>
          <p:nvPr/>
        </p:nvSpPr>
        <p:spPr>
          <a:xfrm>
            <a:off x="1209675" y="276372"/>
            <a:ext cx="1037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các thẻ chữ số và thẻ dấu phẩy sau: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E7B47E-C4D5-79F1-FF3E-49DA99DE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50" y="799591"/>
            <a:ext cx="7641499" cy="16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7424C-2FB5-46CB-E67C-44FEA10667CE}"/>
              </a:ext>
            </a:extLst>
          </p:cNvPr>
          <p:cNvSpPr txBox="1"/>
          <p:nvPr/>
        </p:nvSpPr>
        <p:spPr>
          <a:xfrm>
            <a:off x="5886449" y="2952093"/>
            <a:ext cx="311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345, 618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09E05-4895-A36F-6A6F-A35A36C6C702}"/>
              </a:ext>
            </a:extLst>
          </p:cNvPr>
          <p:cNvSpPr txBox="1"/>
          <p:nvPr/>
        </p:nvSpPr>
        <p:spPr>
          <a:xfrm>
            <a:off x="228601" y="4943475"/>
            <a:ext cx="1072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 345, 618 làm trong đến hàng đơn vị là 346. (Vì số 345, 618 gần với số 346 hơn 345)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17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086" y="45146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00C3EA-877E-16C3-8728-9C2356D4BE0B}"/>
              </a:ext>
            </a:extLst>
          </p:cNvPr>
          <p:cNvSpPr/>
          <p:nvPr/>
        </p:nvSpPr>
        <p:spPr>
          <a:xfrm>
            <a:off x="228601" y="398408"/>
            <a:ext cx="646386" cy="6463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FDC4B-90C6-4AAA-743B-7ABF8C126476}"/>
              </a:ext>
            </a:extLst>
          </p:cNvPr>
          <p:cNvSpPr txBox="1"/>
          <p:nvPr/>
        </p:nvSpPr>
        <p:spPr>
          <a:xfrm>
            <a:off x="874987" y="298290"/>
            <a:ext cx="1037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Ở mỗi ngã rẽ, Thu sẽ rẽ theo con đường ghi số thập phân bé hơn. Theo em, Thu đến thăm nhà bạn nào?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D16BA-3CFA-FE94-06EE-BB567595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1" y="1498619"/>
            <a:ext cx="10372724" cy="3349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56997F-E773-B900-7BC3-2B2956C75FB7}"/>
              </a:ext>
            </a:extLst>
          </p:cNvPr>
          <p:cNvSpPr txBox="1"/>
          <p:nvPr/>
        </p:nvSpPr>
        <p:spPr>
          <a:xfrm>
            <a:off x="617881" y="4886011"/>
            <a:ext cx="1037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có: 0,75 &lt; 1,25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0,352 &lt; 0,37.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67EB5-273B-01E9-BBA0-91ED7E896940}"/>
              </a:ext>
            </a:extLst>
          </p:cNvPr>
          <p:cNvSpPr txBox="1"/>
          <p:nvPr/>
        </p:nvSpPr>
        <p:spPr>
          <a:xfrm>
            <a:off x="4905375" y="5539227"/>
            <a:ext cx="667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742770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A32B6-3244-C56C-960A-E2D6DDA4A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" y="-13063"/>
            <a:ext cx="12166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368712" y="4289837"/>
            <a:ext cx="4319181" cy="22206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AB012-920D-9C80-7950-CE150CE56C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7966" y="4637081"/>
            <a:ext cx="435901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9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35A1B-D2BD-37CC-27BE-2A1B6A60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3469" y="1093198"/>
            <a:ext cx="6039394" cy="60981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E03018-AE89-F87E-7EBB-BC6B685EA223}"/>
              </a:ext>
            </a:extLst>
          </p:cNvPr>
          <p:cNvGrpSpPr/>
          <p:nvPr/>
        </p:nvGrpSpPr>
        <p:grpSpPr>
          <a:xfrm>
            <a:off x="3747163" y="601968"/>
            <a:ext cx="6587461" cy="1632857"/>
            <a:chOff x="259915" y="143486"/>
            <a:chExt cx="4808474" cy="3398126"/>
          </a:xfrm>
        </p:grpSpPr>
        <p:sp>
          <p:nvSpPr>
            <p:cNvPr id="4" name="Hình chữ nhật: Góc Tròn 6">
              <a:extLst>
                <a:ext uri="{FF2B5EF4-FFF2-40B4-BE49-F238E27FC236}">
                  <a16:creationId xmlns:a16="http://schemas.microsoft.com/office/drawing/2014/main" id="{2B5746D2-22D6-2A29-0E39-9A4123F3C9E3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wedgeRoundRectCallout">
              <a:avLst>
                <a:gd name="adj1" fmla="val -65283"/>
                <a:gd name="adj2" fmla="val 23417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7276C518-A949-E75C-60E2-63269465D1B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03542" y="421002"/>
              <a:ext cx="4330815" cy="1412993"/>
            </a:xfrm>
            <a:prstGeom prst="wedgeRoundRectCallou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bài học hôm nay, em đã ôn tập những kiến thức gì? 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187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2" y="2647666"/>
            <a:ext cx="2632007" cy="425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9739954" y="1673842"/>
            <a:ext cx="2388358" cy="4935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332" y="4615359"/>
            <a:ext cx="12351567" cy="2353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4A92D-BF60-4A04-AB61-D3ACA2B6D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9" y="277080"/>
            <a:ext cx="1016291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24075" y="2302702"/>
            <a:ext cx="6122621" cy="2412174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sẽ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ở </a:t>
              </a:r>
              <a:r>
                <a:rPr lang="en-US" sz="44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bài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44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học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44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hôm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44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sau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44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nhé</a:t>
              </a:r>
              <a:r>
                <a:rPr lang="en-US" sz="44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!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1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>
            <a:off x="898165" y="1598812"/>
            <a:ext cx="1136648" cy="1031003"/>
          </a:xfrm>
          <a:prstGeom prst="rect">
            <a:avLst/>
          </a:prstGeom>
        </p:spPr>
      </p:pic>
      <p:pic>
        <p:nvPicPr>
          <p:cNvPr id="34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>
            <a:off x="906281" y="2759254"/>
            <a:ext cx="1136648" cy="1031003"/>
          </a:xfrm>
          <a:prstGeom prst="rect">
            <a:avLst/>
          </a:prstGeom>
        </p:spPr>
      </p:pic>
      <p:pic>
        <p:nvPicPr>
          <p:cNvPr id="37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>
            <a:off x="906281" y="4110444"/>
            <a:ext cx="1136648" cy="1031003"/>
          </a:xfrm>
          <a:prstGeom prst="rect">
            <a:avLst/>
          </a:prstGeom>
        </p:spPr>
      </p:pic>
      <p:pic>
        <p:nvPicPr>
          <p:cNvPr id="40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>
            <a:off x="906281" y="5365585"/>
            <a:ext cx="1136648" cy="10310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CC20F-633F-0342-6EA5-648C46ADC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929" y="2059679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1FE0D0-75D7-0DDD-F900-E414B1573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606" y="968312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2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4" y="3004458"/>
            <a:ext cx="2411136" cy="389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10102036" y="2390503"/>
            <a:ext cx="2203698" cy="455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8023"/>
          <a:stretch/>
        </p:blipFill>
        <p:spPr>
          <a:xfrm>
            <a:off x="-159567" y="4928868"/>
            <a:ext cx="12351567" cy="1929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4249" y="1081318"/>
            <a:ext cx="82426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ạn đầu tiên nhận được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sẽ đưa ra những câu hỏi ôn lại kiến thức đã học và chuyền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cho bạn có câu trả lời, bạn nào nhận được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sẽ trả lời và tiếp tục đưa ra câu hỏi đồng thời chuyền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tới bạn khác. Chẳng hạn:</a:t>
            </a:r>
          </a:p>
          <a:p>
            <a:pPr marL="457200" lvl="0" indent="-4572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A: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 bạn nêu cách cộng, trừ hai phân số cùng mẫu.</a:t>
            </a:r>
          </a:p>
          <a:p>
            <a:pPr marL="457200" lvl="0" indent="-4572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B: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hãy nêu cách tìm phân số của một số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DD65C-E1B4-BA8C-2CA2-CBB00EC7F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564" y="0"/>
            <a:ext cx="329822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37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176212" y="373174"/>
            <a:ext cx="9496425" cy="5248234"/>
          </a:xfrm>
          <a:custGeom>
            <a:avLst/>
            <a:gdLst>
              <a:gd name="connsiteX0" fmla="*/ 0 w 9496425"/>
              <a:gd name="connsiteY0" fmla="*/ 874723 h 5248234"/>
              <a:gd name="connsiteX1" fmla="*/ 981267 w 9496425"/>
              <a:gd name="connsiteY1" fmla="*/ 0 h 5248234"/>
              <a:gd name="connsiteX2" fmla="*/ 8515157 w 9496425"/>
              <a:gd name="connsiteY2" fmla="*/ 0 h 5248234"/>
              <a:gd name="connsiteX3" fmla="*/ 9496425 w 9496425"/>
              <a:gd name="connsiteY3" fmla="*/ 874723 h 5248234"/>
              <a:gd name="connsiteX4" fmla="*/ 9496425 w 9496425"/>
              <a:gd name="connsiteY4" fmla="*/ 4373511 h 5248234"/>
              <a:gd name="connsiteX5" fmla="*/ 8515157 w 9496425"/>
              <a:gd name="connsiteY5" fmla="*/ 5248234 h 5248234"/>
              <a:gd name="connsiteX6" fmla="*/ 981267 w 9496425"/>
              <a:gd name="connsiteY6" fmla="*/ 5248234 h 5248234"/>
              <a:gd name="connsiteX7" fmla="*/ 0 w 9496425"/>
              <a:gd name="connsiteY7" fmla="*/ 4373511 h 5248234"/>
              <a:gd name="connsiteX8" fmla="*/ 0 w 9496425"/>
              <a:gd name="connsiteY8" fmla="*/ 874723 h 5248234"/>
              <a:gd name="connsiteX0" fmla="*/ 0 w 9496425"/>
              <a:gd name="connsiteY0" fmla="*/ 874723 h 5248234"/>
              <a:gd name="connsiteX1" fmla="*/ 981267 w 9496425"/>
              <a:gd name="connsiteY1" fmla="*/ 0 h 5248234"/>
              <a:gd name="connsiteX2" fmla="*/ 8515157 w 9496425"/>
              <a:gd name="connsiteY2" fmla="*/ 0 h 5248234"/>
              <a:gd name="connsiteX3" fmla="*/ 9496425 w 9496425"/>
              <a:gd name="connsiteY3" fmla="*/ 874723 h 5248234"/>
              <a:gd name="connsiteX4" fmla="*/ 9496425 w 9496425"/>
              <a:gd name="connsiteY4" fmla="*/ 4373511 h 5248234"/>
              <a:gd name="connsiteX5" fmla="*/ 8515157 w 9496425"/>
              <a:gd name="connsiteY5" fmla="*/ 5248234 h 5248234"/>
              <a:gd name="connsiteX6" fmla="*/ 981267 w 9496425"/>
              <a:gd name="connsiteY6" fmla="*/ 5248234 h 5248234"/>
              <a:gd name="connsiteX7" fmla="*/ 0 w 9496425"/>
              <a:gd name="connsiteY7" fmla="*/ 4373511 h 5248234"/>
              <a:gd name="connsiteX8" fmla="*/ 0 w 9496425"/>
              <a:gd name="connsiteY8" fmla="*/ 874723 h 5248234"/>
              <a:gd name="connsiteX0" fmla="*/ 0 w 9496425"/>
              <a:gd name="connsiteY0" fmla="*/ 874723 h 5248234"/>
              <a:gd name="connsiteX1" fmla="*/ 981267 w 9496425"/>
              <a:gd name="connsiteY1" fmla="*/ 0 h 5248234"/>
              <a:gd name="connsiteX2" fmla="*/ 8515157 w 9496425"/>
              <a:gd name="connsiteY2" fmla="*/ 0 h 5248234"/>
              <a:gd name="connsiteX3" fmla="*/ 9496425 w 9496425"/>
              <a:gd name="connsiteY3" fmla="*/ 874723 h 5248234"/>
              <a:gd name="connsiteX4" fmla="*/ 9496425 w 9496425"/>
              <a:gd name="connsiteY4" fmla="*/ 4373511 h 5248234"/>
              <a:gd name="connsiteX5" fmla="*/ 8515157 w 9496425"/>
              <a:gd name="connsiteY5" fmla="*/ 5248234 h 5248234"/>
              <a:gd name="connsiteX6" fmla="*/ 981267 w 9496425"/>
              <a:gd name="connsiteY6" fmla="*/ 5248234 h 5248234"/>
              <a:gd name="connsiteX7" fmla="*/ 0 w 9496425"/>
              <a:gd name="connsiteY7" fmla="*/ 4373511 h 5248234"/>
              <a:gd name="connsiteX8" fmla="*/ 0 w 9496425"/>
              <a:gd name="connsiteY8" fmla="*/ 874723 h 524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6425" h="5248234" fill="none" extrusionOk="0">
                <a:moveTo>
                  <a:pt x="0" y="874723"/>
                </a:moveTo>
                <a:cubicBezTo>
                  <a:pt x="-158096" y="367337"/>
                  <a:pt x="578771" y="110183"/>
                  <a:pt x="981267" y="0"/>
                </a:cubicBezTo>
                <a:cubicBezTo>
                  <a:pt x="3507194" y="447990"/>
                  <a:pt x="5164851" y="675011"/>
                  <a:pt x="8515157" y="0"/>
                </a:cubicBezTo>
                <a:cubicBezTo>
                  <a:pt x="9144316" y="125893"/>
                  <a:pt x="9583033" y="489700"/>
                  <a:pt x="9496425" y="874723"/>
                </a:cubicBezTo>
                <a:cubicBezTo>
                  <a:pt x="9449741" y="1986385"/>
                  <a:pt x="9636998" y="3580690"/>
                  <a:pt x="9496425" y="4373511"/>
                </a:cubicBezTo>
                <a:cubicBezTo>
                  <a:pt x="9437448" y="4865882"/>
                  <a:pt x="8929619" y="5162116"/>
                  <a:pt x="8515157" y="5248234"/>
                </a:cubicBezTo>
                <a:cubicBezTo>
                  <a:pt x="6876544" y="5382303"/>
                  <a:pt x="2641093" y="5123711"/>
                  <a:pt x="981267" y="5248234"/>
                </a:cubicBezTo>
                <a:cubicBezTo>
                  <a:pt x="457619" y="5012451"/>
                  <a:pt x="-166059" y="4948673"/>
                  <a:pt x="0" y="4373511"/>
                </a:cubicBezTo>
                <a:cubicBezTo>
                  <a:pt x="-24197" y="3934298"/>
                  <a:pt x="94319" y="2546068"/>
                  <a:pt x="0" y="874723"/>
                </a:cubicBezTo>
                <a:close/>
              </a:path>
              <a:path w="9496425" h="5248234" stroke="0" extrusionOk="0">
                <a:moveTo>
                  <a:pt x="0" y="874723"/>
                </a:moveTo>
                <a:cubicBezTo>
                  <a:pt x="-38552" y="521164"/>
                  <a:pt x="419778" y="-14232"/>
                  <a:pt x="981267" y="0"/>
                </a:cubicBezTo>
                <a:cubicBezTo>
                  <a:pt x="3719533" y="569464"/>
                  <a:pt x="5819092" y="-57057"/>
                  <a:pt x="8515157" y="0"/>
                </a:cubicBezTo>
                <a:cubicBezTo>
                  <a:pt x="9079653" y="64821"/>
                  <a:pt x="9392801" y="528651"/>
                  <a:pt x="9496425" y="874723"/>
                </a:cubicBezTo>
                <a:cubicBezTo>
                  <a:pt x="9530056" y="2340673"/>
                  <a:pt x="9613580" y="2844561"/>
                  <a:pt x="9496425" y="4373511"/>
                </a:cubicBezTo>
                <a:cubicBezTo>
                  <a:pt x="9586807" y="4927690"/>
                  <a:pt x="9046335" y="5324595"/>
                  <a:pt x="8515157" y="5248234"/>
                </a:cubicBezTo>
                <a:cubicBezTo>
                  <a:pt x="5519324" y="5716049"/>
                  <a:pt x="2155056" y="4944279"/>
                  <a:pt x="981267" y="5248234"/>
                </a:cubicBezTo>
                <a:cubicBezTo>
                  <a:pt x="493002" y="5199550"/>
                  <a:pt x="-25199" y="4801940"/>
                  <a:pt x="0" y="4373511"/>
                </a:cubicBezTo>
                <a:cubicBezTo>
                  <a:pt x="161706" y="3750085"/>
                  <a:pt x="-299897" y="2570733"/>
                  <a:pt x="0" y="874723"/>
                </a:cubicBezTo>
                <a:close/>
              </a:path>
              <a:path w="9496425" h="5248234" fill="none" stroke="0" extrusionOk="0">
                <a:moveTo>
                  <a:pt x="0" y="874723"/>
                </a:moveTo>
                <a:cubicBezTo>
                  <a:pt x="-121373" y="460389"/>
                  <a:pt x="417488" y="-21430"/>
                  <a:pt x="981267" y="0"/>
                </a:cubicBezTo>
                <a:cubicBezTo>
                  <a:pt x="3643368" y="81047"/>
                  <a:pt x="5072248" y="-127088"/>
                  <a:pt x="8515157" y="0"/>
                </a:cubicBezTo>
                <a:cubicBezTo>
                  <a:pt x="8993406" y="98616"/>
                  <a:pt x="9583611" y="469239"/>
                  <a:pt x="9496425" y="874723"/>
                </a:cubicBezTo>
                <a:cubicBezTo>
                  <a:pt x="9240584" y="2055869"/>
                  <a:pt x="9706956" y="3917558"/>
                  <a:pt x="9496425" y="4373511"/>
                </a:cubicBezTo>
                <a:cubicBezTo>
                  <a:pt x="9576212" y="4864522"/>
                  <a:pt x="9038320" y="5240736"/>
                  <a:pt x="8515157" y="5248234"/>
                </a:cubicBezTo>
                <a:cubicBezTo>
                  <a:pt x="7168350" y="5447608"/>
                  <a:pt x="2682719" y="5249458"/>
                  <a:pt x="981267" y="5248234"/>
                </a:cubicBezTo>
                <a:cubicBezTo>
                  <a:pt x="549965" y="5086889"/>
                  <a:pt x="-52041" y="5024088"/>
                  <a:pt x="0" y="4373511"/>
                </a:cubicBezTo>
                <a:cubicBezTo>
                  <a:pt x="361218" y="3973407"/>
                  <a:pt x="231820" y="2572693"/>
                  <a:pt x="0" y="874723"/>
                </a:cubicBezTo>
                <a:close/>
              </a:path>
              <a:path w="9496425" h="5248234" fill="none" stroke="0" extrusionOk="0">
                <a:moveTo>
                  <a:pt x="0" y="874723"/>
                </a:moveTo>
                <a:cubicBezTo>
                  <a:pt x="-105853" y="368799"/>
                  <a:pt x="479473" y="117611"/>
                  <a:pt x="981267" y="0"/>
                </a:cubicBezTo>
                <a:cubicBezTo>
                  <a:pt x="3536123" y="265920"/>
                  <a:pt x="4904565" y="334000"/>
                  <a:pt x="8515157" y="0"/>
                </a:cubicBezTo>
                <a:cubicBezTo>
                  <a:pt x="9068279" y="130960"/>
                  <a:pt x="9561324" y="512998"/>
                  <a:pt x="9496425" y="874723"/>
                </a:cubicBezTo>
                <a:cubicBezTo>
                  <a:pt x="9341223" y="1976926"/>
                  <a:pt x="9701111" y="3726822"/>
                  <a:pt x="9496425" y="4373511"/>
                </a:cubicBezTo>
                <a:cubicBezTo>
                  <a:pt x="9497705" y="4867369"/>
                  <a:pt x="8990582" y="5172272"/>
                  <a:pt x="8515157" y="5248234"/>
                </a:cubicBezTo>
                <a:cubicBezTo>
                  <a:pt x="6844615" y="5371550"/>
                  <a:pt x="2615088" y="5284335"/>
                  <a:pt x="981267" y="5248234"/>
                </a:cubicBezTo>
                <a:cubicBezTo>
                  <a:pt x="449104" y="5015756"/>
                  <a:pt x="-173856" y="4997357"/>
                  <a:pt x="0" y="4373511"/>
                </a:cubicBezTo>
                <a:cubicBezTo>
                  <a:pt x="60235" y="3954929"/>
                  <a:pt x="240341" y="2542818"/>
                  <a:pt x="0" y="87472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496425"/>
                      <a:gd name="connsiteY0" fmla="*/ 874723 h 5248234"/>
                      <a:gd name="connsiteX1" fmla="*/ 981267 w 9496425"/>
                      <a:gd name="connsiteY1" fmla="*/ 0 h 5248234"/>
                      <a:gd name="connsiteX2" fmla="*/ 8515157 w 9496425"/>
                      <a:gd name="connsiteY2" fmla="*/ 0 h 5248234"/>
                      <a:gd name="connsiteX3" fmla="*/ 9496425 w 9496425"/>
                      <a:gd name="connsiteY3" fmla="*/ 874723 h 5248234"/>
                      <a:gd name="connsiteX4" fmla="*/ 9496425 w 9496425"/>
                      <a:gd name="connsiteY4" fmla="*/ 4373511 h 5248234"/>
                      <a:gd name="connsiteX5" fmla="*/ 8515157 w 9496425"/>
                      <a:gd name="connsiteY5" fmla="*/ 5248234 h 5248234"/>
                      <a:gd name="connsiteX6" fmla="*/ 981267 w 9496425"/>
                      <a:gd name="connsiteY6" fmla="*/ 5248234 h 5248234"/>
                      <a:gd name="connsiteX7" fmla="*/ 0 w 9496425"/>
                      <a:gd name="connsiteY7" fmla="*/ 4373511 h 5248234"/>
                      <a:gd name="connsiteX8" fmla="*/ 0 w 9496425"/>
                      <a:gd name="connsiteY8" fmla="*/ 874723 h 5248234"/>
                      <a:gd name="connsiteX0" fmla="*/ 0 w 9496425"/>
                      <a:gd name="connsiteY0" fmla="*/ 874723 h 5248234"/>
                      <a:gd name="connsiteX1" fmla="*/ 981267 w 9496425"/>
                      <a:gd name="connsiteY1" fmla="*/ 0 h 5248234"/>
                      <a:gd name="connsiteX2" fmla="*/ 8515157 w 9496425"/>
                      <a:gd name="connsiteY2" fmla="*/ 0 h 5248234"/>
                      <a:gd name="connsiteX3" fmla="*/ 9496425 w 9496425"/>
                      <a:gd name="connsiteY3" fmla="*/ 874723 h 5248234"/>
                      <a:gd name="connsiteX4" fmla="*/ 9496425 w 9496425"/>
                      <a:gd name="connsiteY4" fmla="*/ 4373511 h 5248234"/>
                      <a:gd name="connsiteX5" fmla="*/ 8515157 w 9496425"/>
                      <a:gd name="connsiteY5" fmla="*/ 5248234 h 5248234"/>
                      <a:gd name="connsiteX6" fmla="*/ 981267 w 9496425"/>
                      <a:gd name="connsiteY6" fmla="*/ 5248234 h 5248234"/>
                      <a:gd name="connsiteX7" fmla="*/ 0 w 9496425"/>
                      <a:gd name="connsiteY7" fmla="*/ 4373511 h 5248234"/>
                      <a:gd name="connsiteX8" fmla="*/ 0 w 9496425"/>
                      <a:gd name="connsiteY8" fmla="*/ 874723 h 524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96425" h="5248234" fill="none" extrusionOk="0">
                        <a:moveTo>
                          <a:pt x="0" y="874723"/>
                        </a:moveTo>
                        <a:cubicBezTo>
                          <a:pt x="-90497" y="378271"/>
                          <a:pt x="553761" y="89730"/>
                          <a:pt x="981267" y="0"/>
                        </a:cubicBezTo>
                        <a:cubicBezTo>
                          <a:pt x="3359973" y="228836"/>
                          <a:pt x="5131230" y="326793"/>
                          <a:pt x="8515157" y="0"/>
                        </a:cubicBezTo>
                        <a:cubicBezTo>
                          <a:pt x="9116827" y="83551"/>
                          <a:pt x="9568713" y="472159"/>
                          <a:pt x="9496425" y="874723"/>
                        </a:cubicBezTo>
                        <a:cubicBezTo>
                          <a:pt x="9414657" y="2017103"/>
                          <a:pt x="9614708" y="3685538"/>
                          <a:pt x="9496425" y="4373511"/>
                        </a:cubicBezTo>
                        <a:cubicBezTo>
                          <a:pt x="9457465" y="4862595"/>
                          <a:pt x="8978971" y="5196168"/>
                          <a:pt x="8515157" y="5248234"/>
                        </a:cubicBezTo>
                        <a:cubicBezTo>
                          <a:pt x="6947913" y="5387369"/>
                          <a:pt x="2686779" y="5216839"/>
                          <a:pt x="981267" y="5248234"/>
                        </a:cubicBezTo>
                        <a:cubicBezTo>
                          <a:pt x="453955" y="5062015"/>
                          <a:pt x="-119090" y="4921248"/>
                          <a:pt x="0" y="4373511"/>
                        </a:cubicBezTo>
                        <a:cubicBezTo>
                          <a:pt x="-12852" y="3914012"/>
                          <a:pt x="18003" y="2489360"/>
                          <a:pt x="0" y="874723"/>
                        </a:cubicBezTo>
                        <a:close/>
                      </a:path>
                      <a:path w="9496425" h="5248234" stroke="0" extrusionOk="0">
                        <a:moveTo>
                          <a:pt x="0" y="874723"/>
                        </a:moveTo>
                        <a:cubicBezTo>
                          <a:pt x="-35891" y="457919"/>
                          <a:pt x="397092" y="-775"/>
                          <a:pt x="981267" y="0"/>
                        </a:cubicBezTo>
                        <a:cubicBezTo>
                          <a:pt x="3928204" y="238188"/>
                          <a:pt x="6220935" y="-78484"/>
                          <a:pt x="8515157" y="0"/>
                        </a:cubicBezTo>
                        <a:cubicBezTo>
                          <a:pt x="9052273" y="10609"/>
                          <a:pt x="9459583" y="493434"/>
                          <a:pt x="9496425" y="874723"/>
                        </a:cubicBezTo>
                        <a:cubicBezTo>
                          <a:pt x="9526555" y="2360693"/>
                          <a:pt x="9622458" y="2845063"/>
                          <a:pt x="9496425" y="4373511"/>
                        </a:cubicBezTo>
                        <a:cubicBezTo>
                          <a:pt x="9560423" y="4904975"/>
                          <a:pt x="9061796" y="5277910"/>
                          <a:pt x="8515157" y="5248234"/>
                        </a:cubicBezTo>
                        <a:cubicBezTo>
                          <a:pt x="5592537" y="5569075"/>
                          <a:pt x="2223389" y="5034946"/>
                          <a:pt x="981267" y="5248234"/>
                        </a:cubicBezTo>
                        <a:cubicBezTo>
                          <a:pt x="452205" y="5186768"/>
                          <a:pt x="-24322" y="4820131"/>
                          <a:pt x="0" y="4373511"/>
                        </a:cubicBezTo>
                        <a:cubicBezTo>
                          <a:pt x="74311" y="3695027"/>
                          <a:pt x="-150443" y="2537937"/>
                          <a:pt x="0" y="874723"/>
                        </a:cubicBezTo>
                        <a:close/>
                      </a:path>
                      <a:path w="9496425" h="5248234" fill="none" stroke="0" extrusionOk="0">
                        <a:moveTo>
                          <a:pt x="0" y="874723"/>
                        </a:moveTo>
                        <a:cubicBezTo>
                          <a:pt x="-92139" y="369249"/>
                          <a:pt x="439498" y="47883"/>
                          <a:pt x="981267" y="0"/>
                        </a:cubicBezTo>
                        <a:cubicBezTo>
                          <a:pt x="3515037" y="177441"/>
                          <a:pt x="4971526" y="47783"/>
                          <a:pt x="8515157" y="0"/>
                        </a:cubicBezTo>
                        <a:cubicBezTo>
                          <a:pt x="9053975" y="121835"/>
                          <a:pt x="9548285" y="503976"/>
                          <a:pt x="9496425" y="874723"/>
                        </a:cubicBezTo>
                        <a:cubicBezTo>
                          <a:pt x="9249826" y="2050687"/>
                          <a:pt x="9673691" y="3827426"/>
                          <a:pt x="9496425" y="4373511"/>
                        </a:cubicBezTo>
                        <a:cubicBezTo>
                          <a:pt x="9552117" y="4869304"/>
                          <a:pt x="9049871" y="5197512"/>
                          <a:pt x="8515157" y="5248234"/>
                        </a:cubicBezTo>
                        <a:cubicBezTo>
                          <a:pt x="6831226" y="5350912"/>
                          <a:pt x="2743506" y="5447640"/>
                          <a:pt x="981267" y="5248234"/>
                        </a:cubicBezTo>
                        <a:cubicBezTo>
                          <a:pt x="439971" y="5083392"/>
                          <a:pt x="-118940" y="4954769"/>
                          <a:pt x="0" y="4373511"/>
                        </a:cubicBezTo>
                        <a:cubicBezTo>
                          <a:pt x="234386" y="3851958"/>
                          <a:pt x="208672" y="2516114"/>
                          <a:pt x="0" y="8747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29" y="1465214"/>
            <a:ext cx="6098177" cy="609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B00D5-781C-ADC2-BE86-1F6434F17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073" y="831729"/>
            <a:ext cx="4401693" cy="1243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8FB7D-B432-37A2-E5C6-E2A85DF1653E}"/>
              </a:ext>
            </a:extLst>
          </p:cNvPr>
          <p:cNvSpPr txBox="1"/>
          <p:nvPr/>
        </p:nvSpPr>
        <p:spPr>
          <a:xfrm>
            <a:off x="85724" y="2228671"/>
            <a:ext cx="967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23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ÔN LẠI NHỮNG GÌ ĐÃ  HỌC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5962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72ECBE-C425-D6FD-50D0-398A41E48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45" y="189187"/>
            <a:ext cx="697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790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24075" y="2302702"/>
            <a:ext cx="6122621" cy="2412174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5C4119-6179-0D40-3974-0BFC0A4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672" y="584969"/>
            <a:ext cx="9199661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10907" y="0"/>
            <a:ext cx="12294233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00C3EA-877E-16C3-8728-9C2356D4BE0B}"/>
              </a:ext>
            </a:extLst>
          </p:cNvPr>
          <p:cNvSpPr/>
          <p:nvPr/>
        </p:nvSpPr>
        <p:spPr>
          <a:xfrm>
            <a:off x="838857" y="455558"/>
            <a:ext cx="646386" cy="6463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FDC4B-90C6-4AAA-743B-7ABF8C126476}"/>
              </a:ext>
            </a:extLst>
          </p:cNvPr>
          <p:cNvSpPr txBox="1"/>
          <p:nvPr/>
        </p:nvSpPr>
        <p:spPr>
          <a:xfrm>
            <a:off x="1642898" y="424808"/>
            <a:ext cx="978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 cho bạn nghe những điều em học được trong chủ đề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5F446-B69B-AE8C-95D7-FB9E10DA4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1748247"/>
            <a:ext cx="9629775" cy="46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7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16594" y="4313562"/>
            <a:ext cx="5162114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4" y="48376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475</Words>
  <Application>Microsoft Office PowerPoint</Application>
  <PresentationFormat>Widescreen</PresentationFormat>
  <Paragraphs>44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OANH</cp:lastModifiedBy>
  <cp:revision>1</cp:revision>
  <dcterms:created xsi:type="dcterms:W3CDTF">2024-07-05T16:49:30Z</dcterms:created>
  <dcterms:modified xsi:type="dcterms:W3CDTF">2025-10-24T14:34:35Z</dcterms:modified>
</cp:coreProperties>
</file>