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0" r:id="rId1"/>
    <p:sldMasterId id="2147483844" r:id="rId2"/>
  </p:sldMasterIdLst>
  <p:notesMasterIdLst>
    <p:notesMasterId r:id="rId21"/>
  </p:notesMasterIdLst>
  <p:sldIdLst>
    <p:sldId id="468" r:id="rId3"/>
    <p:sldId id="272" r:id="rId4"/>
    <p:sldId id="277" r:id="rId5"/>
    <p:sldId id="278" r:id="rId6"/>
    <p:sldId id="279" r:id="rId7"/>
    <p:sldId id="505" r:id="rId8"/>
    <p:sldId id="504" r:id="rId9"/>
    <p:sldId id="506" r:id="rId10"/>
    <p:sldId id="507" r:id="rId11"/>
    <p:sldId id="508" r:id="rId12"/>
    <p:sldId id="509" r:id="rId13"/>
    <p:sldId id="511" r:id="rId14"/>
    <p:sldId id="469" r:id="rId15"/>
    <p:sldId id="512" r:id="rId16"/>
    <p:sldId id="515" r:id="rId17"/>
    <p:sldId id="514" r:id="rId18"/>
    <p:sldId id="503" r:id="rId19"/>
    <p:sldId id="474" r:id="rId20"/>
  </p:sldIdLst>
  <p:sldSz cx="9144000" cy="5143500" type="screen16x9"/>
  <p:notesSz cx="6858000" cy="9144000"/>
  <p:embeddedFontLst>
    <p:embeddedFont>
      <p:font typeface="UD Digi Kyokasho N-B" panose="02020700000000000000" pitchFamily="17" charset="-128"/>
      <p:bold r:id="rId22"/>
    </p:embeddedFont>
    <p:embeddedFont>
      <p:font typeface="Chewy" panose="020B0604020202020204" charset="0"/>
      <p:regular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FFFF99"/>
    <a:srgbClr val="FFCC00"/>
    <a:srgbClr val="CCFFFF"/>
    <a:srgbClr val="FFFFFF"/>
    <a:srgbClr val="CC99FF"/>
    <a:srgbClr val="000000"/>
    <a:srgbClr val="33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2E4FCE-4EF7-4D50-BA64-28C8C4E9FC06}">
  <a:tblStyle styleId="{FD2E4FCE-4EF7-4D50-BA64-28C8C4E9FC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6207" autoAdjust="0"/>
  </p:normalViewPr>
  <p:slideViewPr>
    <p:cSldViewPr snapToGrid="0">
      <p:cViewPr varScale="1">
        <p:scale>
          <a:sx n="79" d="100"/>
          <a:sy n="79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28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2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5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5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0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45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7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44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0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4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4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3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3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2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17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56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8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63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49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2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8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76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26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7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3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2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36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29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41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36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8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5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7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7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4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2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8.svg"/><Relationship Id="rId7" Type="http://schemas.openxmlformats.org/officeDocument/2006/relationships/image" Target="../media/image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8.svg"/><Relationship Id="rId7" Type="http://schemas.openxmlformats.org/officeDocument/2006/relationships/image" Target="../media/image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8.svg"/><Relationship Id="rId7" Type="http://schemas.openxmlformats.org/officeDocument/2006/relationships/image" Target="../media/image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gif"/><Relationship Id="rId17" Type="http://schemas.openxmlformats.org/officeDocument/2006/relationships/slide" Target="slide6.xml"/><Relationship Id="rId25" Type="http://schemas.openxmlformats.org/officeDocument/2006/relationships/slide" Target="slide3.xml"/><Relationship Id="rId2" Type="http://schemas.openxmlformats.org/officeDocument/2006/relationships/audio" Target="../media/media1.wma"/><Relationship Id="rId16" Type="http://schemas.openxmlformats.org/officeDocument/2006/relationships/image" Target="../media/image23.svg"/><Relationship Id="rId20" Type="http://schemas.openxmlformats.org/officeDocument/2006/relationships/image" Target="../media/image26.png"/><Relationship Id="rId1" Type="http://schemas.microsoft.com/office/2007/relationships/media" Target="../media/media1.wma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29.png"/><Relationship Id="rId5" Type="http://schemas.openxmlformats.org/officeDocument/2006/relationships/audio" Target="../media/audio1.wav"/><Relationship Id="rId15" Type="http://schemas.openxmlformats.org/officeDocument/2006/relationships/image" Target="../media/image22.png"/><Relationship Id="rId23" Type="http://schemas.openxmlformats.org/officeDocument/2006/relationships/slide" Target="slide5.xml"/><Relationship Id="rId28" Type="http://schemas.openxmlformats.org/officeDocument/2006/relationships/image" Target="../media/image31.png"/><Relationship Id="rId10" Type="http://schemas.openxmlformats.org/officeDocument/2006/relationships/image" Target="../media/image17.gif"/><Relationship Id="rId19" Type="http://schemas.openxmlformats.org/officeDocument/2006/relationships/image" Target="../media/image2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gif"/><Relationship Id="rId14" Type="http://schemas.openxmlformats.org/officeDocument/2006/relationships/image" Target="../media/image21.png"/><Relationship Id="rId22" Type="http://schemas.openxmlformats.org/officeDocument/2006/relationships/image" Target="../media/image28.png"/><Relationship Id="rId27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5.pn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1941AD-94C3-26DF-3ACC-36AD838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698" y="288438"/>
            <a:ext cx="3977905" cy="90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7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4: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CÓ CHÍ THÌ NÊN</a:t>
            </a:r>
          </a:p>
        </p:txBody>
      </p:sp>
      <p:pic>
        <p:nvPicPr>
          <p:cNvPr id="18" name="Picture 2" descr="Sách giáo khoa THPT 2018">
            <a:extLst>
              <a:ext uri="{FF2B5EF4-FFF2-40B4-BE49-F238E27FC236}">
                <a16:creationId xmlns:a16="http://schemas.microsoft.com/office/drawing/2014/main" id="{AD21B1C6-EA33-4AA8-FC0A-08A62832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07" y="28695"/>
            <a:ext cx="1756709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7CD4295D-05B2-2D2F-DFC1-88764FAF0B3A}"/>
              </a:ext>
            </a:extLst>
          </p:cNvPr>
          <p:cNvGrpSpPr/>
          <p:nvPr/>
        </p:nvGrpSpPr>
        <p:grpSpPr>
          <a:xfrm>
            <a:off x="675367" y="1262341"/>
            <a:ext cx="6651745" cy="2115859"/>
            <a:chOff x="-5578" y="-38100"/>
            <a:chExt cx="3880871" cy="1734786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1AE82C07-1237-3CC0-3453-388EDF96F68E}"/>
                </a:ext>
              </a:extLst>
            </p:cNvPr>
            <p:cNvSpPr/>
            <p:nvPr/>
          </p:nvSpPr>
          <p:spPr>
            <a:xfrm>
              <a:off x="-5578" y="48661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DE123CA0-A614-E235-7AF6-B995A4AA183E}"/>
                </a:ext>
              </a:extLst>
            </p:cNvPr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805A72D4-7F21-8F75-B3A9-F5CD569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121" y="1790891"/>
            <a:ext cx="5261161" cy="121671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7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Freeform 7"/>
          <p:cNvSpPr/>
          <p:nvPr/>
        </p:nvSpPr>
        <p:spPr>
          <a:xfrm rot="1476683">
            <a:off x="6475915" y="132873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80590">
            <a:off x="704891" y="2496188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21" name="Shape 637">
            <a:extLst>
              <a:ext uri="{FF2B5EF4-FFF2-40B4-BE49-F238E27FC236}">
                <a16:creationId xmlns:a16="http://schemas.microsoft.com/office/drawing/2014/main" id="{BF62804F-BA72-1E33-82E6-F6FFF7AF8EE7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729787" y="1426228"/>
            <a:ext cx="807695" cy="67621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395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178646"/>
            <a:ext cx="10587754" cy="5322145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20437"/>
              <a:ext cx="3875293" cy="168537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D4F567-430E-19EC-83F0-B36A454F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73062"/>
              </p:ext>
            </p:extLst>
          </p:nvPr>
        </p:nvGraphicFramePr>
        <p:xfrm>
          <a:off x="242365" y="144363"/>
          <a:ext cx="8659267" cy="49194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106938">
                  <a:extLst>
                    <a:ext uri="{9D8B030D-6E8A-4147-A177-3AD203B41FA5}">
                      <a16:colId xmlns:a16="http://schemas.microsoft.com/office/drawing/2014/main" val="1580957376"/>
                    </a:ext>
                  </a:extLst>
                </a:gridCol>
                <a:gridCol w="3257939">
                  <a:extLst>
                    <a:ext uri="{9D8B030D-6E8A-4147-A177-3AD203B41FA5}">
                      <a16:colId xmlns:a16="http://schemas.microsoft.com/office/drawing/2014/main" val="3384016797"/>
                    </a:ext>
                  </a:extLst>
                </a:gridCol>
                <a:gridCol w="3294390">
                  <a:extLst>
                    <a:ext uri="{9D8B030D-6E8A-4147-A177-3AD203B41FA5}">
                      <a16:colId xmlns:a16="http://schemas.microsoft.com/office/drawing/2014/main" val="1111912743"/>
                    </a:ext>
                  </a:extLst>
                </a:gridCol>
              </a:tblGrid>
              <a:tr h="513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8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985" algn="ctr">
                        <a:lnSpc>
                          <a:spcPct val="150000"/>
                        </a:lnSpc>
                        <a:spcBef>
                          <a:spcPts val="420"/>
                        </a:spcBef>
                        <a:spcAft>
                          <a:spcPts val="800"/>
                        </a:spcAft>
                      </a:pPr>
                      <a:r>
                        <a:rPr lang="vi-VN" sz="1800" b="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18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vi-VN" sz="1800" b="1" kern="10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vi-VN" sz="1800" b="0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560705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8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84505">
                        <a:lnSpc>
                          <a:spcPct val="150000"/>
                        </a:lnSpc>
                        <a:spcBef>
                          <a:spcPts val="420"/>
                        </a:spcBef>
                        <a:spcAft>
                          <a:spcPts val="800"/>
                        </a:spcAft>
                      </a:pPr>
                      <a:r>
                        <a:rPr lang="vi-VN" sz="1800" b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 cô </a:t>
                      </a:r>
                      <a:r>
                        <a:rPr lang="vi-VN" sz="18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vi-VN" sz="1800" b="0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kern="10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58383"/>
                  </a:ext>
                </a:extLst>
              </a:tr>
              <a:tr h="1264949">
                <a:tc>
                  <a:txBody>
                    <a:bodyPr/>
                    <a:lstStyle/>
                    <a:p>
                      <a:pPr marL="50800" algn="just">
                        <a:lnSpc>
                          <a:spcPct val="15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tả hoạt động,</a:t>
                      </a:r>
                      <a:r>
                        <a:rPr lang="vi-VN" sz="1800" b="1" kern="100" spc="-7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vi-VN" sz="1800" b="1" kern="100" spc="-7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800" b="1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vi-VN" sz="1800" b="1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vật.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18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vi-VN" sz="1800" i="1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800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</a:t>
                      </a:r>
                      <a:r>
                        <a:rPr lang="vi-VN" sz="1800" i="1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vi-VN" sz="1800" i="1" kern="100" spc="2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lên</a:t>
                      </a:r>
                      <a:r>
                        <a:rPr lang="vi-VN" sz="1800" i="1" kern="100" spc="13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vi-VN" sz="1800" i="1" kern="100" spc="14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1800" i="1" kern="100" spc="14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800" kern="100" spc="14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vi-VN" sz="1800" kern="100" spc="15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vật.</a:t>
                      </a:r>
                      <a:endParaRPr lang="en-US" sz="18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9530" marR="40640"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nhận xét về tính cách của nhân vật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 minh hoạ cho mỗi nhận</a:t>
                      </a:r>
                      <a:r>
                        <a:rPr lang="vi-VN" sz="1800" kern="100" spc="35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vi-VN" sz="1800" kern="100" spc="35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vi-VN" sz="1800" kern="100" spc="36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vi-VN" sz="1800" kern="100" spc="35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vi-VN" sz="1800" kern="100" spc="36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spc="-2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vài</a:t>
                      </a:r>
                      <a:r>
                        <a:rPr lang="vi-VN" sz="1800" kern="100" spc="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vi-VN" sz="1800" kern="100" spc="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động.</a:t>
                      </a:r>
                      <a:endParaRPr lang="en-US" sz="1800" kern="10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743697"/>
                  </a:ext>
                </a:extLst>
              </a:tr>
              <a:tr h="1025703">
                <a:tc>
                  <a:txBody>
                    <a:bodyPr/>
                    <a:lstStyle/>
                    <a:p>
                      <a:pPr marL="50800" algn="just">
                        <a:lnSpc>
                          <a:spcPct val="15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 </a:t>
                      </a:r>
                      <a:r>
                        <a:rPr lang="vi-VN" sz="1800" b="1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b="1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spc="-25" dirty="0" err="1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="1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spc="-25" dirty="0" err="1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b="1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spc="-25" dirty="0" err="1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spc="-25" dirty="0" err="1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800" b="1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spc="-25" dirty="0" err="1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spc="-25" dirty="0" err="1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00" spc="-25" dirty="0" err="1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kern="100" spc="-2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1800" kern="100" spc="3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1800" kern="100" spc="3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1800" kern="100" spc="3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1800" kern="100" spc="3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vi-VN" sz="1800" kern="100" spc="3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động:</a:t>
                      </a:r>
                      <a:r>
                        <a:rPr lang="en-US" sz="1800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</a:t>
                      </a:r>
                      <a:r>
                        <a:rPr lang="vi-VN" sz="1800" i="1" kern="0" spc="20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lưới,</a:t>
                      </a:r>
                      <a:r>
                        <a:rPr lang="vi-VN" sz="1800" i="1" kern="0" spc="20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ngóng</a:t>
                      </a:r>
                      <a:r>
                        <a:rPr lang="vi-VN" sz="1800" i="1" kern="0" spc="20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chờ</a:t>
                      </a:r>
                      <a:r>
                        <a:rPr lang="vi-VN" sz="1800" i="1" kern="0" spc="20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bạn,</a:t>
                      </a:r>
                      <a:r>
                        <a:rPr lang="vi-VN" sz="1800" i="1" kern="0" spc="20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i="1" kern="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vi-VN" sz="1800" i="1" kern="0" spc="-4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vi-VN" sz="1800" i="1" kern="0" spc="-4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bạn,</a:t>
                      </a:r>
                      <a:r>
                        <a:rPr lang="vi-VN" sz="1800" i="1" kern="0" spc="-4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đu</a:t>
                      </a:r>
                      <a:r>
                        <a:rPr lang="vi-VN" sz="1800" i="1" kern="0" spc="-4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vi-VN" sz="1800" i="1" kern="0" spc="-4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1800" i="1" kern="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nước, lặn biến </a:t>
                      </a:r>
                      <a:r>
                        <a:rPr lang="vi-VN" sz="1800" i="1" kern="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đi.</a:t>
                      </a:r>
                      <a:endParaRPr lang="en-US" sz="1800" i="1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9530" algn="just">
                        <a:lnSpc>
                          <a:spcPct val="15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1800" kern="100" spc="-1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1800" kern="100" spc="-1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1800" kern="100" spc="-1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1800" kern="100" spc="-1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vi-VN" sz="1800" kern="100" spc="-1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động:</a:t>
                      </a:r>
                      <a:r>
                        <a:rPr lang="vi-VN" sz="1800" kern="100" spc="-1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vi-VN" sz="1800" i="1" kern="100" spc="-1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đồng,</a:t>
                      </a:r>
                      <a:r>
                        <a:rPr lang="en-US" sz="18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i="1" kern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ăn mặc, đi xem phim, </a:t>
                      </a:r>
                      <a:r>
                        <a:rPr lang="vi-VN" sz="1800" i="1" kern="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1800" i="1" kern="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i="1" kern="10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0289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6AD3879-0227-9E7D-28A8-8DC77DCABC2E}"/>
              </a:ext>
            </a:extLst>
          </p:cNvPr>
          <p:cNvSpPr/>
          <p:nvPr/>
        </p:nvSpPr>
        <p:spPr>
          <a:xfrm>
            <a:off x="2338464" y="1069468"/>
            <a:ext cx="3269855" cy="1990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CD2CBE-1201-8120-C6FB-601024449B09}"/>
              </a:ext>
            </a:extLst>
          </p:cNvPr>
          <p:cNvSpPr/>
          <p:nvPr/>
        </p:nvSpPr>
        <p:spPr>
          <a:xfrm>
            <a:off x="5608319" y="1081660"/>
            <a:ext cx="3269855" cy="1990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7FA0E6-B293-92AA-1E5B-D6AFC957D705}"/>
              </a:ext>
            </a:extLst>
          </p:cNvPr>
          <p:cNvSpPr/>
          <p:nvPr/>
        </p:nvSpPr>
        <p:spPr>
          <a:xfrm>
            <a:off x="242365" y="3056418"/>
            <a:ext cx="2096099" cy="20074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F9DC3-160F-D49A-4E7E-380E28CB9C0E}"/>
              </a:ext>
            </a:extLst>
          </p:cNvPr>
          <p:cNvSpPr/>
          <p:nvPr/>
        </p:nvSpPr>
        <p:spPr>
          <a:xfrm>
            <a:off x="2338000" y="3072384"/>
            <a:ext cx="3269855" cy="1991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E251C5-96A4-A809-DF68-EBCBA136B2B8}"/>
              </a:ext>
            </a:extLst>
          </p:cNvPr>
          <p:cNvSpPr/>
          <p:nvPr/>
        </p:nvSpPr>
        <p:spPr>
          <a:xfrm>
            <a:off x="5619816" y="3073183"/>
            <a:ext cx="3269855" cy="1990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178646"/>
            <a:ext cx="10587754" cy="5322145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20437"/>
              <a:ext cx="3875293" cy="168537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D4F567-430E-19EC-83F0-B36A454F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936582"/>
              </p:ext>
            </p:extLst>
          </p:nvPr>
        </p:nvGraphicFramePr>
        <p:xfrm>
          <a:off x="54863" y="103215"/>
          <a:ext cx="9034272" cy="50159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69009">
                  <a:extLst>
                    <a:ext uri="{9D8B030D-6E8A-4147-A177-3AD203B41FA5}">
                      <a16:colId xmlns:a16="http://schemas.microsoft.com/office/drawing/2014/main" val="1580957376"/>
                    </a:ext>
                  </a:extLst>
                </a:gridCol>
                <a:gridCol w="2755392">
                  <a:extLst>
                    <a:ext uri="{9D8B030D-6E8A-4147-A177-3AD203B41FA5}">
                      <a16:colId xmlns:a16="http://schemas.microsoft.com/office/drawing/2014/main" val="3384016797"/>
                    </a:ext>
                  </a:extLst>
                </a:gridCol>
                <a:gridCol w="4309871">
                  <a:extLst>
                    <a:ext uri="{9D8B030D-6E8A-4147-A177-3AD203B41FA5}">
                      <a16:colId xmlns:a16="http://schemas.microsoft.com/office/drawing/2014/main" val="1111912743"/>
                    </a:ext>
                  </a:extLst>
                </a:gridCol>
              </a:tblGrid>
              <a:tr h="528969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400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7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7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17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vi-VN" sz="1700" b="1" kern="10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vi-VN" sz="1700" b="0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700" b="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7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7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7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7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 cô </a:t>
                      </a:r>
                      <a:r>
                        <a:rPr lang="vi-VN" sz="17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vi-VN" sz="1700" b="0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700" b="0" kern="10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58383"/>
                  </a:ext>
                </a:extLst>
              </a:tr>
              <a:tr h="1291336">
                <a:tc>
                  <a:txBody>
                    <a:bodyPr/>
                    <a:lstStyle/>
                    <a:p>
                      <a:pPr marL="50800" marR="60325" algn="just">
                        <a:lnSpc>
                          <a:spcPct val="13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hoạt động đó được miêu tả</a:t>
                      </a:r>
                      <a:r>
                        <a:rPr lang="vi-VN" sz="16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vi-VN" sz="16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vi-VN" sz="1600" b="1" kern="100" spc="-7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vi-VN" sz="1600" b="1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1600" b="1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1600" b="1" kern="100" spc="-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nào?</a:t>
                      </a:r>
                      <a:endParaRPr lang="en-US" sz="16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algn="just">
                        <a:lnSpc>
                          <a:spcPct val="13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1600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vi-VN" sz="1600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1600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vi-VN" sz="1600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1600" kern="100" spc="-7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miêu tả</a:t>
                      </a:r>
                      <a:r>
                        <a:rPr lang="vi-VN" sz="1600" b="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theo </a:t>
                      </a:r>
                      <a:r>
                        <a:rPr lang="vi-VN" sz="16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 tự thời gian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9530" marR="45720" algn="just">
                        <a:lnSpc>
                          <a:spcPct val="13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16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hoạt động đó được miêu tả theo </a:t>
                      </a:r>
                      <a:r>
                        <a:rPr lang="vi-VN" sz="16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 tự từ hoạt động lao động</a:t>
                      </a:r>
                      <a:r>
                        <a:rPr lang="vi-VN" sz="1600" b="1" kern="100" spc="3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sz="1600" b="1" kern="100" spc="3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1600" b="1" kern="100" spc="37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1600" b="1" kern="100" spc="3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vi-VN" sz="1600" b="1" kern="100" spc="37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(chọn</a:t>
                      </a:r>
                      <a:r>
                        <a:rPr lang="en-US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vi-VN" sz="1600" b="1" kern="100" spc="-4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phục),</a:t>
                      </a:r>
                      <a:r>
                        <a:rPr lang="vi-VN" sz="1600" b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1600" b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vi-VN" sz="1600" b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vi-VN" sz="1600" b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1600" b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xúc.</a:t>
                      </a:r>
                      <a:endParaRPr lang="en-US" sz="1600" b="1" kern="10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743697"/>
                  </a:ext>
                </a:extLst>
              </a:tr>
              <a:tr h="3195595">
                <a:tc>
                  <a:txBody>
                    <a:bodyPr/>
                    <a:lstStyle/>
                    <a:p>
                      <a:pPr marL="50800" marR="111760" algn="just">
                        <a:lnSpc>
                          <a:spcPct val="13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vi-VN" sz="1600" b="1" kern="100" spc="-7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1600" b="1" kern="100" spc="-7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 người được tả thể hiện điều gì</a:t>
                      </a:r>
                      <a:r>
                        <a:rPr lang="vi-VN" sz="1600" b="1" kern="100" spc="-3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1600" b="1" kern="100" spc="-3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vi-VN" sz="1600" b="1" kern="100" spc="-3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của</a:t>
                      </a:r>
                      <a:r>
                        <a:rPr lang="vi-VN" sz="1600" b="1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vi-VN" sz="1600" b="1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vật?</a:t>
                      </a:r>
                      <a:endParaRPr lang="en-US" sz="1600" kern="100" dirty="0"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3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 là cậu bé </a:t>
                      </a:r>
                      <a:r>
                        <a:rPr lang="vi-VN" sz="16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chăm chỉ</a:t>
                      </a:r>
                      <a:r>
                        <a:rPr lang="vi-VN" sz="1600" b="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6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nhanh</a:t>
                      </a:r>
                      <a:r>
                        <a:rPr lang="vi-VN" sz="1600" b="1" kern="10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nhẹn</a:t>
                      </a:r>
                      <a:r>
                        <a:rPr lang="vi-VN" sz="1600" b="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600" b="1" kern="10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khéo</a:t>
                      </a:r>
                      <a:r>
                        <a:rPr lang="vi-VN" sz="1600" b="1" kern="10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léo</a:t>
                      </a:r>
                      <a:r>
                        <a:rPr lang="vi-VN" sz="1600" b="1" kern="10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6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chăm vá</a:t>
                      </a:r>
                      <a:r>
                        <a:rPr lang="vi-VN" sz="1600" i="1" kern="100" spc="-3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lưới,</a:t>
                      </a:r>
                      <a:r>
                        <a:rPr lang="vi-VN" sz="1600" i="1" kern="100" spc="-3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vá</a:t>
                      </a:r>
                      <a:r>
                        <a:rPr lang="vi-VN" sz="1600" i="1" kern="100" spc="-3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vi-VN" sz="1600" i="1" kern="100" spc="-3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khéo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r>
                        <a:rPr lang="vi-VN" sz="1600" kern="100" spc="-3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vi-VN" sz="1600" kern="100" spc="-3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lặn giỏi (</a:t>
                      </a:r>
                      <a:r>
                        <a:rPr lang="vi-VN" sz="16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đu mình xuống nước êm không một tiếng động, lặn biến đi như một con </a:t>
                      </a:r>
                      <a:r>
                        <a:rPr lang="vi-VN" sz="1600" i="1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vi-VN" sz="1600" kern="100" spc="-2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6990" lvl="0" indent="0" algn="just">
                        <a:lnSpc>
                          <a:spcPct val="13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94310" algn="l"/>
                        </a:tabLst>
                      </a:pPr>
                      <a:r>
                        <a:rPr lang="en-US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-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 Chấm là người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chăm chỉ </a:t>
                      </a:r>
                      <a:r>
                        <a:rPr lang="vi-VN" sz="1600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1600" i="1" kern="100" spc="-4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vi-VN" sz="1600" i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vi-VN" sz="1600" i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1600" i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vi-VN" sz="1600" i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vi-VN" sz="1600" i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bứt</a:t>
                      </a:r>
                      <a:r>
                        <a:rPr lang="vi-VN" sz="1600" i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rứt; ra</a:t>
                      </a:r>
                      <a:r>
                        <a:rPr lang="vi-VN" sz="1600" i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vi-VN" sz="1600" i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600" i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vi-VN" sz="1600" i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mồng</a:t>
                      </a:r>
                      <a:r>
                        <a:rPr lang="vi-VN" sz="1600" i="1" kern="100" spc="-3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vi-VN" sz="1600" i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Tết,</a:t>
                      </a:r>
                      <a:r>
                        <a:rPr lang="vi-VN" sz="1600" i="1" kern="100" spc="-3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4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dẫu </a:t>
                      </a:r>
                      <a:r>
                        <a:rPr lang="vi-VN" sz="1600" i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bắt ở nhà cũng không được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 kern="100" spc="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815" lvl="0" indent="0" algn="just">
                        <a:lnSpc>
                          <a:spcPct val="13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209550" algn="l"/>
                        </a:tabLst>
                      </a:pPr>
                      <a:r>
                        <a:rPr lang="en-US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-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 Chấm là người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giản dị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600" i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đua đòi may mặc; mộc mạc như hòn đất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 kern="100" spc="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43815" lvl="0" indent="0" algn="just">
                        <a:lnSpc>
                          <a:spcPct val="13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56845" algn="l"/>
                        </a:tabLst>
                      </a:pPr>
                      <a:r>
                        <a:rPr lang="en-US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-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vi-VN" sz="1600" kern="100" spc="-7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vi-VN" sz="1600" kern="100" spc="-7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vi-VN" sz="1600" kern="100" spc="-7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vi-VN" sz="1600" b="1" kern="100" spc="-7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rỏi</a:t>
                      </a:r>
                      <a:r>
                        <a:rPr lang="vi-VN" sz="1600" b="1" kern="100" spc="-7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vi-VN" sz="1600" kern="100" spc="-7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hay nghĩ</a:t>
                      </a:r>
                      <a:r>
                        <a:rPr lang="vi-VN" sz="16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vi-VN" sz="1600" b="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6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vi-VN" sz="16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16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b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vi-VN" sz="1600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600" i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khóc khi</a:t>
                      </a:r>
                      <a:r>
                        <a:rPr lang="vi-VN" sz="1600" i="1" kern="100" spc="15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vi-VN" sz="1600" i="1" kern="100" spc="15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vi-VN" sz="1600" i="1" kern="100" spc="15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vi-VN" sz="1600" i="1" kern="100" spc="15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ngộ</a:t>
                      </a:r>
                      <a:r>
                        <a:rPr lang="vi-VN" sz="1600" i="1" kern="100" spc="15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600" i="1" kern="100" spc="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6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phim; khóc cả trong giấc </a:t>
                      </a:r>
                      <a:r>
                        <a:rPr lang="vi-VN" sz="1600" i="1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vi-VN" sz="1600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600" kern="10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04176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F3D5CF5-FA90-E7CD-7739-3BAFB9BD02EF}"/>
              </a:ext>
            </a:extLst>
          </p:cNvPr>
          <p:cNvSpPr/>
          <p:nvPr/>
        </p:nvSpPr>
        <p:spPr>
          <a:xfrm>
            <a:off x="2021473" y="620441"/>
            <a:ext cx="2769984" cy="1305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C89CDB-80F5-5891-978F-5C50B75B1465}"/>
              </a:ext>
            </a:extLst>
          </p:cNvPr>
          <p:cNvSpPr/>
          <p:nvPr/>
        </p:nvSpPr>
        <p:spPr>
          <a:xfrm>
            <a:off x="4795357" y="632633"/>
            <a:ext cx="4293778" cy="1305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A1035D-461C-C51F-F325-BEAEE86D4F3F}"/>
              </a:ext>
            </a:extLst>
          </p:cNvPr>
          <p:cNvSpPr/>
          <p:nvPr/>
        </p:nvSpPr>
        <p:spPr>
          <a:xfrm>
            <a:off x="58763" y="1923462"/>
            <a:ext cx="1958810" cy="3195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592CD-C72C-BC23-BB73-8969B9FBAD9E}"/>
              </a:ext>
            </a:extLst>
          </p:cNvPr>
          <p:cNvSpPr/>
          <p:nvPr/>
        </p:nvSpPr>
        <p:spPr>
          <a:xfrm>
            <a:off x="2021473" y="1926336"/>
            <a:ext cx="2769984" cy="32049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27099B-782B-5FC9-740F-C69A52132E5E}"/>
              </a:ext>
            </a:extLst>
          </p:cNvPr>
          <p:cNvSpPr/>
          <p:nvPr/>
        </p:nvSpPr>
        <p:spPr>
          <a:xfrm>
            <a:off x="4791456" y="1938528"/>
            <a:ext cx="4293777" cy="3180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178646"/>
            <a:ext cx="10587754" cy="5322145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20437"/>
              <a:ext cx="3875293" cy="1685378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D4F567-430E-19EC-83F0-B36A454F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0966"/>
              </p:ext>
            </p:extLst>
          </p:nvPr>
        </p:nvGraphicFramePr>
        <p:xfrm>
          <a:off x="97536" y="100556"/>
          <a:ext cx="8924544" cy="49442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94688">
                  <a:extLst>
                    <a:ext uri="{9D8B030D-6E8A-4147-A177-3AD203B41FA5}">
                      <a16:colId xmlns:a16="http://schemas.microsoft.com/office/drawing/2014/main" val="1580957376"/>
                    </a:ext>
                  </a:extLst>
                </a:gridCol>
                <a:gridCol w="3633216">
                  <a:extLst>
                    <a:ext uri="{9D8B030D-6E8A-4147-A177-3AD203B41FA5}">
                      <a16:colId xmlns:a16="http://schemas.microsoft.com/office/drawing/2014/main" val="3384016797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val="1111912743"/>
                    </a:ext>
                  </a:extLst>
                </a:gridCol>
              </a:tblGrid>
              <a:tr h="51368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00" dirty="0"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8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18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vi-VN" sz="1800" b="1" kern="100" spc="-25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vi-VN" sz="1800" b="0" kern="100" spc="-1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kern="100" dirty="0">
                        <a:solidFill>
                          <a:srgbClr val="0000CC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vi-VN" sz="18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vi-VN" sz="1800" b="1" kern="100" spc="-1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1" kern="100" spc="-5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kern="1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 cô </a:t>
                      </a:r>
                      <a:r>
                        <a:rPr lang="vi-VN" sz="1800" b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vi-VN" sz="1800" b="0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kern="100" dirty="0">
                        <a:solidFill>
                          <a:srgbClr val="C00000"/>
                        </a:solidFill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58383"/>
                  </a:ext>
                </a:extLst>
              </a:tr>
              <a:tr h="1025703">
                <a:tc>
                  <a:txBody>
                    <a:bodyPr/>
                    <a:lstStyle/>
                    <a:p>
                      <a:pPr marL="50800" marR="45720" algn="just">
                        <a:lnSpc>
                          <a:spcPct val="13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15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 những từ ngữ,</a:t>
                      </a:r>
                      <a:r>
                        <a:rPr lang="vi-VN" sz="15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lang="vi-VN" sz="15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vi-VN" sz="15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sự quan sát tinh tế và chính xác của tác giả.</a:t>
                      </a:r>
                      <a:endParaRPr lang="en-US" sz="15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3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từ ngữ, chi tiết: </a:t>
                      </a:r>
                      <a:r>
                        <a:rPr lang="vi-VN" sz="15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Tay cậu bé cầm kim tre đưa lên đưa xuống thoăn thoắt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vi-VN" sz="15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 rón rén, bám tay vào cọc chèo, đu mình xuống nước êm không một tiếng động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vi-VN" sz="15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 ngụp một cái, lặn biến đi như một con cá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;...</a:t>
                      </a:r>
                      <a:endParaRPr lang="en-US" sz="150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9530" marR="43815" algn="just">
                        <a:lnSpc>
                          <a:spcPct val="13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từ ngữ, chi tiết: </a:t>
                      </a:r>
                      <a:r>
                        <a:rPr lang="vi-VN" sz="15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Mùa hè, </a:t>
                      </a:r>
                      <a:r>
                        <a:rPr lang="vi-VN" sz="15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vi-VN" sz="1500" i="1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vi-VN" sz="1500" i="1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vi-VN" sz="1500" i="1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vi-VN" sz="1500" i="1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vi-VN" sz="1500" i="1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vi-VN" sz="1500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vi-VN" sz="1500" kern="100" spc="-6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1" kern="100" spc="-1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mùa </a:t>
                      </a:r>
                      <a:r>
                        <a:rPr lang="vi-VN" sz="15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đông hai áo cánh nâu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vi-VN" sz="15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 mộc mạc như hòn đất; </a:t>
                      </a:r>
                      <a:r>
                        <a:rPr lang="vi-VN" sz="1500" i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Chấm hay nghĩ ngợi, dễ cảm thương: những</a:t>
                      </a:r>
                      <a:r>
                        <a:rPr lang="vi-VN" sz="1500" i="0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vi-VN" sz="1500" i="0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ngộ</a:t>
                      </a:r>
                      <a:r>
                        <a:rPr lang="vi-VN" sz="1500" i="0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vi-VN" sz="1500" i="0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vi-VN" sz="1500" i="0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 Chấm</a:t>
                      </a:r>
                      <a:r>
                        <a:rPr lang="vi-VN" sz="1500" i="0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vi-VN" sz="1500" i="0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vi-VN" sz="1500" i="0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suốt</a:t>
                      </a:r>
                      <a:r>
                        <a:rPr lang="vi-VN" sz="1500" i="0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vi-VN" sz="1500" kern="100" spc="-2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 giấc mơ, Chấm lại khóc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5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028905"/>
                  </a:ext>
                </a:extLst>
              </a:tr>
              <a:tr h="1025703">
                <a:tc>
                  <a:txBody>
                    <a:bodyPr/>
                    <a:lstStyle/>
                    <a:p>
                      <a:pPr marL="50800" marR="48895" algn="just">
                        <a:lnSpc>
                          <a:spcPct val="13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500" b="1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1500" b="1" kern="100" spc="-7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15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500" b="1" kern="100" spc="-6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spc="-1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 </a:t>
                      </a:r>
                      <a:r>
                        <a:rPr lang="vi-VN" sz="15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1500" b="1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1500" b="1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vi-VN" sz="1500" b="1" kern="100" spc="-55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spc="-2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 </a:t>
                      </a:r>
                      <a:r>
                        <a:rPr lang="vi-VN" sz="1500" b="1" kern="100" dirty="0">
                          <a:solidFill>
                            <a:srgbClr val="231F2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 qua những từ ngữ, chi tiết nào?</a:t>
                      </a:r>
                      <a:endParaRPr lang="en-US" sz="15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marR="43180" algn="just">
                        <a:lnSpc>
                          <a:spcPct val="13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 </a:t>
                      </a:r>
                      <a:r>
                        <a:rPr lang="vi-VN" sz="15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 một số chi tiết tiêu biểu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để </a:t>
                      </a:r>
                      <a:r>
                        <a:rPr lang="vi-VN" sz="15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tình cảm của bản thân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5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 từ ngữ</a:t>
                      </a:r>
                      <a:r>
                        <a:rPr lang="vi-VN" sz="1500" b="1" kern="100" spc="-6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vi-VN" sz="1500" b="1" kern="100" spc="-6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vi-VN" sz="1500" b="1" kern="100" spc="-6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1500" kern="100" spc="-6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500" kern="100" spc="-6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1500" kern="100" spc="-6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 cảm đối với người được tả (</a:t>
                      </a:r>
                      <a:r>
                        <a:rPr lang="vi-VN" sz="1500" i="1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thoăn thoắt, thành thạo, êm không một tiếng động, lặn biến đi như một con cá, bọn trẻ vừa ghen vừa phục</a:t>
                      </a:r>
                      <a:r>
                        <a:rPr lang="vi-VN" sz="1500" kern="100" dirty="0">
                          <a:solidFill>
                            <a:srgbClr val="0000CC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500" kern="1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9530" marR="43815" algn="just">
                        <a:lnSpc>
                          <a:spcPct val="13000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 giả </a:t>
                      </a:r>
                      <a:r>
                        <a:rPr lang="vi-VN" sz="15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chọn một số chi tiết</a:t>
                      </a:r>
                      <a:r>
                        <a:rPr lang="vi-VN" sz="1500" b="1" kern="100" spc="4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biểu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để </a:t>
                      </a:r>
                      <a:r>
                        <a:rPr lang="vi-VN" sz="15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tình cảm của bản thân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500" b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 từ ngữ phù hợp</a:t>
                      </a:r>
                      <a:r>
                        <a:rPr lang="vi-VN" sz="1500" b="1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1500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500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1500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1500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1500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vi-VN" sz="1500" kern="100" spc="-3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 người</a:t>
                      </a:r>
                      <a:r>
                        <a:rPr lang="vi-VN" sz="1500" kern="100" spc="-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1500" kern="100" spc="-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1500" kern="100" spc="-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5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hay</a:t>
                      </a:r>
                      <a:r>
                        <a:rPr lang="vi-VN" sz="1500" i="1" kern="100" spc="-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vi-VN" sz="1500" i="1" kern="100" spc="-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vi-VN" sz="1500" i="1" kern="100" spc="-5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500" i="1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sự, không đua đòi; mộc mạc như hòn đất, rắn rỏi, hay nghĩ ngợi, dễ cảm thương</a:t>
                      </a:r>
                      <a:r>
                        <a:rPr lang="vi-VN" sz="1500" kern="100" dirty="0">
                          <a:solidFill>
                            <a:srgbClr val="C00000"/>
                          </a:solidFill>
                          <a:effectLst/>
                          <a:latin typeface="UTM Avo" panose="02040603050506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15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52362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0B55787-27F8-5E14-9F06-3B54897D7D56}"/>
              </a:ext>
            </a:extLst>
          </p:cNvPr>
          <p:cNvSpPr/>
          <p:nvPr/>
        </p:nvSpPr>
        <p:spPr>
          <a:xfrm>
            <a:off x="1802014" y="657017"/>
            <a:ext cx="3635618" cy="2330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1D1EB-127D-8DFA-48B1-4F6B7BC922E5}"/>
              </a:ext>
            </a:extLst>
          </p:cNvPr>
          <p:cNvSpPr/>
          <p:nvPr/>
        </p:nvSpPr>
        <p:spPr>
          <a:xfrm>
            <a:off x="5447422" y="657016"/>
            <a:ext cx="3574658" cy="2330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B133FD-868C-3842-3894-FD2B3A8CA4DD}"/>
              </a:ext>
            </a:extLst>
          </p:cNvPr>
          <p:cNvSpPr/>
          <p:nvPr/>
        </p:nvSpPr>
        <p:spPr>
          <a:xfrm>
            <a:off x="97536" y="2987038"/>
            <a:ext cx="1704478" cy="20559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65E6B7-774A-A23D-5C97-D73FBFE37984}"/>
              </a:ext>
            </a:extLst>
          </p:cNvPr>
          <p:cNvSpPr/>
          <p:nvPr/>
        </p:nvSpPr>
        <p:spPr>
          <a:xfrm>
            <a:off x="1811804" y="2992122"/>
            <a:ext cx="3635618" cy="20508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AED806-5416-2A33-974B-C9F7DF4AD671}"/>
              </a:ext>
            </a:extLst>
          </p:cNvPr>
          <p:cNvSpPr/>
          <p:nvPr/>
        </p:nvSpPr>
        <p:spPr>
          <a:xfrm>
            <a:off x="5468111" y="2992772"/>
            <a:ext cx="3563759" cy="2050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91974" y="406569"/>
            <a:ext cx="8937726" cy="4305132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-33399" y="4344269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431600" y="16211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8ED440-0C39-024B-7AD1-DA4D38FDA689}"/>
              </a:ext>
            </a:extLst>
          </p:cNvPr>
          <p:cNvSpPr/>
          <p:nvPr/>
        </p:nvSpPr>
        <p:spPr>
          <a:xfrm>
            <a:off x="324650" y="393490"/>
            <a:ext cx="8623300" cy="4126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>
                <a:solidFill>
                  <a:srgbClr val="0000CC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2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+</a:t>
            </a:r>
            <a:r>
              <a:rPr lang="en-US" sz="22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Nên 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chọn miêu tả những chi tiết tiêu biểu </a:t>
            </a:r>
            <a:r>
              <a:rPr lang="vi-VN" sz="22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về hoạt động, tính cách của người được tả.</a:t>
            </a:r>
            <a:endParaRPr lang="en-US" sz="2200" dirty="0">
              <a:solidFill>
                <a:srgbClr val="0000CC"/>
              </a:solidFill>
              <a:highlight>
                <a:srgbClr val="FFFFFF"/>
              </a:highlight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    </a:t>
            </a:r>
            <a:r>
              <a:rPr lang="vi-VN" sz="22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+ Cách sắp xếp các chi tiết thường thấy là theo 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trật tự trước 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UD Digi Kyokasho N-B" panose="02020700000000000000" pitchFamily="18" charset="-128"/>
              </a:rPr>
              <a:t>–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 sau c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  <a:cs typeface="UTM Avo" panose="02040603050506020204" pitchFamily="18" charset="0"/>
              </a:rPr>
              <a:t>ủ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a c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  <a:cs typeface="UTM Avo" panose="02040603050506020204" pitchFamily="18" charset="0"/>
              </a:rPr>
              <a:t>á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c ho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  <a:cs typeface="UTM Avo" panose="02040603050506020204" pitchFamily="18" charset="0"/>
              </a:rPr>
              <a:t>ạ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t 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  <a:cs typeface="UTM Avo" panose="02040603050506020204" pitchFamily="18" charset="0"/>
              </a:rPr>
              <a:t>độ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ng</a:t>
            </a:r>
            <a:r>
              <a:rPr lang="vi-VN" sz="22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 (theo thời gian), nhưng người viết </a:t>
            </a:r>
            <a:r>
              <a:rPr lang="vi-VN" sz="2200" b="1" i="1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có thể sắp xếp theo ý của mình</a:t>
            </a:r>
            <a:r>
              <a:rPr lang="vi-VN" sz="2200" dirty="0">
                <a:solidFill>
                  <a:srgbClr val="0000CC"/>
                </a:solidFill>
                <a:highlight>
                  <a:srgbClr val="FFFFFF"/>
                </a:highlight>
                <a:latin typeface="UTM Avo" panose="02040603050506020204" pitchFamily="18" charset="0"/>
                <a:ea typeface="UD Digi Kyokasho N-B" panose="02020700000000000000" pitchFamily="18" charset="-128"/>
              </a:rPr>
              <a:t>.</a:t>
            </a:r>
            <a:endParaRPr lang="en-US" sz="2200" dirty="0">
              <a:solidFill>
                <a:srgbClr val="0000CC"/>
              </a:solidFill>
              <a:highlight>
                <a:srgbClr val="FFFFFF"/>
              </a:highlight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   </a:t>
            </a:r>
            <a:r>
              <a:rPr lang="vi-VN" sz="220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+</a:t>
            </a:r>
            <a:r>
              <a:rPr lang="vi-VN" sz="2200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Cần</a:t>
            </a:r>
            <a:r>
              <a:rPr lang="vi-VN" sz="2200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b="1" i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thể</a:t>
            </a:r>
            <a:r>
              <a:rPr lang="vi-VN" sz="2200" b="1" i="1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b="1" i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hiện</a:t>
            </a:r>
            <a:r>
              <a:rPr lang="vi-VN" sz="2200" b="1" i="1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b="1" i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tình</a:t>
            </a:r>
            <a:r>
              <a:rPr lang="vi-VN" sz="2200" b="1" i="1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b="1" i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cảm</a:t>
            </a:r>
            <a:r>
              <a:rPr lang="vi-VN" sz="2200" b="1" i="1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b="1" i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của</a:t>
            </a:r>
            <a:r>
              <a:rPr lang="vi-VN" sz="2200" b="1" i="1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b="1" i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bản</a:t>
            </a:r>
            <a:r>
              <a:rPr lang="vi-VN" sz="2200" b="1" i="1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b="1" i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thân</a:t>
            </a:r>
            <a:r>
              <a:rPr lang="vi-VN" sz="2200" b="1" i="1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đối</a:t>
            </a:r>
            <a:r>
              <a:rPr lang="vi-VN" sz="2200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với</a:t>
            </a:r>
            <a:r>
              <a:rPr lang="vi-VN" sz="2200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người</a:t>
            </a:r>
            <a:r>
              <a:rPr lang="vi-VN" sz="2200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được</a:t>
            </a:r>
            <a:r>
              <a:rPr lang="vi-VN" sz="2200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tả;</a:t>
            </a:r>
            <a:r>
              <a:rPr lang="vi-VN" sz="2200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nên</a:t>
            </a:r>
            <a:r>
              <a:rPr lang="vi-VN" sz="2200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b="1" i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sử</a:t>
            </a:r>
            <a:r>
              <a:rPr lang="vi-VN" sz="2200" b="1" i="1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b="1" i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dụng</a:t>
            </a:r>
            <a:r>
              <a:rPr lang="vi-VN" sz="2200" b="1" i="1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b="1" i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từ</a:t>
            </a:r>
            <a:r>
              <a:rPr lang="vi-VN" sz="2200" b="1" i="1" spc="-25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 </a:t>
            </a:r>
            <a:r>
              <a:rPr lang="vi-VN" sz="2200" b="1" i="1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ngữ giàu hình ảnh, cách nói so sánh,</a:t>
            </a:r>
            <a:r>
              <a:rPr lang="vi-VN" sz="2200" dirty="0">
                <a:solidFill>
                  <a:srgbClr val="0000CC"/>
                </a:solidFill>
                <a:latin typeface="UTM Avo" panose="02040603050506020204" pitchFamily="18" charset="0"/>
                <a:ea typeface="UD Digi Kyokasho N-B" panose="02020700000000000000" pitchFamily="18" charset="-128"/>
              </a:rPr>
              <a:t>... để miêu tả một cách sinh động.</a:t>
            </a:r>
            <a:endParaRPr lang="en-US" sz="2200" dirty="0">
              <a:solidFill>
                <a:srgbClr val="0000CC"/>
              </a:solidFill>
              <a:latin typeface="UD Digi Kyokasho N-B" panose="02020700000000000000" pitchFamily="18" charset="-128"/>
              <a:ea typeface="UD Digi Kyokasho N-B" panose="02020700000000000000" pitchFamily="18" charset="-128"/>
            </a:endParaRPr>
          </a:p>
        </p:txBody>
      </p:sp>
      <p:sp>
        <p:nvSpPr>
          <p:cNvPr id="7" name="Freeform 7"/>
          <p:cNvSpPr/>
          <p:nvPr/>
        </p:nvSpPr>
        <p:spPr>
          <a:xfrm rot="1476683">
            <a:off x="8316738" y="4333161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DEB35F-018E-883F-BCD7-3D833F3069BD}"/>
              </a:ext>
            </a:extLst>
          </p:cNvPr>
          <p:cNvSpPr/>
          <p:nvPr/>
        </p:nvSpPr>
        <p:spPr>
          <a:xfrm>
            <a:off x="982275" y="75372"/>
            <a:ext cx="1204306" cy="46945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6600C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UTM Avo" panose="02040603050506020204" pitchFamily="18" charset="0"/>
              </a:rPr>
              <a:t>LƯU Ý:</a:t>
            </a:r>
          </a:p>
        </p:txBody>
      </p:sp>
    </p:spTree>
    <p:extLst>
      <p:ext uri="{BB962C8B-B14F-4D97-AF65-F5344CB8AC3E}">
        <p14:creationId xmlns:p14="http://schemas.microsoft.com/office/powerpoint/2010/main" val="32446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4371" y="113142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653627" y="-82822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24C7EF4-7B72-F83F-43DA-734356463D77}"/>
              </a:ext>
            </a:extLst>
          </p:cNvPr>
          <p:cNvSpPr txBox="1"/>
          <p:nvPr/>
        </p:nvSpPr>
        <p:spPr>
          <a:xfrm>
            <a:off x="241424" y="529953"/>
            <a:ext cx="8572376" cy="255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D71820"/>
              </a:buClr>
              <a:buSzPts val="1200"/>
              <a:tabLst>
                <a:tab pos="267335" algn="l"/>
              </a:tabLst>
            </a:pPr>
            <a:r>
              <a:rPr lang="en-US" sz="2000" b="1" u="none" strike="noStrike" spc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500" b="1" u="none" strike="noStrike" spc="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Dựa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3 (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trang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38),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đoạn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văn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tả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tính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người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quý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mến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5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5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231F20"/>
              </a:buClr>
              <a:buSzPts val="1200"/>
              <a:tabLst>
                <a:tab pos="462280" algn="l"/>
              </a:tabLst>
            </a:pPr>
            <a:endParaRPr lang="en-US" sz="1800" u="none" strike="noStrike" spc="0" dirty="0">
              <a:solidFill>
                <a:srgbClr val="FF0000"/>
              </a:solidFill>
              <a:effectLst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3138924-6104-758B-FE22-B8F08E6800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162" y="2077494"/>
            <a:ext cx="7962900" cy="2657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FB33603-A00D-2FA9-B732-F18F79BC28B4}"/>
              </a:ext>
            </a:extLst>
          </p:cNvPr>
          <p:cNvSpPr txBox="1"/>
          <p:nvPr/>
        </p:nvSpPr>
        <p:spPr>
          <a:xfrm>
            <a:off x="245257" y="524027"/>
            <a:ext cx="8572376" cy="255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D71820"/>
              </a:buClr>
              <a:buSzPts val="1200"/>
              <a:tabLst>
                <a:tab pos="267335" algn="l"/>
              </a:tabLst>
            </a:pPr>
            <a:r>
              <a:rPr lang="en-US" sz="2000" b="1" u="none" strike="noStrike" spc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500" b="1" u="none" strike="noStrike" spc="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Dựa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ý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lập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3 (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trang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38),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đoạn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văn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tả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hoạt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động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tính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cách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của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người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bạn</a:t>
            </a:r>
            <a:r>
              <a:rPr lang="en-US" sz="2500" b="1" i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mà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quý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mến</a:t>
            </a:r>
            <a:r>
              <a:rPr lang="en-US" sz="25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25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5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Clr>
                <a:srgbClr val="231F20"/>
              </a:buClr>
              <a:buSzPts val="1200"/>
              <a:tabLst>
                <a:tab pos="462280" algn="l"/>
              </a:tabLst>
            </a:pPr>
            <a:endParaRPr lang="en-US" sz="1800" u="none" strike="noStrike" spc="0" dirty="0">
              <a:solidFill>
                <a:srgbClr val="FF0000"/>
              </a:solidFill>
              <a:effectLst/>
              <a:latin typeface="UTM Avo" panose="020406030505060202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A81105F-8E1F-DD09-1EF3-CFCEAEC46948}"/>
              </a:ext>
            </a:extLst>
          </p:cNvPr>
          <p:cNvGrpSpPr/>
          <p:nvPr/>
        </p:nvGrpSpPr>
        <p:grpSpPr>
          <a:xfrm>
            <a:off x="1242419" y="2020710"/>
            <a:ext cx="5393266" cy="2921499"/>
            <a:chOff x="1242419" y="2020710"/>
            <a:chExt cx="5393266" cy="292149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12AD859-A0A6-EE8E-7707-2E86D56B27CA}"/>
                </a:ext>
              </a:extLst>
            </p:cNvPr>
            <p:cNvGrpSpPr/>
            <p:nvPr/>
          </p:nvGrpSpPr>
          <p:grpSpPr>
            <a:xfrm>
              <a:off x="1242419" y="2020710"/>
              <a:ext cx="5393266" cy="2921499"/>
              <a:chOff x="1318834" y="1653948"/>
              <a:chExt cx="5393266" cy="292149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7230CC7-AF86-A98D-F967-1C2F47D9EA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56666" y="1653948"/>
                <a:ext cx="2468354" cy="676275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08F5D5-058B-F356-741A-A5A519546C38}"/>
                  </a:ext>
                </a:extLst>
              </p:cNvPr>
              <p:cNvGrpSpPr/>
              <p:nvPr/>
            </p:nvGrpSpPr>
            <p:grpSpPr>
              <a:xfrm>
                <a:off x="1318834" y="2397702"/>
                <a:ext cx="5393266" cy="2177745"/>
                <a:chOff x="1449003" y="2534356"/>
                <a:chExt cx="5393266" cy="2177745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328EC29B-A915-63E4-A4AD-9127AF78FF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13169" y="2546518"/>
                  <a:ext cx="4229100" cy="2165583"/>
                </a:xfrm>
                <a:prstGeom prst="rect">
                  <a:avLst/>
                </a:prstGeom>
              </p:spPr>
            </p:pic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E0E96CCB-8E98-714C-B6C9-B93E69071152}"/>
                    </a:ext>
                  </a:extLst>
                </p:cNvPr>
                <p:cNvSpPr/>
                <p:nvPr/>
              </p:nvSpPr>
              <p:spPr>
                <a:xfrm>
                  <a:off x="1449003" y="2534356"/>
                  <a:ext cx="2118504" cy="43904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F54DACAF-608B-0AC4-AF16-8132E0168ABA}"/>
                </a:ext>
              </a:extLst>
            </p:cNvPr>
            <p:cNvSpPr/>
            <p:nvPr/>
          </p:nvSpPr>
          <p:spPr>
            <a:xfrm>
              <a:off x="4453534" y="2612881"/>
              <a:ext cx="118466" cy="476967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21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91974" y="406569"/>
            <a:ext cx="8937726" cy="4305132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-33399" y="4344269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431600" y="16211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88422" y="5333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8ED440-0C39-024B-7AD1-DA4D38FDA689}"/>
              </a:ext>
            </a:extLst>
          </p:cNvPr>
          <p:cNvSpPr/>
          <p:nvPr/>
        </p:nvSpPr>
        <p:spPr>
          <a:xfrm>
            <a:off x="372787" y="678959"/>
            <a:ext cx="8623300" cy="4431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  <a:tabLst>
                <a:tab pos="833755" algn="l"/>
              </a:tabLst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vi-VN" sz="2400" dirty="0">
                <a:solidFill>
                  <a:srgbClr val="0000CC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Đoạn văn cần viết phải theo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trật tự trước </a:t>
            </a:r>
            <a:r>
              <a:rPr lang="vi-VN" sz="2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sau của các hoạt động</a:t>
            </a:r>
            <a:r>
              <a:rPr lang="vi-VN" sz="2400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nhưng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cũng có thể sắp xếp theo ý của mình</a:t>
            </a:r>
            <a:r>
              <a:rPr lang="vi-VN" sz="24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. </a:t>
            </a:r>
            <a:r>
              <a:rPr lang="vi-VN" sz="2400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Khi</a:t>
            </a:r>
            <a:r>
              <a:rPr lang="vi-VN" sz="2400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viết,</a:t>
            </a:r>
            <a:r>
              <a:rPr lang="vi-VN" sz="2400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cần</a:t>
            </a:r>
            <a:r>
              <a:rPr lang="vi-VN" sz="2400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thể</a:t>
            </a:r>
            <a:r>
              <a:rPr lang="vi-VN" sz="2400" b="1" i="1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hiện</a:t>
            </a:r>
            <a:r>
              <a:rPr lang="vi-VN" sz="2400" b="1" i="1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cảm</a:t>
            </a:r>
            <a:r>
              <a:rPr lang="vi-VN" sz="2400" b="1" i="1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xúc</a:t>
            </a:r>
            <a:r>
              <a:rPr lang="vi-VN" sz="2400" b="1" i="1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b="1" i="1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mình</a:t>
            </a:r>
            <a:r>
              <a:rPr lang="vi-VN" sz="2400" b="1" i="1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đối</a:t>
            </a:r>
            <a:r>
              <a:rPr lang="vi-VN" sz="2400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vi-VN" sz="2400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vi-VN" sz="2400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vi-VN" sz="2400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tả;</a:t>
            </a:r>
            <a:r>
              <a:rPr lang="vi-VN" sz="2400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nên </a:t>
            </a:r>
            <a:r>
              <a:rPr lang="vi-VN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chọn những đặc điểm nổi bật về hoạt động, tính cách </a:t>
            </a:r>
            <a:r>
              <a:rPr lang="vi-VN" sz="2400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để tả bạn và nhớ</a:t>
            </a:r>
            <a:r>
              <a:rPr lang="vi-VN" sz="2400" spc="-6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spc="-1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dùng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vi-VN" sz="2400" b="1" i="1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ngữ</a:t>
            </a:r>
            <a:r>
              <a:rPr lang="vi-VN" sz="2400" b="1" i="1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giàu</a:t>
            </a:r>
            <a:r>
              <a:rPr lang="vi-VN" sz="2400" b="1" i="1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vi-VN" sz="2400" b="1" i="1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ảnh, cách nói</a:t>
            </a:r>
            <a:r>
              <a:rPr lang="vi-VN" sz="2400" b="1" i="1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so</a:t>
            </a:r>
            <a:r>
              <a:rPr lang="vi-VN" sz="2400" b="1" i="1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sánh</a:t>
            </a:r>
            <a:r>
              <a:rPr lang="vi-VN" sz="2400" b="1" i="1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để</a:t>
            </a:r>
            <a:r>
              <a:rPr lang="vi-VN" sz="2400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miêu</a:t>
            </a:r>
            <a:r>
              <a:rPr lang="vi-VN" sz="2400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tả</a:t>
            </a:r>
            <a:r>
              <a:rPr lang="vi-VN" sz="2400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vi-VN" sz="2400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cách</a:t>
            </a:r>
            <a:r>
              <a:rPr lang="vi-VN" sz="2400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sinh</a:t>
            </a:r>
            <a:r>
              <a:rPr lang="vi-VN" sz="2400" spc="-75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động.</a:t>
            </a:r>
            <a:endParaRPr lang="en-US" sz="1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kumimoji="0" lang="en-US" sz="2300" b="0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 rot="1476683">
            <a:off x="8316738" y="4333161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DEB35F-018E-883F-BCD7-3D833F3069BD}"/>
              </a:ext>
            </a:extLst>
          </p:cNvPr>
          <p:cNvSpPr/>
          <p:nvPr/>
        </p:nvSpPr>
        <p:spPr>
          <a:xfrm>
            <a:off x="1541967" y="231665"/>
            <a:ext cx="1644854" cy="469451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6600CC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LƯU Ý:</a:t>
            </a:r>
          </a:p>
        </p:txBody>
      </p:sp>
    </p:spTree>
    <p:extLst>
      <p:ext uri="{BB962C8B-B14F-4D97-AF65-F5344CB8AC3E}">
        <p14:creationId xmlns:p14="http://schemas.microsoft.com/office/powerpoint/2010/main" val="13418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6724-BA3B-1A41-4382-209DB9230137}"/>
              </a:ext>
            </a:extLst>
          </p:cNvPr>
          <p:cNvSpPr txBox="1"/>
          <p:nvPr/>
        </p:nvSpPr>
        <p:spPr>
          <a:xfrm>
            <a:off x="533400" y="753490"/>
            <a:ext cx="8013700" cy="1384995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FFD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    </a:t>
            </a:r>
            <a:r>
              <a:rPr kumimoji="0" lang="en-US" sz="39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Làm</a:t>
            </a:r>
            <a:r>
              <a:rPr kumimoji="0" lang="en-US" sz="39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việc</a:t>
            </a:r>
            <a:r>
              <a:rPr kumimoji="0" lang="en-US" sz="39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cá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nhân</a:t>
            </a:r>
            <a:r>
              <a:rPr kumimoji="0" lang="en-US" sz="39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9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baseline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trình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bày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đoạn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văn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trước</a:t>
            </a:r>
            <a:r>
              <a:rPr kumimoji="0" lang="en-US" sz="3900" b="1" i="0" u="none" strike="noStrike" kern="0" cap="none" spc="0" normalizeH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900" b="1" i="0" u="none" strike="noStrike" kern="0" cap="none" spc="0" normalizeH="0" noProof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lớp</a:t>
            </a:r>
            <a:r>
              <a:rPr kumimoji="0" lang="en-US" sz="3900" b="1" i="0" u="none" strike="noStrike" kern="0" cap="none" spc="0" normalizeH="0" baseline="0" noProof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Calibri" panose="020F0502020204030204" pitchFamily="34" charset="0"/>
                <a:sym typeface="Arial"/>
              </a:rPr>
              <a:t>. </a:t>
            </a: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73B9369-75DE-34F1-BD1A-77F6268D6F4C}"/>
              </a:ext>
            </a:extLst>
          </p:cNvPr>
          <p:cNvSpPr/>
          <p:nvPr/>
        </p:nvSpPr>
        <p:spPr>
          <a:xfrm>
            <a:off x="6559911" y="2650427"/>
            <a:ext cx="2167702" cy="1012624"/>
          </a:xfrm>
          <a:prstGeom prst="cloudCallout">
            <a:avLst>
              <a:gd name="adj1" fmla="val -53786"/>
              <a:gd name="adj2" fmla="val -98033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SGK/59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418925-99A8-0B57-3B75-9652858AAA87}"/>
              </a:ext>
            </a:extLst>
          </p:cNvPr>
          <p:cNvGrpSpPr/>
          <p:nvPr/>
        </p:nvGrpSpPr>
        <p:grpSpPr>
          <a:xfrm>
            <a:off x="533400" y="2563463"/>
            <a:ext cx="5048676" cy="2261802"/>
            <a:chOff x="1726589" y="2454356"/>
            <a:chExt cx="5048676" cy="226180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8D7699-7011-C1A9-590C-3F2DF1967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36540" y="2454356"/>
              <a:ext cx="5038725" cy="215265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2DA4D8-B823-2293-D0B5-A6379CCA6274}"/>
                </a:ext>
              </a:extLst>
            </p:cNvPr>
            <p:cNvSpPr/>
            <p:nvPr/>
          </p:nvSpPr>
          <p:spPr>
            <a:xfrm>
              <a:off x="1726589" y="4247515"/>
              <a:ext cx="532149" cy="468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50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1E2B7290-272C-3BB4-0DAC-5AC234BD8CEF}"/>
              </a:ext>
            </a:extLst>
          </p:cNvPr>
          <p:cNvSpPr/>
          <p:nvPr/>
        </p:nvSpPr>
        <p:spPr>
          <a:xfrm>
            <a:off x="584371" y="220736"/>
            <a:ext cx="8115300" cy="1879903"/>
          </a:xfrm>
          <a:custGeom>
            <a:avLst/>
            <a:gdLst/>
            <a:ahLst/>
            <a:cxnLst/>
            <a:rect l="l" t="t" r="r" b="b"/>
            <a:pathLst>
              <a:path w="16230600" h="5164282">
                <a:moveTo>
                  <a:pt x="0" y="0"/>
                </a:moveTo>
                <a:lnTo>
                  <a:pt x="16230600" y="0"/>
                </a:lnTo>
                <a:lnTo>
                  <a:pt x="16230600" y="5164282"/>
                </a:lnTo>
                <a:lnTo>
                  <a:pt x="0" y="5164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11772" y="4310544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002742" y="254782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B6BBB-F294-B468-0E40-2D789CBD7C70}"/>
              </a:ext>
            </a:extLst>
          </p:cNvPr>
          <p:cNvSpPr/>
          <p:nvPr/>
        </p:nvSpPr>
        <p:spPr>
          <a:xfrm>
            <a:off x="1423333" y="537441"/>
            <a:ext cx="643737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5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VẬN DỤNG</a:t>
            </a:r>
            <a:endParaRPr kumimoji="0" lang="en-US" sz="75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Rectangle: Rounded Corners 34">
            <a:extLst>
              <a:ext uri="{FF2B5EF4-FFF2-40B4-BE49-F238E27FC236}">
                <a16:creationId xmlns:a16="http://schemas.microsoft.com/office/drawing/2014/main" id="{924E07C3-261F-2F64-5001-0996D102C5CC}"/>
              </a:ext>
            </a:extLst>
          </p:cNvPr>
          <p:cNvSpPr/>
          <p:nvPr/>
        </p:nvSpPr>
        <p:spPr>
          <a:xfrm>
            <a:off x="202213" y="1868678"/>
            <a:ext cx="8624458" cy="2083630"/>
          </a:xfrm>
          <a:custGeom>
            <a:avLst/>
            <a:gdLst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4232463 w 8624458"/>
              <a:gd name="connsiteY17" fmla="*/ 2083630 h 2083630"/>
              <a:gd name="connsiteX18" fmla="*/ 3743906 w 8624458"/>
              <a:gd name="connsiteY18" fmla="*/ 2083630 h 2083630"/>
              <a:gd name="connsiteX19" fmla="*/ 2816641 w 8624458"/>
              <a:gd name="connsiteY19" fmla="*/ 2083630 h 2083630"/>
              <a:gd name="connsiteX20" fmla="*/ 1889379 w 8624458"/>
              <a:gd name="connsiteY20" fmla="*/ 2083630 h 2083630"/>
              <a:gd name="connsiteX21" fmla="*/ 822529 w 8624458"/>
              <a:gd name="connsiteY21" fmla="*/ 2083630 h 2083630"/>
              <a:gd name="connsiteX22" fmla="*/ 0 w 8624458"/>
              <a:gd name="connsiteY22" fmla="*/ 1663319 h 2083630"/>
              <a:gd name="connsiteX23" fmla="*/ 0 w 8624458"/>
              <a:gd name="connsiteY23" fmla="*/ 1248982 h 2083630"/>
              <a:gd name="connsiteX24" fmla="*/ 0 w 8624458"/>
              <a:gd name="connsiteY24" fmla="*/ 809785 h 2083630"/>
              <a:gd name="connsiteX25" fmla="*/ 0 w 8624458"/>
              <a:gd name="connsiteY25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89379 w 8624458"/>
              <a:gd name="connsiteY2" fmla="*/ 0 h 2083630"/>
              <a:gd name="connsiteX3" fmla="*/ 2746849 w 8624458"/>
              <a:gd name="connsiteY3" fmla="*/ 0 h 2083630"/>
              <a:gd name="connsiteX4" fmla="*/ 3604317 w 8624458"/>
              <a:gd name="connsiteY4" fmla="*/ 0 h 2083630"/>
              <a:gd name="connsiteX5" fmla="*/ 4671168 w 8624458"/>
              <a:gd name="connsiteY5" fmla="*/ 0 h 2083630"/>
              <a:gd name="connsiteX6" fmla="*/ 5598431 w 8624458"/>
              <a:gd name="connsiteY6" fmla="*/ 0 h 2083630"/>
              <a:gd name="connsiteX7" fmla="*/ 6735077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09785 h 2083630"/>
              <a:gd name="connsiteX11" fmla="*/ 8624458 w 8624458"/>
              <a:gd name="connsiteY11" fmla="*/ 1248982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7014251 w 8624458"/>
              <a:gd name="connsiteY14" fmla="*/ 2083630 h 2083630"/>
              <a:gd name="connsiteX15" fmla="*/ 5877607 w 8624458"/>
              <a:gd name="connsiteY15" fmla="*/ 2083630 h 2083630"/>
              <a:gd name="connsiteX16" fmla="*/ 4950345 w 8624458"/>
              <a:gd name="connsiteY16" fmla="*/ 2083630 h 2083630"/>
              <a:gd name="connsiteX17" fmla="*/ 4023081 w 8624458"/>
              <a:gd name="connsiteY17" fmla="*/ 2083630 h 2083630"/>
              <a:gd name="connsiteX18" fmla="*/ 2886436 w 8624458"/>
              <a:gd name="connsiteY18" fmla="*/ 2083630 h 2083630"/>
              <a:gd name="connsiteX19" fmla="*/ 1819586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47076 h 2083630"/>
              <a:gd name="connsiteX24" fmla="*/ 0 w 8624458"/>
              <a:gd name="connsiteY24" fmla="*/ 420309 h 2083630"/>
              <a:gd name="connsiteX0" fmla="*/ 0 w 8624458"/>
              <a:gd name="connsiteY0" fmla="*/ 420309 h 2083630"/>
              <a:gd name="connsiteX1" fmla="*/ 822529 w 8624458"/>
              <a:gd name="connsiteY1" fmla="*/ 0 h 2083630"/>
              <a:gd name="connsiteX2" fmla="*/ 1819586 w 8624458"/>
              <a:gd name="connsiteY2" fmla="*/ 0 h 2083630"/>
              <a:gd name="connsiteX3" fmla="*/ 2677055 w 8624458"/>
              <a:gd name="connsiteY3" fmla="*/ 0 h 2083630"/>
              <a:gd name="connsiteX4" fmla="*/ 3534524 w 8624458"/>
              <a:gd name="connsiteY4" fmla="*/ 0 h 2083630"/>
              <a:gd name="connsiteX5" fmla="*/ 4601375 w 8624458"/>
              <a:gd name="connsiteY5" fmla="*/ 0 h 2083630"/>
              <a:gd name="connsiteX6" fmla="*/ 5389049 w 8624458"/>
              <a:gd name="connsiteY6" fmla="*/ 0 h 2083630"/>
              <a:gd name="connsiteX7" fmla="*/ 6246518 w 8624458"/>
              <a:gd name="connsiteY7" fmla="*/ 0 h 2083630"/>
              <a:gd name="connsiteX8" fmla="*/ 7801927 w 8624458"/>
              <a:gd name="connsiteY8" fmla="*/ 0 h 2083630"/>
              <a:gd name="connsiteX9" fmla="*/ 8624458 w 8624458"/>
              <a:gd name="connsiteY9" fmla="*/ 420309 h 2083630"/>
              <a:gd name="connsiteX10" fmla="*/ 8624458 w 8624458"/>
              <a:gd name="connsiteY10" fmla="*/ 847076 h 2083630"/>
              <a:gd name="connsiteX11" fmla="*/ 8624458 w 8624458"/>
              <a:gd name="connsiteY11" fmla="*/ 1261413 h 2083630"/>
              <a:gd name="connsiteX12" fmla="*/ 8624458 w 8624458"/>
              <a:gd name="connsiteY12" fmla="*/ 1663319 h 2083630"/>
              <a:gd name="connsiteX13" fmla="*/ 7801927 w 8624458"/>
              <a:gd name="connsiteY13" fmla="*/ 2083630 h 2083630"/>
              <a:gd name="connsiteX14" fmla="*/ 6804870 w 8624458"/>
              <a:gd name="connsiteY14" fmla="*/ 2083630 h 2083630"/>
              <a:gd name="connsiteX15" fmla="*/ 5807815 w 8624458"/>
              <a:gd name="connsiteY15" fmla="*/ 2083630 h 2083630"/>
              <a:gd name="connsiteX16" fmla="*/ 4740961 w 8624458"/>
              <a:gd name="connsiteY16" fmla="*/ 2083630 h 2083630"/>
              <a:gd name="connsiteX17" fmla="*/ 3743906 w 8624458"/>
              <a:gd name="connsiteY17" fmla="*/ 2083630 h 2083630"/>
              <a:gd name="connsiteX18" fmla="*/ 2816641 w 8624458"/>
              <a:gd name="connsiteY18" fmla="*/ 2083630 h 2083630"/>
              <a:gd name="connsiteX19" fmla="*/ 1889379 w 8624458"/>
              <a:gd name="connsiteY19" fmla="*/ 2083630 h 2083630"/>
              <a:gd name="connsiteX20" fmla="*/ 822529 w 8624458"/>
              <a:gd name="connsiteY20" fmla="*/ 2083630 h 2083630"/>
              <a:gd name="connsiteX21" fmla="*/ 0 w 8624458"/>
              <a:gd name="connsiteY21" fmla="*/ 1663319 h 2083630"/>
              <a:gd name="connsiteX22" fmla="*/ 0 w 8624458"/>
              <a:gd name="connsiteY22" fmla="*/ 1248982 h 2083630"/>
              <a:gd name="connsiteX23" fmla="*/ 0 w 8624458"/>
              <a:gd name="connsiteY23" fmla="*/ 809785 h 2083630"/>
              <a:gd name="connsiteX24" fmla="*/ 0 w 8624458"/>
              <a:gd name="connsiteY24" fmla="*/ 420309 h 208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24458" h="2083630" fill="none" extrusionOk="0">
                <a:moveTo>
                  <a:pt x="0" y="420309"/>
                </a:moveTo>
                <a:cubicBezTo>
                  <a:pt x="48591" y="166554"/>
                  <a:pt x="432151" y="73226"/>
                  <a:pt x="822529" y="0"/>
                </a:cubicBezTo>
                <a:cubicBezTo>
                  <a:pt x="1080218" y="-4568"/>
                  <a:pt x="1495971" y="-11941"/>
                  <a:pt x="1819586" y="0"/>
                </a:cubicBezTo>
                <a:cubicBezTo>
                  <a:pt x="2183095" y="10258"/>
                  <a:pt x="2273057" y="23178"/>
                  <a:pt x="2677055" y="0"/>
                </a:cubicBezTo>
                <a:cubicBezTo>
                  <a:pt x="3084113" y="-29508"/>
                  <a:pt x="3240618" y="36784"/>
                  <a:pt x="3534524" y="0"/>
                </a:cubicBezTo>
                <a:cubicBezTo>
                  <a:pt x="3901803" y="-14382"/>
                  <a:pt x="4363854" y="49122"/>
                  <a:pt x="4601375" y="0"/>
                </a:cubicBezTo>
                <a:cubicBezTo>
                  <a:pt x="4849291" y="368"/>
                  <a:pt x="5189969" y="-45350"/>
                  <a:pt x="5389049" y="0"/>
                </a:cubicBezTo>
                <a:cubicBezTo>
                  <a:pt x="5496622" y="-3753"/>
                  <a:pt x="5912260" y="-33482"/>
                  <a:pt x="6246518" y="0"/>
                </a:cubicBezTo>
                <a:cubicBezTo>
                  <a:pt x="6505691" y="-62063"/>
                  <a:pt x="7417354" y="84147"/>
                  <a:pt x="7801927" y="0"/>
                </a:cubicBezTo>
                <a:cubicBezTo>
                  <a:pt x="8226753" y="-68002"/>
                  <a:pt x="8552044" y="177690"/>
                  <a:pt x="8624458" y="420309"/>
                </a:cubicBezTo>
                <a:cubicBezTo>
                  <a:pt x="8656927" y="621551"/>
                  <a:pt x="8636421" y="683460"/>
                  <a:pt x="8624458" y="847076"/>
                </a:cubicBezTo>
                <a:cubicBezTo>
                  <a:pt x="8569814" y="999389"/>
                  <a:pt x="8655071" y="1077039"/>
                  <a:pt x="8624458" y="1261413"/>
                </a:cubicBezTo>
                <a:cubicBezTo>
                  <a:pt x="8592168" y="1441092"/>
                  <a:pt x="8664199" y="1514539"/>
                  <a:pt x="8624458" y="1663319"/>
                </a:cubicBezTo>
                <a:cubicBezTo>
                  <a:pt x="8653322" y="1925755"/>
                  <a:pt x="8261161" y="2046959"/>
                  <a:pt x="7801927" y="2083630"/>
                </a:cubicBezTo>
                <a:cubicBezTo>
                  <a:pt x="7352235" y="2069082"/>
                  <a:pt x="7188895" y="2090078"/>
                  <a:pt x="6804870" y="2083630"/>
                </a:cubicBezTo>
                <a:cubicBezTo>
                  <a:pt x="6385160" y="2043952"/>
                  <a:pt x="6123449" y="2056291"/>
                  <a:pt x="5807815" y="2083630"/>
                </a:cubicBezTo>
                <a:cubicBezTo>
                  <a:pt x="5426312" y="2100682"/>
                  <a:pt x="5248794" y="2107260"/>
                  <a:pt x="4740961" y="2083630"/>
                </a:cubicBezTo>
                <a:cubicBezTo>
                  <a:pt x="4572284" y="2070464"/>
                  <a:pt x="4380846" y="2077786"/>
                  <a:pt x="4232463" y="2083630"/>
                </a:cubicBezTo>
                <a:cubicBezTo>
                  <a:pt x="4084080" y="2089474"/>
                  <a:pt x="3848567" y="2075140"/>
                  <a:pt x="3743906" y="2083630"/>
                </a:cubicBezTo>
                <a:cubicBezTo>
                  <a:pt x="3517238" y="2117107"/>
                  <a:pt x="3018583" y="2072521"/>
                  <a:pt x="2816641" y="2083630"/>
                </a:cubicBezTo>
                <a:cubicBezTo>
                  <a:pt x="2623297" y="2045069"/>
                  <a:pt x="2205898" y="2070104"/>
                  <a:pt x="1889379" y="2083630"/>
                </a:cubicBezTo>
                <a:cubicBezTo>
                  <a:pt x="1690258" y="2129864"/>
                  <a:pt x="1350299" y="2120359"/>
                  <a:pt x="822529" y="2083630"/>
                </a:cubicBezTo>
                <a:cubicBezTo>
                  <a:pt x="441506" y="1992829"/>
                  <a:pt x="151249" y="1925696"/>
                  <a:pt x="0" y="1663319"/>
                </a:cubicBezTo>
                <a:cubicBezTo>
                  <a:pt x="60267" y="1521163"/>
                  <a:pt x="-32806" y="1393498"/>
                  <a:pt x="0" y="1248982"/>
                </a:cubicBezTo>
                <a:cubicBezTo>
                  <a:pt x="20829" y="1122347"/>
                  <a:pt x="23343" y="973396"/>
                  <a:pt x="0" y="809785"/>
                </a:cubicBezTo>
                <a:cubicBezTo>
                  <a:pt x="-11500" y="630932"/>
                  <a:pt x="-60314" y="518460"/>
                  <a:pt x="0" y="420309"/>
                </a:cubicBezTo>
                <a:close/>
              </a:path>
              <a:path w="8624458" h="2083630" stroke="0" extrusionOk="0">
                <a:moveTo>
                  <a:pt x="0" y="420309"/>
                </a:moveTo>
                <a:cubicBezTo>
                  <a:pt x="34395" y="157718"/>
                  <a:pt x="405985" y="-77342"/>
                  <a:pt x="822529" y="0"/>
                </a:cubicBezTo>
                <a:cubicBezTo>
                  <a:pt x="1112277" y="25038"/>
                  <a:pt x="1683559" y="-3117"/>
                  <a:pt x="1889379" y="0"/>
                </a:cubicBezTo>
                <a:cubicBezTo>
                  <a:pt x="2093980" y="-11247"/>
                  <a:pt x="2471158" y="-36597"/>
                  <a:pt x="2746849" y="0"/>
                </a:cubicBezTo>
                <a:cubicBezTo>
                  <a:pt x="3033173" y="65953"/>
                  <a:pt x="3409069" y="2201"/>
                  <a:pt x="3604317" y="0"/>
                </a:cubicBezTo>
                <a:cubicBezTo>
                  <a:pt x="3775401" y="-261"/>
                  <a:pt x="4345667" y="90567"/>
                  <a:pt x="4671168" y="0"/>
                </a:cubicBezTo>
                <a:cubicBezTo>
                  <a:pt x="4998113" y="22289"/>
                  <a:pt x="5329978" y="-132"/>
                  <a:pt x="5598431" y="0"/>
                </a:cubicBezTo>
                <a:cubicBezTo>
                  <a:pt x="5876255" y="31755"/>
                  <a:pt x="6472155" y="-12616"/>
                  <a:pt x="6735077" y="0"/>
                </a:cubicBezTo>
                <a:cubicBezTo>
                  <a:pt x="7039282" y="30351"/>
                  <a:pt x="7500865" y="-4758"/>
                  <a:pt x="7801927" y="0"/>
                </a:cubicBezTo>
                <a:cubicBezTo>
                  <a:pt x="8164782" y="-6723"/>
                  <a:pt x="8701342" y="152130"/>
                  <a:pt x="8624458" y="420309"/>
                </a:cubicBezTo>
                <a:cubicBezTo>
                  <a:pt x="8631539" y="529989"/>
                  <a:pt x="8588683" y="698780"/>
                  <a:pt x="8624458" y="809785"/>
                </a:cubicBezTo>
                <a:cubicBezTo>
                  <a:pt x="8666915" y="866774"/>
                  <a:pt x="8596699" y="1117767"/>
                  <a:pt x="8624458" y="1248982"/>
                </a:cubicBezTo>
                <a:cubicBezTo>
                  <a:pt x="8663002" y="1423212"/>
                  <a:pt x="8621207" y="1471347"/>
                  <a:pt x="8624458" y="1663319"/>
                </a:cubicBezTo>
                <a:cubicBezTo>
                  <a:pt x="8591474" y="1840221"/>
                  <a:pt x="8131611" y="2122293"/>
                  <a:pt x="7801927" y="2083630"/>
                </a:cubicBezTo>
                <a:cubicBezTo>
                  <a:pt x="7671823" y="2057553"/>
                  <a:pt x="7191999" y="2078147"/>
                  <a:pt x="7014251" y="2083630"/>
                </a:cubicBezTo>
                <a:cubicBezTo>
                  <a:pt x="6685690" y="2033066"/>
                  <a:pt x="6292659" y="2166419"/>
                  <a:pt x="5877607" y="2083630"/>
                </a:cubicBezTo>
                <a:cubicBezTo>
                  <a:pt x="5469339" y="2033003"/>
                  <a:pt x="5288951" y="2061770"/>
                  <a:pt x="4950345" y="2083630"/>
                </a:cubicBezTo>
                <a:cubicBezTo>
                  <a:pt x="4621668" y="2142928"/>
                  <a:pt x="4276673" y="2116092"/>
                  <a:pt x="4023081" y="2083630"/>
                </a:cubicBezTo>
                <a:cubicBezTo>
                  <a:pt x="3817309" y="2082419"/>
                  <a:pt x="3484284" y="2109944"/>
                  <a:pt x="2886436" y="2083630"/>
                </a:cubicBezTo>
                <a:cubicBezTo>
                  <a:pt x="2330234" y="2085097"/>
                  <a:pt x="2344590" y="2105931"/>
                  <a:pt x="1819586" y="2083630"/>
                </a:cubicBezTo>
                <a:cubicBezTo>
                  <a:pt x="1306369" y="2052839"/>
                  <a:pt x="1023928" y="2118109"/>
                  <a:pt x="822529" y="2083630"/>
                </a:cubicBezTo>
                <a:cubicBezTo>
                  <a:pt x="378043" y="2059133"/>
                  <a:pt x="67253" y="1948458"/>
                  <a:pt x="0" y="1663319"/>
                </a:cubicBezTo>
                <a:cubicBezTo>
                  <a:pt x="25284" y="1531095"/>
                  <a:pt x="-40666" y="1484977"/>
                  <a:pt x="0" y="1248982"/>
                </a:cubicBezTo>
                <a:cubicBezTo>
                  <a:pt x="21078" y="1043496"/>
                  <a:pt x="11428" y="1047089"/>
                  <a:pt x="0" y="847076"/>
                </a:cubicBezTo>
                <a:cubicBezTo>
                  <a:pt x="22878" y="644673"/>
                  <a:pt x="-16069" y="521184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39005" y="100770"/>
                  <a:pt x="458385" y="-9593"/>
                  <a:pt x="822529" y="0"/>
                </a:cubicBezTo>
                <a:cubicBezTo>
                  <a:pt x="987566" y="48514"/>
                  <a:pt x="1359114" y="38457"/>
                  <a:pt x="1819586" y="0"/>
                </a:cubicBezTo>
                <a:cubicBezTo>
                  <a:pt x="2214735" y="17879"/>
                  <a:pt x="2258266" y="6047"/>
                  <a:pt x="2677055" y="0"/>
                </a:cubicBezTo>
                <a:cubicBezTo>
                  <a:pt x="3060182" y="-25752"/>
                  <a:pt x="3281162" y="-43222"/>
                  <a:pt x="3534524" y="0"/>
                </a:cubicBezTo>
                <a:cubicBezTo>
                  <a:pt x="3849795" y="-26145"/>
                  <a:pt x="4328912" y="15815"/>
                  <a:pt x="4601375" y="0"/>
                </a:cubicBezTo>
                <a:cubicBezTo>
                  <a:pt x="4823421" y="-36180"/>
                  <a:pt x="5122015" y="11004"/>
                  <a:pt x="5389049" y="0"/>
                </a:cubicBezTo>
                <a:cubicBezTo>
                  <a:pt x="5584141" y="-25487"/>
                  <a:pt x="5858417" y="-23261"/>
                  <a:pt x="6246518" y="0"/>
                </a:cubicBezTo>
                <a:cubicBezTo>
                  <a:pt x="6559559" y="6206"/>
                  <a:pt x="7360959" y="35888"/>
                  <a:pt x="7801927" y="0"/>
                </a:cubicBezTo>
                <a:cubicBezTo>
                  <a:pt x="8184329" y="-55572"/>
                  <a:pt x="8623355" y="120166"/>
                  <a:pt x="8624458" y="420309"/>
                </a:cubicBezTo>
                <a:cubicBezTo>
                  <a:pt x="8674932" y="602690"/>
                  <a:pt x="8666137" y="699270"/>
                  <a:pt x="8624458" y="847076"/>
                </a:cubicBezTo>
                <a:cubicBezTo>
                  <a:pt x="8596952" y="1024038"/>
                  <a:pt x="8631944" y="1084561"/>
                  <a:pt x="8624458" y="1261413"/>
                </a:cubicBezTo>
                <a:cubicBezTo>
                  <a:pt x="8610223" y="1408642"/>
                  <a:pt x="8634901" y="1502609"/>
                  <a:pt x="8624458" y="1663319"/>
                </a:cubicBezTo>
                <a:cubicBezTo>
                  <a:pt x="8702994" y="1962419"/>
                  <a:pt x="8244662" y="2027969"/>
                  <a:pt x="7801927" y="2083630"/>
                </a:cubicBezTo>
                <a:cubicBezTo>
                  <a:pt x="7366239" y="2054519"/>
                  <a:pt x="7195817" y="2111797"/>
                  <a:pt x="6804870" y="2083630"/>
                </a:cubicBezTo>
                <a:cubicBezTo>
                  <a:pt x="6484081" y="2058787"/>
                  <a:pt x="6191437" y="2046368"/>
                  <a:pt x="5807815" y="2083630"/>
                </a:cubicBezTo>
                <a:cubicBezTo>
                  <a:pt x="5433250" y="2043670"/>
                  <a:pt x="5256897" y="2017779"/>
                  <a:pt x="4740961" y="2083630"/>
                </a:cubicBezTo>
                <a:cubicBezTo>
                  <a:pt x="4223136" y="2069381"/>
                  <a:pt x="4008969" y="2049379"/>
                  <a:pt x="3743906" y="2083630"/>
                </a:cubicBezTo>
                <a:cubicBezTo>
                  <a:pt x="3535596" y="2133210"/>
                  <a:pt x="3017763" y="2065114"/>
                  <a:pt x="2816641" y="2083630"/>
                </a:cubicBezTo>
                <a:cubicBezTo>
                  <a:pt x="2642059" y="2075003"/>
                  <a:pt x="2114226" y="2072917"/>
                  <a:pt x="1889379" y="2083630"/>
                </a:cubicBezTo>
                <a:cubicBezTo>
                  <a:pt x="1629044" y="2035588"/>
                  <a:pt x="1325142" y="2076301"/>
                  <a:pt x="822529" y="2083630"/>
                </a:cubicBezTo>
                <a:cubicBezTo>
                  <a:pt x="376614" y="2074658"/>
                  <a:pt x="172638" y="1919143"/>
                  <a:pt x="0" y="1663319"/>
                </a:cubicBezTo>
                <a:cubicBezTo>
                  <a:pt x="33474" y="1488398"/>
                  <a:pt x="7602" y="1366432"/>
                  <a:pt x="0" y="1248982"/>
                </a:cubicBezTo>
                <a:cubicBezTo>
                  <a:pt x="-1609" y="1138849"/>
                  <a:pt x="31315" y="947418"/>
                  <a:pt x="0" y="809785"/>
                </a:cubicBezTo>
                <a:cubicBezTo>
                  <a:pt x="-9876" y="646516"/>
                  <a:pt x="-71413" y="523900"/>
                  <a:pt x="0" y="420309"/>
                </a:cubicBezTo>
                <a:close/>
              </a:path>
              <a:path w="8624458" h="2083630" fill="none" stroke="0" extrusionOk="0">
                <a:moveTo>
                  <a:pt x="0" y="420309"/>
                </a:moveTo>
                <a:cubicBezTo>
                  <a:pt x="-20972" y="212167"/>
                  <a:pt x="395285" y="51326"/>
                  <a:pt x="822529" y="0"/>
                </a:cubicBezTo>
                <a:cubicBezTo>
                  <a:pt x="1060965" y="8071"/>
                  <a:pt x="1404118" y="44002"/>
                  <a:pt x="1819586" y="0"/>
                </a:cubicBezTo>
                <a:cubicBezTo>
                  <a:pt x="2213851" y="9265"/>
                  <a:pt x="2263107" y="15722"/>
                  <a:pt x="2677055" y="0"/>
                </a:cubicBezTo>
                <a:cubicBezTo>
                  <a:pt x="3048884" y="-18835"/>
                  <a:pt x="3265831" y="11931"/>
                  <a:pt x="3534524" y="0"/>
                </a:cubicBezTo>
                <a:cubicBezTo>
                  <a:pt x="3931107" y="-50211"/>
                  <a:pt x="4377970" y="2121"/>
                  <a:pt x="4601375" y="0"/>
                </a:cubicBezTo>
                <a:cubicBezTo>
                  <a:pt x="4846761" y="-29890"/>
                  <a:pt x="5154311" y="26884"/>
                  <a:pt x="5389049" y="0"/>
                </a:cubicBezTo>
                <a:cubicBezTo>
                  <a:pt x="5587999" y="-37660"/>
                  <a:pt x="5955039" y="23803"/>
                  <a:pt x="6246518" y="0"/>
                </a:cubicBezTo>
                <a:cubicBezTo>
                  <a:pt x="6474776" y="-36820"/>
                  <a:pt x="7397350" y="-17432"/>
                  <a:pt x="7801927" y="0"/>
                </a:cubicBezTo>
                <a:cubicBezTo>
                  <a:pt x="8178087" y="-89554"/>
                  <a:pt x="8634974" y="128118"/>
                  <a:pt x="8624458" y="420309"/>
                </a:cubicBezTo>
                <a:cubicBezTo>
                  <a:pt x="8667918" y="630182"/>
                  <a:pt x="8644905" y="696670"/>
                  <a:pt x="8624458" y="847076"/>
                </a:cubicBezTo>
                <a:cubicBezTo>
                  <a:pt x="8570561" y="993615"/>
                  <a:pt x="8634655" y="1069771"/>
                  <a:pt x="8624458" y="1261413"/>
                </a:cubicBezTo>
                <a:cubicBezTo>
                  <a:pt x="8586336" y="1423877"/>
                  <a:pt x="8639182" y="1537279"/>
                  <a:pt x="8624458" y="1663319"/>
                </a:cubicBezTo>
                <a:cubicBezTo>
                  <a:pt x="8760077" y="1864126"/>
                  <a:pt x="8245089" y="2072040"/>
                  <a:pt x="7801927" y="2083630"/>
                </a:cubicBezTo>
                <a:cubicBezTo>
                  <a:pt x="7355343" y="2085611"/>
                  <a:pt x="7210195" y="2066771"/>
                  <a:pt x="6804870" y="2083630"/>
                </a:cubicBezTo>
                <a:cubicBezTo>
                  <a:pt x="6424217" y="2055379"/>
                  <a:pt x="6061718" y="2036117"/>
                  <a:pt x="5807815" y="2083630"/>
                </a:cubicBezTo>
                <a:cubicBezTo>
                  <a:pt x="5417146" y="2083606"/>
                  <a:pt x="5258989" y="2046004"/>
                  <a:pt x="4740961" y="2083630"/>
                </a:cubicBezTo>
                <a:cubicBezTo>
                  <a:pt x="4572326" y="2106997"/>
                  <a:pt x="4353682" y="2084351"/>
                  <a:pt x="4242434" y="2083630"/>
                </a:cubicBezTo>
                <a:cubicBezTo>
                  <a:pt x="4131186" y="2082909"/>
                  <a:pt x="3869958" y="2076815"/>
                  <a:pt x="3743906" y="2083630"/>
                </a:cubicBezTo>
                <a:cubicBezTo>
                  <a:pt x="3542057" y="2156228"/>
                  <a:pt x="2989860" y="2055714"/>
                  <a:pt x="2816641" y="2083630"/>
                </a:cubicBezTo>
                <a:cubicBezTo>
                  <a:pt x="2600293" y="2089342"/>
                  <a:pt x="2185379" y="2132395"/>
                  <a:pt x="1889379" y="2083630"/>
                </a:cubicBezTo>
                <a:cubicBezTo>
                  <a:pt x="1607791" y="2109306"/>
                  <a:pt x="1415375" y="2067380"/>
                  <a:pt x="822529" y="2083630"/>
                </a:cubicBezTo>
                <a:cubicBezTo>
                  <a:pt x="416331" y="2030103"/>
                  <a:pt x="191474" y="1932407"/>
                  <a:pt x="0" y="1663319"/>
                </a:cubicBezTo>
                <a:cubicBezTo>
                  <a:pt x="35277" y="1526054"/>
                  <a:pt x="-33506" y="1371620"/>
                  <a:pt x="0" y="1248982"/>
                </a:cubicBezTo>
                <a:cubicBezTo>
                  <a:pt x="22625" y="1152767"/>
                  <a:pt x="9714" y="991361"/>
                  <a:pt x="0" y="809785"/>
                </a:cubicBezTo>
                <a:cubicBezTo>
                  <a:pt x="-24501" y="662901"/>
                  <a:pt x="-52615" y="510367"/>
                  <a:pt x="0" y="420309"/>
                </a:cubicBezTo>
                <a:close/>
              </a:path>
            </a:pathLst>
          </a:custGeom>
          <a:solidFill>
            <a:srgbClr val="FFFF99">
              <a:alpha val="94902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757072 w 8328152"/>
                      <a:gd name="connsiteY2" fmla="*/ 0 h 2824655"/>
                      <a:gd name="connsiteX3" fmla="*/ 2585081 w 8328152"/>
                      <a:gd name="connsiteY3" fmla="*/ 0 h 2824655"/>
                      <a:gd name="connsiteX4" fmla="*/ 3413091 w 8328152"/>
                      <a:gd name="connsiteY4" fmla="*/ 0 h 2824655"/>
                      <a:gd name="connsiteX5" fmla="*/ 4443288 w 8328152"/>
                      <a:gd name="connsiteY5" fmla="*/ 0 h 2824655"/>
                      <a:gd name="connsiteX6" fmla="*/ 5203901 w 8328152"/>
                      <a:gd name="connsiteY6" fmla="*/ 0 h 2824655"/>
                      <a:gd name="connsiteX7" fmla="*/ 6031910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148332 h 2824655"/>
                      <a:gd name="connsiteX11" fmla="*/ 8328152 w 8328152"/>
                      <a:gd name="connsiteY11" fmla="*/ 1710024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571079 w 8328152"/>
                      <a:gd name="connsiteY14" fmla="*/ 2824655 h 2824655"/>
                      <a:gd name="connsiteX15" fmla="*/ 5608279 w 8328152"/>
                      <a:gd name="connsiteY15" fmla="*/ 2824655 h 2824655"/>
                      <a:gd name="connsiteX16" fmla="*/ 4578079 w 8328152"/>
                      <a:gd name="connsiteY16" fmla="*/ 2824655 h 2824655"/>
                      <a:gd name="connsiteX17" fmla="*/ 3615279 w 8328152"/>
                      <a:gd name="connsiteY17" fmla="*/ 2824655 h 2824655"/>
                      <a:gd name="connsiteX18" fmla="*/ 2719872 w 8328152"/>
                      <a:gd name="connsiteY18" fmla="*/ 2824655 h 2824655"/>
                      <a:gd name="connsiteX19" fmla="*/ 1824467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097779 h 2824655"/>
                      <a:gd name="connsiteX24" fmla="*/ 0 w 8328152"/>
                      <a:gd name="connsiteY24" fmla="*/ 569789 h 2824655"/>
                      <a:gd name="connsiteX0" fmla="*/ 0 w 8328152"/>
                      <a:gd name="connsiteY0" fmla="*/ 569789 h 2824655"/>
                      <a:gd name="connsiteX1" fmla="*/ 794270 w 8328152"/>
                      <a:gd name="connsiteY1" fmla="*/ 0 h 2824655"/>
                      <a:gd name="connsiteX2" fmla="*/ 1824467 w 8328152"/>
                      <a:gd name="connsiteY2" fmla="*/ 0 h 2824655"/>
                      <a:gd name="connsiteX3" fmla="*/ 2652477 w 8328152"/>
                      <a:gd name="connsiteY3" fmla="*/ 0 h 2824655"/>
                      <a:gd name="connsiteX4" fmla="*/ 3480486 w 8328152"/>
                      <a:gd name="connsiteY4" fmla="*/ 0 h 2824655"/>
                      <a:gd name="connsiteX5" fmla="*/ 4510684 w 8328152"/>
                      <a:gd name="connsiteY5" fmla="*/ 0 h 2824655"/>
                      <a:gd name="connsiteX6" fmla="*/ 5406089 w 8328152"/>
                      <a:gd name="connsiteY6" fmla="*/ 0 h 2824655"/>
                      <a:gd name="connsiteX7" fmla="*/ 6503684 w 8328152"/>
                      <a:gd name="connsiteY7" fmla="*/ 0 h 2824655"/>
                      <a:gd name="connsiteX8" fmla="*/ 7533881 w 8328152"/>
                      <a:gd name="connsiteY8" fmla="*/ 0 h 2824655"/>
                      <a:gd name="connsiteX9" fmla="*/ 8328152 w 8328152"/>
                      <a:gd name="connsiteY9" fmla="*/ 569789 h 2824655"/>
                      <a:gd name="connsiteX10" fmla="*/ 8328152 w 8328152"/>
                      <a:gd name="connsiteY10" fmla="*/ 1097779 h 2824655"/>
                      <a:gd name="connsiteX11" fmla="*/ 8328152 w 8328152"/>
                      <a:gd name="connsiteY11" fmla="*/ 1693173 h 2824655"/>
                      <a:gd name="connsiteX12" fmla="*/ 8328152 w 8328152"/>
                      <a:gd name="connsiteY12" fmla="*/ 2254865 h 2824655"/>
                      <a:gd name="connsiteX13" fmla="*/ 7533881 w 8328152"/>
                      <a:gd name="connsiteY13" fmla="*/ 2824655 h 2824655"/>
                      <a:gd name="connsiteX14" fmla="*/ 6773267 w 8328152"/>
                      <a:gd name="connsiteY14" fmla="*/ 2824655 h 2824655"/>
                      <a:gd name="connsiteX15" fmla="*/ 5675674 w 8328152"/>
                      <a:gd name="connsiteY15" fmla="*/ 2824655 h 2824655"/>
                      <a:gd name="connsiteX16" fmla="*/ 4780269 w 8328152"/>
                      <a:gd name="connsiteY16" fmla="*/ 2824655 h 2824655"/>
                      <a:gd name="connsiteX17" fmla="*/ 3884863 w 8328152"/>
                      <a:gd name="connsiteY17" fmla="*/ 2824655 h 2824655"/>
                      <a:gd name="connsiteX18" fmla="*/ 2787269 w 8328152"/>
                      <a:gd name="connsiteY18" fmla="*/ 2824655 h 2824655"/>
                      <a:gd name="connsiteX19" fmla="*/ 1757072 w 8328152"/>
                      <a:gd name="connsiteY19" fmla="*/ 2824655 h 2824655"/>
                      <a:gd name="connsiteX20" fmla="*/ 794270 w 8328152"/>
                      <a:gd name="connsiteY20" fmla="*/ 2824655 h 2824655"/>
                      <a:gd name="connsiteX21" fmla="*/ 0 w 8328152"/>
                      <a:gd name="connsiteY21" fmla="*/ 2254865 h 2824655"/>
                      <a:gd name="connsiteX22" fmla="*/ 0 w 8328152"/>
                      <a:gd name="connsiteY22" fmla="*/ 1693173 h 2824655"/>
                      <a:gd name="connsiteX23" fmla="*/ 0 w 8328152"/>
                      <a:gd name="connsiteY23" fmla="*/ 1148332 h 2824655"/>
                      <a:gd name="connsiteX24" fmla="*/ 0 w 8328152"/>
                      <a:gd name="connsiteY24" fmla="*/ 569789 h 2824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8328152" h="2824655" fill="none" extrusionOk="0">
                        <a:moveTo>
                          <a:pt x="0" y="569789"/>
                        </a:moveTo>
                        <a:cubicBezTo>
                          <a:pt x="-21173" y="248015"/>
                          <a:pt x="350344" y="-9090"/>
                          <a:pt x="794270" y="0"/>
                        </a:cubicBezTo>
                        <a:cubicBezTo>
                          <a:pt x="1032902" y="10698"/>
                          <a:pt x="1423440" y="-4390"/>
                          <a:pt x="1757072" y="0"/>
                        </a:cubicBezTo>
                        <a:cubicBezTo>
                          <a:pt x="2122947" y="24800"/>
                          <a:pt x="2193602" y="16728"/>
                          <a:pt x="2585081" y="0"/>
                        </a:cubicBezTo>
                        <a:cubicBezTo>
                          <a:pt x="2966687" y="-27930"/>
                          <a:pt x="3134466" y="40816"/>
                          <a:pt x="3413091" y="0"/>
                        </a:cubicBezTo>
                        <a:cubicBezTo>
                          <a:pt x="3736167" y="-46266"/>
                          <a:pt x="4192265" y="44495"/>
                          <a:pt x="4443288" y="0"/>
                        </a:cubicBezTo>
                        <a:cubicBezTo>
                          <a:pt x="4693118" y="-6120"/>
                          <a:pt x="5003799" y="-8121"/>
                          <a:pt x="5203901" y="0"/>
                        </a:cubicBezTo>
                        <a:cubicBezTo>
                          <a:pt x="5374082" y="42398"/>
                          <a:pt x="5696635" y="-42277"/>
                          <a:pt x="6031910" y="0"/>
                        </a:cubicBezTo>
                        <a:cubicBezTo>
                          <a:pt x="6304211" y="-51668"/>
                          <a:pt x="7195172" y="9147"/>
                          <a:pt x="7533881" y="0"/>
                        </a:cubicBezTo>
                        <a:cubicBezTo>
                          <a:pt x="7926784" y="-121037"/>
                          <a:pt x="8300925" y="212482"/>
                          <a:pt x="8328152" y="569789"/>
                        </a:cubicBezTo>
                        <a:cubicBezTo>
                          <a:pt x="8369739" y="857797"/>
                          <a:pt x="8345508" y="943735"/>
                          <a:pt x="8328152" y="1148332"/>
                        </a:cubicBezTo>
                        <a:cubicBezTo>
                          <a:pt x="8289250" y="1339501"/>
                          <a:pt x="8336594" y="1475806"/>
                          <a:pt x="8328152" y="1710024"/>
                        </a:cubicBezTo>
                        <a:cubicBezTo>
                          <a:pt x="8299854" y="1952954"/>
                          <a:pt x="8346878" y="2054940"/>
                          <a:pt x="8328152" y="2254865"/>
                        </a:cubicBezTo>
                        <a:cubicBezTo>
                          <a:pt x="8366639" y="2565017"/>
                          <a:pt x="7961120" y="2792378"/>
                          <a:pt x="7533881" y="2824655"/>
                        </a:cubicBezTo>
                        <a:cubicBezTo>
                          <a:pt x="7108471" y="2822375"/>
                          <a:pt x="6950721" y="2836035"/>
                          <a:pt x="6571079" y="2824655"/>
                        </a:cubicBezTo>
                        <a:cubicBezTo>
                          <a:pt x="6187562" y="2757023"/>
                          <a:pt x="5882839" y="2838391"/>
                          <a:pt x="5608279" y="2824655"/>
                        </a:cubicBezTo>
                        <a:cubicBezTo>
                          <a:pt x="5257301" y="2801491"/>
                          <a:pt x="5075371" y="2827093"/>
                          <a:pt x="4578079" y="2824655"/>
                        </a:cubicBezTo>
                        <a:cubicBezTo>
                          <a:pt x="4084837" y="2821269"/>
                          <a:pt x="3841667" y="2829443"/>
                          <a:pt x="3615279" y="2824655"/>
                        </a:cubicBezTo>
                        <a:cubicBezTo>
                          <a:pt x="3403042" y="2870273"/>
                          <a:pt x="2912631" y="2800265"/>
                          <a:pt x="2719872" y="2824655"/>
                        </a:cubicBezTo>
                        <a:cubicBezTo>
                          <a:pt x="2518682" y="2810346"/>
                          <a:pt x="2082604" y="2835693"/>
                          <a:pt x="1824467" y="2824655"/>
                        </a:cubicBezTo>
                        <a:cubicBezTo>
                          <a:pt x="1598074" y="2800973"/>
                          <a:pt x="1313564" y="2861756"/>
                          <a:pt x="794270" y="2824655"/>
                        </a:cubicBezTo>
                        <a:cubicBezTo>
                          <a:pt x="410074" y="2785777"/>
                          <a:pt x="151877" y="2551791"/>
                          <a:pt x="0" y="2254865"/>
                        </a:cubicBezTo>
                        <a:cubicBezTo>
                          <a:pt x="46874" y="2058585"/>
                          <a:pt x="-26974" y="1860053"/>
                          <a:pt x="0" y="1693173"/>
                        </a:cubicBezTo>
                        <a:cubicBezTo>
                          <a:pt x="13242" y="1528939"/>
                          <a:pt x="24445" y="1327176"/>
                          <a:pt x="0" y="1097779"/>
                        </a:cubicBezTo>
                        <a:cubicBezTo>
                          <a:pt x="-21818" y="877607"/>
                          <a:pt x="-37698" y="712246"/>
                          <a:pt x="0" y="569789"/>
                        </a:cubicBezTo>
                        <a:close/>
                      </a:path>
                      <a:path w="8328152" h="2824655" stroke="0" extrusionOk="0">
                        <a:moveTo>
                          <a:pt x="0" y="569789"/>
                        </a:moveTo>
                        <a:cubicBezTo>
                          <a:pt x="34415" y="275985"/>
                          <a:pt x="348985" y="-53183"/>
                          <a:pt x="794270" y="0"/>
                        </a:cubicBezTo>
                        <a:cubicBezTo>
                          <a:pt x="1082723" y="-34369"/>
                          <a:pt x="1578243" y="-34258"/>
                          <a:pt x="1824467" y="0"/>
                        </a:cubicBezTo>
                        <a:cubicBezTo>
                          <a:pt x="2051421" y="-2579"/>
                          <a:pt x="2399427" y="-48796"/>
                          <a:pt x="2652477" y="0"/>
                        </a:cubicBezTo>
                        <a:cubicBezTo>
                          <a:pt x="2944535" y="32276"/>
                          <a:pt x="3296586" y="7314"/>
                          <a:pt x="3480486" y="0"/>
                        </a:cubicBezTo>
                        <a:cubicBezTo>
                          <a:pt x="3622670" y="-15082"/>
                          <a:pt x="4166589" y="29412"/>
                          <a:pt x="4510684" y="0"/>
                        </a:cubicBezTo>
                        <a:cubicBezTo>
                          <a:pt x="4818115" y="18466"/>
                          <a:pt x="5147218" y="-16320"/>
                          <a:pt x="5406089" y="0"/>
                        </a:cubicBezTo>
                        <a:cubicBezTo>
                          <a:pt x="5707135" y="31899"/>
                          <a:pt x="6244562" y="36736"/>
                          <a:pt x="6503684" y="0"/>
                        </a:cubicBezTo>
                        <a:cubicBezTo>
                          <a:pt x="6812881" y="35646"/>
                          <a:pt x="7187069" y="38439"/>
                          <a:pt x="7533881" y="0"/>
                        </a:cubicBezTo>
                        <a:cubicBezTo>
                          <a:pt x="7877295" y="31761"/>
                          <a:pt x="8401388" y="161441"/>
                          <a:pt x="8328152" y="569789"/>
                        </a:cubicBezTo>
                        <a:cubicBezTo>
                          <a:pt x="8332545" y="713122"/>
                          <a:pt x="8295783" y="968102"/>
                          <a:pt x="8328152" y="1097779"/>
                        </a:cubicBezTo>
                        <a:cubicBezTo>
                          <a:pt x="8371827" y="1190391"/>
                          <a:pt x="8307772" y="1512969"/>
                          <a:pt x="8328152" y="1693173"/>
                        </a:cubicBezTo>
                        <a:cubicBezTo>
                          <a:pt x="8358573" y="1930417"/>
                          <a:pt x="8327272" y="1994917"/>
                          <a:pt x="8328152" y="2254865"/>
                        </a:cubicBezTo>
                        <a:cubicBezTo>
                          <a:pt x="8327817" y="2471685"/>
                          <a:pt x="7886114" y="2768397"/>
                          <a:pt x="7533881" y="2824655"/>
                        </a:cubicBezTo>
                        <a:cubicBezTo>
                          <a:pt x="7404336" y="2800848"/>
                          <a:pt x="6943392" y="2828713"/>
                          <a:pt x="6773267" y="2824655"/>
                        </a:cubicBezTo>
                        <a:cubicBezTo>
                          <a:pt x="6511970" y="2848596"/>
                          <a:pt x="6051666" y="2909113"/>
                          <a:pt x="5675674" y="2824655"/>
                        </a:cubicBezTo>
                        <a:cubicBezTo>
                          <a:pt x="5272624" y="2803444"/>
                          <a:pt x="5099847" y="2804585"/>
                          <a:pt x="4780269" y="2824655"/>
                        </a:cubicBezTo>
                        <a:cubicBezTo>
                          <a:pt x="4443722" y="2818938"/>
                          <a:pt x="4152954" y="2859352"/>
                          <a:pt x="3884863" y="2824655"/>
                        </a:cubicBezTo>
                        <a:cubicBezTo>
                          <a:pt x="3639990" y="2763942"/>
                          <a:pt x="3345889" y="2806915"/>
                          <a:pt x="2787269" y="2824655"/>
                        </a:cubicBezTo>
                        <a:cubicBezTo>
                          <a:pt x="2248853" y="2828114"/>
                          <a:pt x="2266690" y="2851637"/>
                          <a:pt x="1757072" y="2824655"/>
                        </a:cubicBezTo>
                        <a:cubicBezTo>
                          <a:pt x="1264520" y="2816040"/>
                          <a:pt x="997560" y="2861455"/>
                          <a:pt x="794270" y="2824655"/>
                        </a:cubicBezTo>
                        <a:cubicBezTo>
                          <a:pt x="368098" y="2772367"/>
                          <a:pt x="8740" y="2610462"/>
                          <a:pt x="0" y="2254865"/>
                        </a:cubicBezTo>
                        <a:cubicBezTo>
                          <a:pt x="13735" y="2078112"/>
                          <a:pt x="-42837" y="1987533"/>
                          <a:pt x="0" y="1693173"/>
                        </a:cubicBezTo>
                        <a:cubicBezTo>
                          <a:pt x="20169" y="1417708"/>
                          <a:pt x="8293" y="1420339"/>
                          <a:pt x="0" y="1148332"/>
                        </a:cubicBezTo>
                        <a:cubicBezTo>
                          <a:pt x="11665" y="873472"/>
                          <a:pt x="-816" y="731187"/>
                          <a:pt x="0" y="569789"/>
                        </a:cubicBezTo>
                        <a:close/>
                      </a:path>
                      <a:path w="8328152" h="2824655" fill="none" stroke="0" extrusionOk="0">
                        <a:moveTo>
                          <a:pt x="0" y="569789"/>
                        </a:moveTo>
                        <a:cubicBezTo>
                          <a:pt x="-17066" y="229733"/>
                          <a:pt x="435984" y="101292"/>
                          <a:pt x="794270" y="0"/>
                        </a:cubicBezTo>
                        <a:cubicBezTo>
                          <a:pt x="951837" y="16931"/>
                          <a:pt x="1335097" y="9457"/>
                          <a:pt x="1757072" y="0"/>
                        </a:cubicBezTo>
                        <a:cubicBezTo>
                          <a:pt x="2130699" y="24501"/>
                          <a:pt x="2177339" y="23180"/>
                          <a:pt x="2585081" y="0"/>
                        </a:cubicBezTo>
                        <a:cubicBezTo>
                          <a:pt x="2949801" y="-16818"/>
                          <a:pt x="3150624" y="-2419"/>
                          <a:pt x="3413091" y="0"/>
                        </a:cubicBezTo>
                        <a:cubicBezTo>
                          <a:pt x="3719670" y="-21802"/>
                          <a:pt x="4226532" y="7168"/>
                          <a:pt x="4443288" y="0"/>
                        </a:cubicBezTo>
                        <a:cubicBezTo>
                          <a:pt x="4649804" y="-62610"/>
                          <a:pt x="4951204" y="20889"/>
                          <a:pt x="5203901" y="0"/>
                        </a:cubicBezTo>
                        <a:cubicBezTo>
                          <a:pt x="5442205" y="-41593"/>
                          <a:pt x="5691790" y="20272"/>
                          <a:pt x="6031910" y="0"/>
                        </a:cubicBezTo>
                        <a:cubicBezTo>
                          <a:pt x="6301828" y="-11789"/>
                          <a:pt x="7044373" y="8744"/>
                          <a:pt x="7533881" y="0"/>
                        </a:cubicBezTo>
                        <a:cubicBezTo>
                          <a:pt x="7915480" y="-67307"/>
                          <a:pt x="8319901" y="188843"/>
                          <a:pt x="8328152" y="569789"/>
                        </a:cubicBezTo>
                        <a:cubicBezTo>
                          <a:pt x="8359585" y="826763"/>
                          <a:pt x="8369103" y="944493"/>
                          <a:pt x="8328152" y="1148332"/>
                        </a:cubicBezTo>
                        <a:cubicBezTo>
                          <a:pt x="8292525" y="1360758"/>
                          <a:pt x="8339417" y="1475148"/>
                          <a:pt x="8328152" y="1710024"/>
                        </a:cubicBezTo>
                        <a:cubicBezTo>
                          <a:pt x="8306592" y="1918834"/>
                          <a:pt x="8326359" y="2070763"/>
                          <a:pt x="8328152" y="2254865"/>
                        </a:cubicBezTo>
                        <a:cubicBezTo>
                          <a:pt x="8401186" y="2556341"/>
                          <a:pt x="7935224" y="2846357"/>
                          <a:pt x="7533881" y="2824655"/>
                        </a:cubicBezTo>
                        <a:cubicBezTo>
                          <a:pt x="7096916" y="2811548"/>
                          <a:pt x="6939729" y="2828243"/>
                          <a:pt x="6571079" y="2824655"/>
                        </a:cubicBezTo>
                        <a:cubicBezTo>
                          <a:pt x="6232958" y="2819139"/>
                          <a:pt x="5943116" y="2841464"/>
                          <a:pt x="5608279" y="2824655"/>
                        </a:cubicBezTo>
                        <a:cubicBezTo>
                          <a:pt x="5247843" y="2809223"/>
                          <a:pt x="5068993" y="2796212"/>
                          <a:pt x="4578079" y="2824655"/>
                        </a:cubicBezTo>
                        <a:cubicBezTo>
                          <a:pt x="4067407" y="2850349"/>
                          <a:pt x="3864857" y="2803602"/>
                          <a:pt x="3615279" y="2824655"/>
                        </a:cubicBezTo>
                        <a:cubicBezTo>
                          <a:pt x="3422035" y="2861759"/>
                          <a:pt x="2927009" y="2832508"/>
                          <a:pt x="2719872" y="2824655"/>
                        </a:cubicBezTo>
                        <a:cubicBezTo>
                          <a:pt x="2543651" y="2863435"/>
                          <a:pt x="2009563" y="2836182"/>
                          <a:pt x="1824467" y="2824655"/>
                        </a:cubicBezTo>
                        <a:cubicBezTo>
                          <a:pt x="1588703" y="2839814"/>
                          <a:pt x="1305414" y="2823569"/>
                          <a:pt x="794270" y="2824655"/>
                        </a:cubicBezTo>
                        <a:cubicBezTo>
                          <a:pt x="354245" y="2866136"/>
                          <a:pt x="144588" y="2532945"/>
                          <a:pt x="0" y="2254865"/>
                        </a:cubicBezTo>
                        <a:cubicBezTo>
                          <a:pt x="24290" y="2006971"/>
                          <a:pt x="-1622" y="1855306"/>
                          <a:pt x="0" y="1693173"/>
                        </a:cubicBezTo>
                        <a:cubicBezTo>
                          <a:pt x="-16225" y="1557229"/>
                          <a:pt x="9283" y="1317445"/>
                          <a:pt x="0" y="1097779"/>
                        </a:cubicBezTo>
                        <a:cubicBezTo>
                          <a:pt x="-16805" y="901394"/>
                          <a:pt x="-56029" y="721660"/>
                          <a:pt x="0" y="569789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3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sz="2300" b="1" i="1" dirty="0">
              <a:solidFill>
                <a:prstClr val="black"/>
              </a:solidFill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Em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en-US" sz="3200" b="1" i="1" dirty="0">
                <a:solidFill>
                  <a:prstClr val="black"/>
                </a:solidFill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nay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757748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" panose="020B0604020202020204" pitchFamily="34" charset="0"/>
                <a:cs typeface="+mn-cs"/>
                <a:sym typeface="Arial"/>
              </a:rPr>
              <a:t>    </a:t>
            </a:r>
            <a:endParaRPr kumimoji="0" lang="en-US" sz="19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1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212494" y="117413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4"/>
                </a:lnTo>
                <a:lnTo>
                  <a:pt x="0" y="2925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64716" y="715618"/>
            <a:ext cx="2120227" cy="1462957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903965-54AC-C580-CEF8-B9F6240FE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3144778" y="536921"/>
            <a:ext cx="5757863" cy="40005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" y="-12700"/>
            <a:ext cx="9140452" cy="514407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19" y="-73112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B00B9E-A18D-9262-4164-156D5A058D0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75618" y="458844"/>
            <a:ext cx="5427023" cy="3328098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B43F94D0-80BD-6FAE-665B-C4B910DEBB70}"/>
              </a:ext>
            </a:extLst>
          </p:cNvPr>
          <p:cNvSpPr/>
          <p:nvPr/>
        </p:nvSpPr>
        <p:spPr>
          <a:xfrm>
            <a:off x="3629853" y="3449871"/>
            <a:ext cx="6126362" cy="1625039"/>
          </a:xfrm>
          <a:custGeom>
            <a:avLst/>
            <a:gdLst/>
            <a:ahLst/>
            <a:cxnLst/>
            <a:rect l="l" t="t" r="r" b="b"/>
            <a:pathLst>
              <a:path w="10804662" h="3261043">
                <a:moveTo>
                  <a:pt x="0" y="0"/>
                </a:moveTo>
                <a:lnTo>
                  <a:pt x="10804662" y="0"/>
                </a:lnTo>
                <a:lnTo>
                  <a:pt x="10804662" y="3261043"/>
                </a:lnTo>
                <a:lnTo>
                  <a:pt x="0" y="32610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5A1A757A-7FF0-1501-9F82-B560DBC84270}"/>
              </a:ext>
            </a:extLst>
          </p:cNvPr>
          <p:cNvSpPr/>
          <p:nvPr/>
        </p:nvSpPr>
        <p:spPr>
          <a:xfrm>
            <a:off x="980671" y="3414901"/>
            <a:ext cx="6126362" cy="1625039"/>
          </a:xfrm>
          <a:custGeom>
            <a:avLst/>
            <a:gdLst/>
            <a:ahLst/>
            <a:cxnLst/>
            <a:rect l="l" t="t" r="r" b="b"/>
            <a:pathLst>
              <a:path w="10804662" h="3261043">
                <a:moveTo>
                  <a:pt x="0" y="0"/>
                </a:moveTo>
                <a:lnTo>
                  <a:pt x="10804662" y="0"/>
                </a:lnTo>
                <a:lnTo>
                  <a:pt x="10804662" y="3261043"/>
                </a:lnTo>
                <a:lnTo>
                  <a:pt x="0" y="326104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092" y="4230875"/>
            <a:ext cx="885616" cy="748665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003" y="90606"/>
            <a:ext cx="1979858" cy="397583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617" y="607195"/>
            <a:ext cx="1979858" cy="3969593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127" y="87150"/>
            <a:ext cx="2245116" cy="3931945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FADB98C5-613C-696C-200F-5D588D9C71F2}"/>
              </a:ext>
            </a:extLst>
          </p:cNvPr>
          <p:cNvSpPr/>
          <p:nvPr/>
        </p:nvSpPr>
        <p:spPr>
          <a:xfrm>
            <a:off x="7946318" y="-1639"/>
            <a:ext cx="969398" cy="547726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32490860-1326-94ED-6E1C-EE4266F285B3}"/>
              </a:ext>
            </a:extLst>
          </p:cNvPr>
          <p:cNvSpPr/>
          <p:nvPr/>
        </p:nvSpPr>
        <p:spPr>
          <a:xfrm>
            <a:off x="7079545" y="254468"/>
            <a:ext cx="1370480" cy="547726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C4F938E1-D6C2-A156-A668-E16DE1EE510E}"/>
              </a:ext>
            </a:extLst>
          </p:cNvPr>
          <p:cNvSpPr/>
          <p:nvPr/>
        </p:nvSpPr>
        <p:spPr>
          <a:xfrm>
            <a:off x="5821415" y="326607"/>
            <a:ext cx="1370480" cy="327715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F6999B2-260F-9331-24AE-FD3C4AC74BC7}"/>
              </a:ext>
            </a:extLst>
          </p:cNvPr>
          <p:cNvSpPr/>
          <p:nvPr/>
        </p:nvSpPr>
        <p:spPr>
          <a:xfrm>
            <a:off x="4204518" y="-19520"/>
            <a:ext cx="1833118" cy="673842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A1EEA13C-E2F8-C283-62B5-0362292FBD5F}"/>
              </a:ext>
            </a:extLst>
          </p:cNvPr>
          <p:cNvSpPr/>
          <p:nvPr/>
        </p:nvSpPr>
        <p:spPr>
          <a:xfrm>
            <a:off x="4017549" y="315631"/>
            <a:ext cx="1370480" cy="460911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EAA8B02F-9D10-A84B-B26C-0871F422CABF}"/>
              </a:ext>
            </a:extLst>
          </p:cNvPr>
          <p:cNvSpPr/>
          <p:nvPr/>
        </p:nvSpPr>
        <p:spPr>
          <a:xfrm>
            <a:off x="3052221" y="-186888"/>
            <a:ext cx="1161860" cy="740036"/>
          </a:xfrm>
          <a:custGeom>
            <a:avLst/>
            <a:gdLst/>
            <a:ahLst/>
            <a:cxnLst/>
            <a:rect l="l" t="t" r="r" b="b"/>
            <a:pathLst>
              <a:path w="4240454" h="2925913">
                <a:moveTo>
                  <a:pt x="0" y="0"/>
                </a:moveTo>
                <a:lnTo>
                  <a:pt x="4240454" y="0"/>
                </a:lnTo>
                <a:lnTo>
                  <a:pt x="4240454" y="2925913"/>
                </a:lnTo>
                <a:lnTo>
                  <a:pt x="0" y="292591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pic>
        <p:nvPicPr>
          <p:cNvPr id="141" name="mau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680" y="84982"/>
            <a:ext cx="1979858" cy="3995319"/>
          </a:xfrm>
          <a:prstGeom prst="rect">
            <a:avLst/>
          </a:prstGeom>
        </p:spPr>
      </p:pic>
      <p:pic>
        <p:nvPicPr>
          <p:cNvPr id="139" name="mau1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296" y="87438"/>
            <a:ext cx="2273595" cy="3982168"/>
          </a:xfrm>
          <a:prstGeom prst="rect">
            <a:avLst/>
          </a:prstGeom>
        </p:spPr>
      </p:pic>
      <p:pic>
        <p:nvPicPr>
          <p:cNvPr id="140" name="mau2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017" y="607858"/>
            <a:ext cx="1975306" cy="39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FFFF99">
              <a:alpha val="70000"/>
            </a:srgb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lnSpc>
                <a:spcPct val="150000"/>
              </a:lnSpc>
              <a:buClrTx/>
            </a:pPr>
            <a:r>
              <a:rPr lang="en-US" sz="2400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 văn tả ngoại hình của người nằm ở phần nào của bài văn tả người?</a:t>
            </a:r>
            <a:endParaRPr lang="en-US" sz="2400" b="1" kern="1200" dirty="0">
              <a:solidFill>
                <a:srgbClr val="0000CC"/>
              </a:solidFill>
              <a:latin typeface="Calibri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009900">
              <a:alpha val="69804"/>
            </a:srgb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lnSpc>
                <a:spcPct val="150000"/>
              </a:lnSpc>
              <a:buClrTx/>
            </a:pPr>
            <a:r>
              <a:rPr lang="en-US" sz="2400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 văn tả ngoại hình của người nằm ở phần </a:t>
            </a:r>
            <a:r>
              <a:rPr lang="en-US" sz="2400" b="1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bài văn tả người</a:t>
            </a:r>
            <a:r>
              <a:rPr lang="en-US" sz="2400" b="1" i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2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FFFF99">
              <a:alpha val="70000"/>
            </a:srgb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i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 một bài hát về bạn bè mà bạn biết.</a:t>
            </a:r>
            <a:endParaRPr lang="en-US" sz="2400" b="1" kern="1200" dirty="0">
              <a:solidFill>
                <a:srgbClr val="0000CC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009900">
              <a:alpha val="70000"/>
            </a:srgb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Đáp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400" b="1" kern="1200" dirty="0" err="1">
                <a:solidFill>
                  <a:prstClr val="white"/>
                </a:solidFill>
                <a:latin typeface="Calibri" panose="020F0502020204030204"/>
              </a:rPr>
              <a:t>án</a:t>
            </a: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C629AB-CEB6-CCC8-4C99-2B2A4F4D38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36" y="2151910"/>
            <a:ext cx="7892143" cy="16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1921" y="295502"/>
            <a:ext cx="7892143" cy="1670957"/>
          </a:xfrm>
          <a:prstGeom prst="snip2DiagRect">
            <a:avLst/>
          </a:prstGeom>
          <a:solidFill>
            <a:srgbClr val="FFFF99">
              <a:alpha val="70000"/>
            </a:srgb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lnSpc>
                <a:spcPct val="150000"/>
              </a:lnSpc>
              <a:buClrTx/>
              <a:defRPr/>
            </a:pPr>
            <a:r>
              <a:rPr lang="en-US" sz="2400" b="1" i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thân bài của bài văn tả người sẽ tả những gì của người?</a:t>
            </a:r>
            <a:endParaRPr lang="en-US" sz="2400" b="1" kern="1200" dirty="0">
              <a:solidFill>
                <a:srgbClr val="0000CC"/>
              </a:solidFill>
              <a:latin typeface="Calibri" panose="020F0502020204030204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009900">
              <a:alpha val="70000"/>
            </a:srgb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lnSpc>
                <a:spcPct val="150000"/>
              </a:lnSpc>
              <a:buClrTx/>
              <a:defRPr/>
            </a:pPr>
            <a:r>
              <a:rPr lang="en-US" sz="2400" b="1" i="1" dirty="0">
                <a:solidFill>
                  <a:srgbClr val="0000CC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thân bài của bài văn tả người sẽ tả </a:t>
            </a:r>
            <a:r>
              <a:rPr lang="en-US" sz="2400" b="1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FFFF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người</a:t>
            </a:r>
            <a:r>
              <a:rPr lang="en-US" sz="2400" b="1" i="1" dirty="0">
                <a:solidFill>
                  <a:schemeClr val="bg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200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030985" y="3813974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249407">
            <a:off x="793681" y="3449728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7278935" y="3283880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11358" y="1785430"/>
            <a:ext cx="612128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90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451" b="0" i="0" u="none" strike="noStrike" kern="1200" cap="none" spc="0" normalizeH="0" baseline="0" noProof="0" dirty="0">
              <a:ln>
                <a:noFill/>
              </a:ln>
              <a:solidFill>
                <a:srgbClr val="BEEAFF"/>
              </a:solidFill>
              <a:effectLst/>
              <a:uLnTx/>
              <a:uFillTx/>
              <a:latin typeface="Chewy"/>
              <a:ea typeface="+mn-ea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71941AD-94C3-26DF-3ACC-36AD838A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115" y="59738"/>
            <a:ext cx="3977905" cy="90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4: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CÓ CHÍ THÌ NÊN</a:t>
            </a:r>
          </a:p>
        </p:txBody>
      </p:sp>
      <p:pic>
        <p:nvPicPr>
          <p:cNvPr id="18" name="Picture 2" descr="Sách giáo khoa THPT 2018">
            <a:extLst>
              <a:ext uri="{FF2B5EF4-FFF2-40B4-BE49-F238E27FC236}">
                <a16:creationId xmlns:a16="http://schemas.microsoft.com/office/drawing/2014/main" id="{AD21B1C6-EA33-4AA8-FC0A-08A62832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607" y="28695"/>
            <a:ext cx="1756709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7CD4295D-05B2-2D2F-DFC1-88764FAF0B3A}"/>
              </a:ext>
            </a:extLst>
          </p:cNvPr>
          <p:cNvGrpSpPr/>
          <p:nvPr/>
        </p:nvGrpSpPr>
        <p:grpSpPr>
          <a:xfrm>
            <a:off x="220777" y="945064"/>
            <a:ext cx="7135161" cy="3255383"/>
            <a:chOff x="-5578" y="-38100"/>
            <a:chExt cx="3880871" cy="1734786"/>
          </a:xfrm>
        </p:grpSpPr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1AE82C07-1237-3CC0-3453-388EDF96F68E}"/>
                </a:ext>
              </a:extLst>
            </p:cNvPr>
            <p:cNvSpPr/>
            <p:nvPr/>
          </p:nvSpPr>
          <p:spPr>
            <a:xfrm>
              <a:off x="-5578" y="48661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DE123CA0-A614-E235-7AF6-B995A4AA183E}"/>
                </a:ext>
              </a:extLst>
            </p:cNvPr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805A72D4-7F21-8F75-B3A9-F5CD5695C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" y="1382789"/>
            <a:ext cx="7426103" cy="234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4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4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34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tả</a:t>
            </a: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người</a:t>
            </a:r>
            <a:endParaRPr kumimoji="0" lang="en-US" sz="4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Tả</a:t>
            </a:r>
            <a:r>
              <a:rPr kumimoji="0" lang="en-US" sz="43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kumimoji="0" lang="en-US" sz="43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kumimoji="0" lang="en-US" sz="43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43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3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3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pic>
        <p:nvPicPr>
          <p:cNvPr id="3" name="Shape 637">
            <a:extLst>
              <a:ext uri="{FF2B5EF4-FFF2-40B4-BE49-F238E27FC236}">
                <a16:creationId xmlns:a16="http://schemas.microsoft.com/office/drawing/2014/main" id="{7721EE21-9281-C66F-9927-E2598885453C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1767706" y="1389566"/>
            <a:ext cx="807695" cy="67621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1685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59914"/>
            <a:ext cx="10587754" cy="4999288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-38100"/>
              <a:ext cx="3875293" cy="174391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146303" y="335309"/>
            <a:ext cx="8851392" cy="5314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tabLst>
                <a:tab pos="252095" algn="l"/>
              </a:tabLst>
            </a:pPr>
            <a:r>
              <a:rPr lang="en-US" sz="2000" b="1" u="none" strike="noStrike" spc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    1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Nhận xét về cách tả hoạt động, tính cách của người </a:t>
            </a:r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 đoạn văn dưới đây:</a:t>
            </a:r>
            <a:endParaRPr lang="en-US" sz="2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tabLst>
                <a:tab pos="450215" algn="l"/>
              </a:tabLst>
            </a:pP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      a)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Tấm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lưới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rộng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đang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vá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trải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phủ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lên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hai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đầu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gối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Thắng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 Tay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cậu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bé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cầm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kim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tre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đưa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lên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đưa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xuống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thoăn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thoắt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coi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bộ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rất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thành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thạo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Chỗ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lưới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thủng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toạc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theo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đà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tay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nó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cứ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mỗi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lúc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nhỏ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dần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lại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 Tay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vẫn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thoăn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thoắt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vá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lưới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nhưng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mắt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nó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thỉnh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thoảng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lại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nhìn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lên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bờ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như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ý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chờ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đợi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ai.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Vừa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nhác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trông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thấy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lũ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trẻ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chạy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xuống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bến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Thắng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vội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vàng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đặt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tấm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lưới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trên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gối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xuống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đứng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lên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giơ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tay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xua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xua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ra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hiệu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với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các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bạn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như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bảo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đừng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gọi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Cậu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bé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chỉ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vào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mẹ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nó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lúc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ấy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đang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cúi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xuống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thổi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lửa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Nó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rón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rén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bước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đến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mạn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thuyền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bám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tay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vào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cọc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chèo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đu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mình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xuống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nước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êm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không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tiếng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động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Nó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ngụp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cái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lặn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biến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như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con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cá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Bọn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trẻ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đứng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trên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bờ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nhìn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bạn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lặn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vừa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ghen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vừa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800" kern="100" dirty="0" err="1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phục</a:t>
            </a:r>
            <a:r>
              <a:rPr lang="en-US" sz="1800" kern="100" dirty="0">
                <a:solidFill>
                  <a:srgbClr val="231F20"/>
                </a:solidFill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algn="r">
              <a:lnSpc>
                <a:spcPct val="115000"/>
              </a:lnSpc>
              <a:spcAft>
                <a:spcPts val="1400"/>
              </a:spcAft>
            </a:pPr>
            <a:r>
              <a:rPr lang="en-US" sz="15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Theo TRẦN VÂN</a:t>
            </a:r>
            <a:endParaRPr lang="en-US" sz="1500" kern="100" dirty="0">
              <a:solidFill>
                <a:srgbClr val="231F20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30000"/>
              </a:lnSpc>
              <a:tabLst>
                <a:tab pos="450215" algn="l"/>
              </a:tabLst>
            </a:pPr>
            <a:endParaRPr lang="en-US" sz="1800" kern="1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678" y="-276181"/>
            <a:ext cx="10570464" cy="5383105"/>
            <a:chOff x="-611874" y="-38100"/>
            <a:chExt cx="4487167" cy="1743915"/>
          </a:xfrm>
        </p:grpSpPr>
        <p:sp>
          <p:nvSpPr>
            <p:cNvPr id="4" name="Freeform 4"/>
            <p:cNvSpPr/>
            <p:nvPr/>
          </p:nvSpPr>
          <p:spPr>
            <a:xfrm>
              <a:off x="-611874" y="5779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0256FC-2A43-887A-6304-9EEDB960693E}"/>
              </a:ext>
            </a:extLst>
          </p:cNvPr>
          <p:cNvSpPr txBox="1"/>
          <p:nvPr/>
        </p:nvSpPr>
        <p:spPr>
          <a:xfrm>
            <a:off x="109728" y="189772"/>
            <a:ext cx="8962656" cy="297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4000"/>
              </a:lnSpc>
              <a:tabLst>
                <a:tab pos="450215" algn="l"/>
              </a:tabLst>
            </a:pP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     b)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Chấm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hay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làm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thực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sự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không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làm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chân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tay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cứ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bứt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rứt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sao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ấy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Tết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Nguyên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đán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Chấm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ra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đồng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từ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sớm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mồng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Hai,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dẫu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bắt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ở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nhà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cũng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không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được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Chấm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không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đua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đòi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may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mặc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Mùa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hè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một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áo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cánh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nâu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Mùa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đông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rét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mấy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cũng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chỉ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hai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áo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cánh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nâu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Chấm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mộc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mạc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như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hòn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đất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Hòn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đất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ấy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bầu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bạn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với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nắng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với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mưa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để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cho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cây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lúa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mọc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lên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hết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vụ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qua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vụ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khác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hết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năm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qua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năm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khác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Nhưng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cô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con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gái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bề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ngoài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rắn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rỏi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là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thế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lại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là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người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hay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nghĩ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ngợi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dễ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cảm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thương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Có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bữa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xem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phim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cảnh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ngộ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trong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phim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làm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Chấm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khóc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gần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suốt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buổi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Đêm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ấy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ngủ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trong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giấc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mơ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Chấm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lại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khóc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mất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bao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nhiêu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nước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700" kern="100" dirty="0" err="1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mắt</a:t>
            </a: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</a:p>
          <a:p>
            <a:pPr algn="just">
              <a:lnSpc>
                <a:spcPct val="124000"/>
              </a:lnSpc>
              <a:tabLst>
                <a:tab pos="450215" algn="l"/>
              </a:tabLst>
            </a:pPr>
            <a:r>
              <a:rPr lang="en-US" sz="17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</a:t>
            </a:r>
            <a:r>
              <a:rPr lang="en-US" sz="15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                                                                                                    </a:t>
            </a:r>
            <a:r>
              <a:rPr lang="en-US" sz="1300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Theo ĐÀO VŨ</a:t>
            </a:r>
            <a:endParaRPr lang="en-US" sz="1300" kern="100" dirty="0">
              <a:solidFill>
                <a:srgbClr val="231F20"/>
              </a:solidFill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67ACD-9EBE-B634-AC30-D4ADED587980}"/>
              </a:ext>
            </a:extLst>
          </p:cNvPr>
          <p:cNvSpPr txBox="1"/>
          <p:nvPr/>
        </p:nvSpPr>
        <p:spPr>
          <a:xfrm>
            <a:off x="335482" y="3150391"/>
            <a:ext cx="8576303" cy="193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7000"/>
              </a:lnSpc>
            </a:pP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- Ở </a:t>
            </a:r>
            <a:r>
              <a:rPr lang="en-US" sz="1600" b="1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đoạn</a:t>
            </a:r>
            <a:r>
              <a:rPr lang="en-US" sz="1600" b="1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b="1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văn</a:t>
            </a:r>
            <a:r>
              <a:rPr lang="en-US" sz="1600" b="1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a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các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hoạt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động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nhân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được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tả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theo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trình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tự</a:t>
            </a:r>
            <a:r>
              <a:rPr lang="en-US" sz="1600" i="1" kern="100" dirty="0">
                <a:solidFill>
                  <a:srgbClr val="231F20"/>
                </a:solidFill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nào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?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hoạt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động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ấy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nói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lên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điều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gì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về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tính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cách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nhân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?</a:t>
            </a:r>
            <a:endParaRPr lang="en-US" sz="1600" i="1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27000"/>
              </a:lnSpc>
            </a:pP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-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Tìm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câu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miêu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tả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tính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cách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nhân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trong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b="1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đoạn</a:t>
            </a:r>
            <a:r>
              <a:rPr lang="en-US" sz="1600" b="1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b="1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văn</a:t>
            </a:r>
            <a:r>
              <a:rPr lang="en-US" sz="1600" b="1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b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Mỗi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tính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cách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ấy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được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thể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hiện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qua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hoạt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động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nào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?</a:t>
            </a:r>
            <a:endParaRPr lang="en-US" sz="1600" i="1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27000"/>
              </a:lnSpc>
            </a:pP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-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Tìm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từ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ngữ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chi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tiết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thể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hiện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sự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quan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sát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tinh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tế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và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chính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xác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của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tác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giả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.</a:t>
            </a:r>
            <a:endParaRPr lang="en-US" sz="1600" i="1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27000"/>
              </a:lnSpc>
            </a:pP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-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Tác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giả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thể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hiện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tình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cảm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đối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với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nhân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vật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qua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những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từ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ngữ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, chi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tiết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 </a:t>
            </a:r>
            <a:r>
              <a:rPr lang="en-US" sz="1600" i="1" kern="100" dirty="0" err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nào</a:t>
            </a:r>
            <a:r>
              <a:rPr lang="en-US" sz="1600" i="1" kern="100" dirty="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UTM Avo" panose="02040603050506020204" pitchFamily="18" charset="0"/>
                <a:ea typeface="Arial" panose="020B0604020202020204" pitchFamily="34" charset="0"/>
              </a:rPr>
              <a:t>?</a:t>
            </a:r>
            <a:endParaRPr lang="en-US" sz="1600" i="1" kern="100" dirty="0">
              <a:solidFill>
                <a:srgbClr val="231F20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397FAF-BE1E-CDC6-5ADC-462BC0A85D3A}"/>
              </a:ext>
            </a:extLst>
          </p:cNvPr>
          <p:cNvGrpSpPr/>
          <p:nvPr/>
        </p:nvGrpSpPr>
        <p:grpSpPr>
          <a:xfrm>
            <a:off x="94212" y="2885206"/>
            <a:ext cx="8929972" cy="2201100"/>
            <a:chOff x="57068" y="2969479"/>
            <a:chExt cx="8929972" cy="212098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1EEDA61-B084-AFF6-2C62-B6B999914A4E}"/>
                </a:ext>
              </a:extLst>
            </p:cNvPr>
            <p:cNvSpPr/>
            <p:nvPr/>
          </p:nvSpPr>
          <p:spPr>
            <a:xfrm>
              <a:off x="195071" y="3256191"/>
              <a:ext cx="8791969" cy="1834273"/>
            </a:xfrm>
            <a:prstGeom prst="roundRect">
              <a:avLst/>
            </a:prstGeom>
            <a:noFill/>
            <a:ln>
              <a:solidFill>
                <a:srgbClr val="CC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LÚA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9811C9-4CE9-CD33-C2E6-C27C87521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47090">
              <a:off x="57068" y="2969479"/>
              <a:ext cx="828533" cy="509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03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07406">
            <a:off x="-132542" y="2820582"/>
            <a:ext cx="2643855" cy="2057400"/>
          </a:xfrm>
          <a:custGeom>
            <a:avLst/>
            <a:gdLst/>
            <a:ahLst/>
            <a:cxnLst/>
            <a:rect l="l" t="t" r="r" b="b"/>
            <a:pathLst>
              <a:path w="5287710" h="4114800">
                <a:moveTo>
                  <a:pt x="0" y="0"/>
                </a:moveTo>
                <a:lnTo>
                  <a:pt x="5287711" y="0"/>
                </a:lnTo>
                <a:lnTo>
                  <a:pt x="52877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9901" y="100329"/>
            <a:ext cx="8675258" cy="4833622"/>
            <a:chOff x="0" y="-38100"/>
            <a:chExt cx="3875293" cy="16861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75293" cy="1648025"/>
            </a:xfrm>
            <a:custGeom>
              <a:avLst/>
              <a:gdLst/>
              <a:ahLst/>
              <a:cxnLst/>
              <a:rect l="l" t="t" r="r" b="b"/>
              <a:pathLst>
                <a:path w="3875293" h="1648025">
                  <a:moveTo>
                    <a:pt x="23677" y="0"/>
                  </a:moveTo>
                  <a:lnTo>
                    <a:pt x="3851615" y="0"/>
                  </a:lnTo>
                  <a:cubicBezTo>
                    <a:pt x="3857895" y="0"/>
                    <a:pt x="3863917" y="2495"/>
                    <a:pt x="3868358" y="6935"/>
                  </a:cubicBezTo>
                  <a:cubicBezTo>
                    <a:pt x="3872798" y="11375"/>
                    <a:pt x="3875293" y="17398"/>
                    <a:pt x="3875293" y="23677"/>
                  </a:cubicBezTo>
                  <a:lnTo>
                    <a:pt x="3875293" y="1624348"/>
                  </a:lnTo>
                  <a:cubicBezTo>
                    <a:pt x="3875293" y="1630628"/>
                    <a:pt x="3872798" y="1636650"/>
                    <a:pt x="3868358" y="1641091"/>
                  </a:cubicBezTo>
                  <a:cubicBezTo>
                    <a:pt x="3863917" y="1645531"/>
                    <a:pt x="3857895" y="1648025"/>
                    <a:pt x="3851615" y="1648025"/>
                  </a:cubicBezTo>
                  <a:lnTo>
                    <a:pt x="23677" y="1648025"/>
                  </a:lnTo>
                  <a:cubicBezTo>
                    <a:pt x="17398" y="1648025"/>
                    <a:pt x="11375" y="1645531"/>
                    <a:pt x="6935" y="1641091"/>
                  </a:cubicBezTo>
                  <a:cubicBezTo>
                    <a:pt x="2495" y="1636650"/>
                    <a:pt x="0" y="1630628"/>
                    <a:pt x="0" y="1624348"/>
                  </a:cubicBezTo>
                  <a:lnTo>
                    <a:pt x="0" y="23677"/>
                  </a:lnTo>
                  <a:cubicBezTo>
                    <a:pt x="0" y="17398"/>
                    <a:pt x="2495" y="11375"/>
                    <a:pt x="6935" y="6935"/>
                  </a:cubicBezTo>
                  <a:cubicBezTo>
                    <a:pt x="11375" y="2495"/>
                    <a:pt x="17398" y="0"/>
                    <a:pt x="23677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3E82A3"/>
              </a:solidFill>
              <a:prstDash val="solid"/>
              <a:rou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75293" cy="16861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1249407">
            <a:off x="-19661" y="4319745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76683">
            <a:off x="8358327" y="-12606"/>
            <a:ext cx="738572" cy="893751"/>
          </a:xfrm>
          <a:custGeom>
            <a:avLst/>
            <a:gdLst/>
            <a:ahLst/>
            <a:cxnLst/>
            <a:rect l="l" t="t" r="r" b="b"/>
            <a:pathLst>
              <a:path w="1477144" h="1787502">
                <a:moveTo>
                  <a:pt x="0" y="0"/>
                </a:moveTo>
                <a:lnTo>
                  <a:pt x="1477144" y="0"/>
                </a:lnTo>
                <a:lnTo>
                  <a:pt x="1477144" y="1787502"/>
                </a:lnTo>
                <a:lnTo>
                  <a:pt x="0" y="1787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203988">
            <a:off x="8070687" y="632693"/>
            <a:ext cx="702869" cy="587774"/>
          </a:xfrm>
          <a:custGeom>
            <a:avLst/>
            <a:gdLst/>
            <a:ahLst/>
            <a:cxnLst/>
            <a:rect l="l" t="t" r="r" b="b"/>
            <a:pathLst>
              <a:path w="1405738" h="1175548">
                <a:moveTo>
                  <a:pt x="0" y="0"/>
                </a:moveTo>
                <a:lnTo>
                  <a:pt x="1405738" y="0"/>
                </a:lnTo>
                <a:lnTo>
                  <a:pt x="1405738" y="1175549"/>
                </a:lnTo>
                <a:lnTo>
                  <a:pt x="0" y="11755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132091">
            <a:off x="-1640053" y="409545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32091">
            <a:off x="-1640053" y="23277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2263052">
            <a:off x="7119150" y="4046151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2263052">
            <a:off x="7176261" y="4213443"/>
            <a:ext cx="3657600" cy="59436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6724-BA3B-1A41-4382-209DB9230137}"/>
              </a:ext>
            </a:extLst>
          </p:cNvPr>
          <p:cNvSpPr txBox="1"/>
          <p:nvPr/>
        </p:nvSpPr>
        <p:spPr>
          <a:xfrm>
            <a:off x="533400" y="753490"/>
            <a:ext cx="8013700" cy="1477328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219170">
              <a:buClr>
                <a:srgbClr val="E6FFFD"/>
              </a:buClr>
            </a:pP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   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Làm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việc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4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báo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cáo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kết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45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quả</a:t>
            </a:r>
            <a:r>
              <a:rPr lang="en-US" sz="45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vo" panose="02040603050506020204" pitchFamily="18" charset="0"/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5DD955E9-D3CA-7885-CDB7-3760D0A3DB2D}"/>
              </a:ext>
            </a:extLst>
          </p:cNvPr>
          <p:cNvGrpSpPr/>
          <p:nvPr/>
        </p:nvGrpSpPr>
        <p:grpSpPr>
          <a:xfrm>
            <a:off x="-2189311" y="5864507"/>
            <a:ext cx="5427812" cy="1987973"/>
            <a:chOff x="0" y="0"/>
            <a:chExt cx="3811199" cy="127591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DD95521-62A4-7099-C3C7-9A30FF8512CC}"/>
                </a:ext>
              </a:extLst>
            </p:cNvPr>
            <p:cNvSpPr/>
            <p:nvPr/>
          </p:nvSpPr>
          <p:spPr>
            <a:xfrm>
              <a:off x="0" y="0"/>
              <a:ext cx="3811199" cy="1275913"/>
            </a:xfrm>
            <a:custGeom>
              <a:avLst/>
              <a:gdLst/>
              <a:ahLst/>
              <a:cxnLst/>
              <a:rect l="l" t="t" r="r" b="b"/>
              <a:pathLst>
                <a:path w="3811199" h="1275913">
                  <a:moveTo>
                    <a:pt x="27285" y="0"/>
                  </a:moveTo>
                  <a:lnTo>
                    <a:pt x="3783914" y="0"/>
                  </a:lnTo>
                  <a:cubicBezTo>
                    <a:pt x="3791150" y="0"/>
                    <a:pt x="3798090" y="2875"/>
                    <a:pt x="3803207" y="7992"/>
                  </a:cubicBezTo>
                  <a:cubicBezTo>
                    <a:pt x="3808325" y="13109"/>
                    <a:pt x="3811199" y="20049"/>
                    <a:pt x="3811199" y="27285"/>
                  </a:cubicBezTo>
                  <a:lnTo>
                    <a:pt x="3811199" y="1248628"/>
                  </a:lnTo>
                  <a:cubicBezTo>
                    <a:pt x="3811199" y="1263697"/>
                    <a:pt x="3798983" y="1275913"/>
                    <a:pt x="3783914" y="1275913"/>
                  </a:cubicBezTo>
                  <a:lnTo>
                    <a:pt x="27285" y="1275913"/>
                  </a:lnTo>
                  <a:cubicBezTo>
                    <a:pt x="12216" y="1275913"/>
                    <a:pt x="0" y="1263697"/>
                    <a:pt x="0" y="1248628"/>
                  </a:cubicBezTo>
                  <a:lnTo>
                    <a:pt x="0" y="27285"/>
                  </a:lnTo>
                  <a:cubicBezTo>
                    <a:pt x="0" y="12216"/>
                    <a:pt x="12216" y="0"/>
                    <a:pt x="27285" y="0"/>
                  </a:cubicBezTo>
                  <a:close/>
                </a:path>
              </a:pathLst>
            </a:custGeom>
            <a:solidFill>
              <a:srgbClr val="FFFAF8"/>
            </a:solidFill>
            <a:ln w="76200" cap="rnd">
              <a:solidFill>
                <a:srgbClr val="FF8E7C"/>
              </a:solidFill>
              <a:prstDash val="solid"/>
              <a:round/>
            </a:ln>
          </p:spPr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61B6003F-3B01-DB89-8BB8-7AB67F159428}"/>
                </a:ext>
              </a:extLst>
            </p:cNvPr>
            <p:cNvSpPr txBox="1"/>
            <p:nvPr/>
          </p:nvSpPr>
          <p:spPr>
            <a:xfrm>
              <a:off x="0" y="-76200"/>
              <a:ext cx="3811199" cy="1352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473B9369-75DE-34F1-BD1A-77F6268D6F4C}"/>
              </a:ext>
            </a:extLst>
          </p:cNvPr>
          <p:cNvSpPr/>
          <p:nvPr/>
        </p:nvSpPr>
        <p:spPr>
          <a:xfrm>
            <a:off x="6559911" y="2340039"/>
            <a:ext cx="2167702" cy="1012624"/>
          </a:xfrm>
          <a:prstGeom prst="cloudCallout">
            <a:avLst>
              <a:gd name="adj1" fmla="val -67261"/>
              <a:gd name="adj2" fmla="val -100541"/>
            </a:avLst>
          </a:prstGeom>
          <a:solidFill>
            <a:srgbClr val="CC99FF"/>
          </a:solidFill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  <a:latin typeface="UTM Avo" panose="02040603050506020204" pitchFamily="18" charset="0"/>
              </a:rPr>
              <a:t>SGK/59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0B7821-3135-1D06-6210-732CEB010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1003" y="2230818"/>
            <a:ext cx="5148179" cy="26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18290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1554</Words>
  <Application>Microsoft Office PowerPoint</Application>
  <PresentationFormat>On-screen Show (16:9)</PresentationFormat>
  <Paragraphs>89</Paragraphs>
  <Slides>18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UTM Avo</vt:lpstr>
      <vt:lpstr>Calibri</vt:lpstr>
      <vt:lpstr>Calibri Light</vt:lpstr>
      <vt:lpstr>Chewy</vt:lpstr>
      <vt:lpstr>Times New Roman</vt:lpstr>
      <vt:lpstr>Arial</vt:lpstr>
      <vt:lpstr>UD Digi Kyokasho N-B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làm văn Ôn tập về tả đồ vật                   trang 63</dc:title>
  <cp:lastModifiedBy>Lê Thị Tường  Vi</cp:lastModifiedBy>
  <cp:revision>302</cp:revision>
  <dcterms:modified xsi:type="dcterms:W3CDTF">2024-07-02T13:48:48Z</dcterms:modified>
</cp:coreProperties>
</file>