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20" r:id="rId1"/>
    <p:sldMasterId id="2147483832" r:id="rId2"/>
  </p:sldMasterIdLst>
  <p:notesMasterIdLst>
    <p:notesMasterId r:id="rId18"/>
  </p:notesMasterIdLst>
  <p:sldIdLst>
    <p:sldId id="468" r:id="rId3"/>
    <p:sldId id="256" r:id="rId4"/>
    <p:sldId id="505" r:id="rId5"/>
    <p:sldId id="504" r:id="rId6"/>
    <p:sldId id="506" r:id="rId7"/>
    <p:sldId id="507" r:id="rId8"/>
    <p:sldId id="508" r:id="rId9"/>
    <p:sldId id="509" r:id="rId10"/>
    <p:sldId id="511" r:id="rId11"/>
    <p:sldId id="469" r:id="rId12"/>
    <p:sldId id="512" r:id="rId13"/>
    <p:sldId id="515" r:id="rId14"/>
    <p:sldId id="514" r:id="rId15"/>
    <p:sldId id="503" r:id="rId16"/>
    <p:sldId id="474" r:id="rId17"/>
  </p:sldIdLst>
  <p:sldSz cx="9144000" cy="5143500" type="screen16x9"/>
  <p:notesSz cx="6858000" cy="9144000"/>
  <p:embeddedFontLst>
    <p:embeddedFont>
      <p:font typeface="Chewy" panose="020B0604020202020204" charset="0"/>
      <p:regular r:id="rId19"/>
    </p:embeddedFont>
    <p:embeddedFont>
      <p:font typeface="UTM Avo" panose="02040603050506020204" pitchFamily="18" charset="0"/>
      <p:regular r:id="rId20"/>
      <p:bold r:id="rId21"/>
      <p:italic r:id="rId22"/>
      <p:boldItalic r:id="rId23"/>
    </p:embeddedFont>
  </p:embeddedFontLst>
  <p:custDataLst>
    <p:tags r:id="rId2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99"/>
    <a:srgbClr val="FFFFFF"/>
    <a:srgbClr val="CC99FF"/>
    <a:srgbClr val="000000"/>
    <a:srgbClr val="3366FF"/>
    <a:srgbClr val="00CCFF"/>
    <a:srgbClr val="33CCCC"/>
    <a:srgbClr val="6600CC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D2E4FCE-4EF7-4D50-BA64-28C8C4E9FC06}">
  <a:tblStyle styleId="{FD2E4FCE-4EF7-4D50-BA64-28C8C4E9FC0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2" autoAdjust="0"/>
    <p:restoredTop sz="86207" autoAdjust="0"/>
  </p:normalViewPr>
  <p:slideViewPr>
    <p:cSldViewPr snapToGrid="0">
      <p:cViewPr varScale="1">
        <p:scale>
          <a:sx n="79" d="100"/>
          <a:sy n="79" d="100"/>
        </p:scale>
        <p:origin x="11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UTM Avo" panose="02040603050506020204" pitchFamily="18" charset="0"/>
        <a:ea typeface="UTM Avo" panose="02040603050506020204" pitchFamily="18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281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552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606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745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075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448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105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747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93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839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0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30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18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1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016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25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74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3565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720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456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047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736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22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336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057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073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25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677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170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347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5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2.svg"/><Relationship Id="rId7" Type="http://schemas.openxmlformats.org/officeDocument/2006/relationships/image" Target="../media/image4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11.svg"/><Relationship Id="rId10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4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12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11.svg"/><Relationship Id="rId10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image" Target="../media/image6.svg"/><Relationship Id="rId1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2.svg"/><Relationship Id="rId7" Type="http://schemas.openxmlformats.org/officeDocument/2006/relationships/image" Target="../media/image4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11.svg"/><Relationship Id="rId10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12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11.svg"/><Relationship Id="rId10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image" Target="../media/image6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2.svg"/><Relationship Id="rId7" Type="http://schemas.openxmlformats.org/officeDocument/2006/relationships/image" Target="../media/image4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11.svg"/><Relationship Id="rId10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image" Target="../media/image6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7.png"/><Relationship Id="rId5" Type="http://schemas.openxmlformats.org/officeDocument/2006/relationships/image" Target="../media/image10.png"/><Relationship Id="rId10" Type="http://schemas.openxmlformats.org/officeDocument/2006/relationships/image" Target="../media/image6.svg"/><Relationship Id="rId4" Type="http://schemas.openxmlformats.org/officeDocument/2006/relationships/image" Target="../media/image2.svg"/><Relationship Id="rId9" Type="http://schemas.openxmlformats.org/officeDocument/2006/relationships/image" Target="../media/image5.png"/><Relationship Id="rId1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12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11.svg"/><Relationship Id="rId10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307406">
            <a:off x="-1030985" y="3813974"/>
            <a:ext cx="2643855" cy="2057400"/>
          </a:xfrm>
          <a:custGeom>
            <a:avLst/>
            <a:gdLst/>
            <a:ahLst/>
            <a:cxnLst/>
            <a:rect l="l" t="t" r="r" b="b"/>
            <a:pathLst>
              <a:path w="5287710" h="4114800">
                <a:moveTo>
                  <a:pt x="0" y="0"/>
                </a:moveTo>
                <a:lnTo>
                  <a:pt x="5287711" y="0"/>
                </a:lnTo>
                <a:lnTo>
                  <a:pt x="52877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203988">
            <a:off x="8070687" y="632693"/>
            <a:ext cx="702869" cy="587774"/>
          </a:xfrm>
          <a:custGeom>
            <a:avLst/>
            <a:gdLst/>
            <a:ahLst/>
            <a:cxnLst/>
            <a:rect l="l" t="t" r="r" b="b"/>
            <a:pathLst>
              <a:path w="1405738" h="1175548">
                <a:moveTo>
                  <a:pt x="0" y="0"/>
                </a:moveTo>
                <a:lnTo>
                  <a:pt x="1405738" y="0"/>
                </a:lnTo>
                <a:lnTo>
                  <a:pt x="1405738" y="1175549"/>
                </a:lnTo>
                <a:lnTo>
                  <a:pt x="0" y="11755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511358" y="1785430"/>
            <a:ext cx="6121284" cy="1053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903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6451" b="0" i="0" u="none" strike="noStrike" kern="1200" cap="none" spc="0" normalizeH="0" baseline="0" noProof="0" dirty="0">
              <a:ln>
                <a:noFill/>
              </a:ln>
              <a:solidFill>
                <a:srgbClr val="BEEAFF"/>
              </a:solidFill>
              <a:effectLst/>
              <a:uLnTx/>
              <a:uFillTx/>
              <a:latin typeface="Chewy"/>
              <a:ea typeface="+mn-ea"/>
              <a:sym typeface="Arial"/>
            </a:endParaRPr>
          </a:p>
        </p:txBody>
      </p:sp>
      <p:sp>
        <p:nvSpPr>
          <p:cNvPr id="10" name="Freeform 10"/>
          <p:cNvSpPr/>
          <p:nvPr/>
        </p:nvSpPr>
        <p:spPr>
          <a:xfrm rot="-1132091">
            <a:off x="-1640053" y="409545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132091">
            <a:off x="-1640053" y="23277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2263052">
            <a:off x="7119150" y="4046151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2263052">
            <a:off x="7176261" y="421344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571941AD-94C3-26DF-3ACC-36AD838AE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698" y="288438"/>
            <a:ext cx="3977905" cy="903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Tuần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7</a:t>
            </a:r>
          </a:p>
          <a:p>
            <a:pPr algn="ctr" eaLnBrk="1" hangingPunct="1">
              <a:spcBef>
                <a:spcPts val="1350"/>
              </a:spcBef>
              <a:defRPr/>
            </a:pPr>
            <a:r>
              <a:rPr lang="en-US" sz="20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4: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CÓ CHÍ THÌ NÊN</a:t>
            </a:r>
          </a:p>
        </p:txBody>
      </p:sp>
      <p:pic>
        <p:nvPicPr>
          <p:cNvPr id="18" name="Picture 2" descr="Sách giáo khoa THPT 2018">
            <a:extLst>
              <a:ext uri="{FF2B5EF4-FFF2-40B4-BE49-F238E27FC236}">
                <a16:creationId xmlns:a16="http://schemas.microsoft.com/office/drawing/2014/main" id="{AD21B1C6-EA33-4AA8-FC0A-08A62832B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607" y="28695"/>
            <a:ext cx="1756709" cy="208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3">
            <a:extLst>
              <a:ext uri="{FF2B5EF4-FFF2-40B4-BE49-F238E27FC236}">
                <a16:creationId xmlns:a16="http://schemas.microsoft.com/office/drawing/2014/main" id="{7CD4295D-05B2-2D2F-DFC1-88764FAF0B3A}"/>
              </a:ext>
            </a:extLst>
          </p:cNvPr>
          <p:cNvGrpSpPr/>
          <p:nvPr/>
        </p:nvGrpSpPr>
        <p:grpSpPr>
          <a:xfrm>
            <a:off x="675367" y="1262341"/>
            <a:ext cx="6651745" cy="2115859"/>
            <a:chOff x="-5578" y="-38100"/>
            <a:chExt cx="3880871" cy="1734786"/>
          </a:xfrm>
        </p:grpSpPr>
        <p:sp>
          <p:nvSpPr>
            <p:cNvPr id="17" name="Freeform 4">
              <a:extLst>
                <a:ext uri="{FF2B5EF4-FFF2-40B4-BE49-F238E27FC236}">
                  <a16:creationId xmlns:a16="http://schemas.microsoft.com/office/drawing/2014/main" id="{1AE82C07-1237-3CC0-3453-388EDF96F68E}"/>
                </a:ext>
              </a:extLst>
            </p:cNvPr>
            <p:cNvSpPr/>
            <p:nvPr/>
          </p:nvSpPr>
          <p:spPr>
            <a:xfrm>
              <a:off x="-5578" y="48661"/>
              <a:ext cx="3875293" cy="1648025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19" name="TextBox 5">
              <a:extLst>
                <a:ext uri="{FF2B5EF4-FFF2-40B4-BE49-F238E27FC236}">
                  <a16:creationId xmlns:a16="http://schemas.microsoft.com/office/drawing/2014/main" id="{DE123CA0-A614-E235-7AF6-B995A4AA183E}"/>
                </a:ext>
              </a:extLst>
            </p:cNvPr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330"/>
                </a:lnSpc>
                <a:buClrTx/>
              </a:pPr>
              <a:endParaRPr sz="90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Text Box 14">
            <a:extLst>
              <a:ext uri="{FF2B5EF4-FFF2-40B4-BE49-F238E27FC236}">
                <a16:creationId xmlns:a16="http://schemas.microsoft.com/office/drawing/2014/main" id="{805A72D4-7F21-8F75-B3A9-F5CD5695C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2121" y="1790891"/>
            <a:ext cx="5261161" cy="1216713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72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72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viết</a:t>
            </a:r>
            <a:r>
              <a:rPr lang="en-US" sz="72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7" name="Freeform 7"/>
          <p:cNvSpPr/>
          <p:nvPr/>
        </p:nvSpPr>
        <p:spPr>
          <a:xfrm rot="1476683">
            <a:off x="6475915" y="1328734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380590">
            <a:off x="704891" y="2496188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pic>
        <p:nvPicPr>
          <p:cNvPr id="21" name="Shape 637">
            <a:extLst>
              <a:ext uri="{FF2B5EF4-FFF2-40B4-BE49-F238E27FC236}">
                <a16:creationId xmlns:a16="http://schemas.microsoft.com/office/drawing/2014/main" id="{BF62804F-BA72-1E33-82E6-F6FFF7AF8EE7}"/>
              </a:ext>
            </a:extLst>
          </p:cNvPr>
          <p:cNvPicPr/>
          <p:nvPr/>
        </p:nvPicPr>
        <p:blipFill>
          <a:blip r:embed="rId14"/>
          <a:stretch/>
        </p:blipFill>
        <p:spPr>
          <a:xfrm>
            <a:off x="729787" y="1426228"/>
            <a:ext cx="807695" cy="676217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53958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5">
            <a:extLst>
              <a:ext uri="{FF2B5EF4-FFF2-40B4-BE49-F238E27FC236}">
                <a16:creationId xmlns:a16="http://schemas.microsoft.com/office/drawing/2014/main" id="{1E2B7290-272C-3BB4-0DAC-5AC234BD8CEF}"/>
              </a:ext>
            </a:extLst>
          </p:cNvPr>
          <p:cNvSpPr/>
          <p:nvPr/>
        </p:nvSpPr>
        <p:spPr>
          <a:xfrm>
            <a:off x="91974" y="406569"/>
            <a:ext cx="8937726" cy="4305132"/>
          </a:xfrm>
          <a:custGeom>
            <a:avLst/>
            <a:gdLst/>
            <a:ahLst/>
            <a:cxnLst/>
            <a:rect l="l" t="t" r="r" b="b"/>
            <a:pathLst>
              <a:path w="16230600" h="5164282">
                <a:moveTo>
                  <a:pt x="0" y="0"/>
                </a:moveTo>
                <a:lnTo>
                  <a:pt x="16230600" y="0"/>
                </a:lnTo>
                <a:lnTo>
                  <a:pt x="16230600" y="5164282"/>
                </a:lnTo>
                <a:lnTo>
                  <a:pt x="0" y="51642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249407">
            <a:off x="-33399" y="4344269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203988">
            <a:off x="8431600" y="16211"/>
            <a:ext cx="702869" cy="587774"/>
          </a:xfrm>
          <a:custGeom>
            <a:avLst/>
            <a:gdLst/>
            <a:ahLst/>
            <a:cxnLst/>
            <a:rect l="l" t="t" r="r" b="b"/>
            <a:pathLst>
              <a:path w="1405738" h="1175548">
                <a:moveTo>
                  <a:pt x="0" y="0"/>
                </a:moveTo>
                <a:lnTo>
                  <a:pt x="1405738" y="0"/>
                </a:lnTo>
                <a:lnTo>
                  <a:pt x="1405738" y="1175549"/>
                </a:lnTo>
                <a:lnTo>
                  <a:pt x="0" y="11755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132091">
            <a:off x="-1640053" y="409545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132091">
            <a:off x="-1640053" y="23277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2263052">
            <a:off x="7119150" y="4046151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2263052">
            <a:off x="7176261" y="421344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8ED440-0C39-024B-7AD1-DA4D38FDA689}"/>
              </a:ext>
            </a:extLst>
          </p:cNvPr>
          <p:cNvSpPr/>
          <p:nvPr/>
        </p:nvSpPr>
        <p:spPr>
          <a:xfrm>
            <a:off x="335887" y="596451"/>
            <a:ext cx="8623300" cy="37387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300" b="1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300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300" dirty="0" err="1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300" spc="-20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300" spc="-20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300" spc="-20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300" spc="-20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300" spc="-20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lang="en-US" sz="2300" spc="-20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300" spc="-20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ngoại</a:t>
            </a:r>
            <a:r>
              <a:rPr lang="en-US" sz="2300" spc="-20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300" spc="-20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300" spc="-20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300" b="1" spc="-20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300" b="1" spc="-20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300" b="1" spc="-20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300" b="1" spc="-20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sz="2300" b="1" spc="-20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quát</a:t>
            </a:r>
            <a:r>
              <a:rPr lang="en-US" sz="2300" b="1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300" b="1" spc="-60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300" b="1" spc="-60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300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300" spc="-60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300" spc="-60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300" spc="-60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300" spc="-60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2300" spc="-60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2300" spc="-60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300" spc="-60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</a:t>
            </a:r>
            <a:r>
              <a:rPr lang="en-US" sz="2300" spc="-60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300" spc="-60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300" spc="-60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300" spc="-60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300" spc="-60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2300" spc="-60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300" spc="-60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300" spc="-60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300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300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300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300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300" dirty="0" err="1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300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300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300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300" kern="0" spc="-10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  + Khi</a:t>
            </a:r>
            <a:r>
              <a:rPr lang="en-US" sz="2300" kern="0" spc="-65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300" kern="0" spc="-10" dirty="0" err="1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viết</a:t>
            </a:r>
            <a:r>
              <a:rPr lang="en-US" sz="2300" kern="0" spc="-10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,</a:t>
            </a:r>
            <a:r>
              <a:rPr lang="en-US" sz="2300" kern="0" spc="-65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300" kern="0" spc="-10" dirty="0" err="1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chúng</a:t>
            </a:r>
            <a:r>
              <a:rPr lang="en-US" sz="2300" kern="0" spc="-10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ta </a:t>
            </a:r>
            <a:r>
              <a:rPr lang="en-US" sz="2300" kern="0" spc="-10" dirty="0" err="1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nên</a:t>
            </a:r>
            <a:r>
              <a:rPr lang="en-US" sz="2300" kern="0" spc="-65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300" b="1" kern="0" spc="-10" dirty="0" err="1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thể</a:t>
            </a:r>
            <a:r>
              <a:rPr lang="en-US" sz="2300" b="1" kern="0" spc="-65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300" b="1" kern="0" spc="-10" dirty="0" err="1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hiện</a:t>
            </a:r>
            <a:r>
              <a:rPr lang="en-US" sz="2300" b="1" kern="0" spc="-65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300" b="1" kern="0" spc="-10" dirty="0" err="1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cảm</a:t>
            </a:r>
            <a:r>
              <a:rPr lang="en-US" sz="2300" b="1" kern="0" spc="-65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300" b="1" kern="0" spc="-10" dirty="0" err="1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xúc</a:t>
            </a:r>
            <a:r>
              <a:rPr lang="en-US" sz="2300" b="1" kern="0" spc="-65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300" kern="0" spc="-10" dirty="0" err="1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của</a:t>
            </a:r>
            <a:r>
              <a:rPr lang="en-US" sz="2300" kern="0" spc="-65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300" kern="0" spc="-10" dirty="0" err="1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mình</a:t>
            </a:r>
            <a:r>
              <a:rPr lang="en-US" sz="2300" kern="0" spc="-65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300" kern="0" spc="-10" dirty="0" err="1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đối</a:t>
            </a:r>
            <a:r>
              <a:rPr lang="en-US" sz="2300" kern="0" spc="-65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300" kern="0" spc="-10" dirty="0" err="1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với</a:t>
            </a:r>
            <a:r>
              <a:rPr lang="en-US" sz="2300" kern="0" spc="-65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300" kern="0" spc="-10" dirty="0" err="1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người</a:t>
            </a:r>
            <a:r>
              <a:rPr lang="en-US" sz="2300" kern="0" spc="-65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300" kern="0" spc="-10" dirty="0" err="1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được</a:t>
            </a:r>
            <a:r>
              <a:rPr lang="en-US" sz="2300" kern="0" spc="-65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300" kern="0" spc="-10" dirty="0" err="1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tả</a:t>
            </a:r>
            <a:r>
              <a:rPr lang="en-US" sz="2300" kern="0" spc="-10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;</a:t>
            </a:r>
            <a:r>
              <a:rPr lang="en-US" sz="2300" kern="0" spc="-65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300" kern="0" spc="-10" dirty="0" err="1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nên</a:t>
            </a:r>
            <a:r>
              <a:rPr lang="en-US" sz="2300" kern="0" spc="-65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300" kern="0" spc="-10" dirty="0" err="1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dùng</a:t>
            </a:r>
            <a:r>
              <a:rPr lang="en-US" sz="2300" kern="0" spc="-10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300" b="1" kern="0" dirty="0" err="1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từ</a:t>
            </a:r>
            <a:r>
              <a:rPr lang="en-US" sz="2300" b="1" kern="0" spc="-75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300" b="1" kern="0" dirty="0" err="1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ngữ</a:t>
            </a:r>
            <a:r>
              <a:rPr lang="en-US" sz="2300" b="1" kern="0" spc="-75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300" b="1" kern="0" dirty="0" err="1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giàu</a:t>
            </a:r>
            <a:r>
              <a:rPr lang="en-US" sz="2300" b="1" kern="0" spc="-75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300" b="1" kern="0" dirty="0" err="1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hình</a:t>
            </a:r>
            <a:r>
              <a:rPr lang="en-US" sz="2300" b="1" kern="0" spc="-75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300" b="1" kern="0" dirty="0" err="1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ảnh</a:t>
            </a:r>
            <a:r>
              <a:rPr lang="en-US" sz="2300" b="1" kern="0" spc="-75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300" kern="0" dirty="0" err="1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hoặc</a:t>
            </a:r>
            <a:r>
              <a:rPr lang="en-US" sz="2300" kern="0" spc="-75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300" b="1" kern="0" dirty="0" err="1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sử</a:t>
            </a:r>
            <a:r>
              <a:rPr lang="en-US" sz="2300" b="1" kern="0" spc="-75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300" b="1" kern="0" dirty="0" err="1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dụng</a:t>
            </a:r>
            <a:r>
              <a:rPr lang="en-US" sz="2300" b="1" kern="0" spc="-75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300" b="1" kern="0" dirty="0" err="1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biện</a:t>
            </a:r>
            <a:r>
              <a:rPr lang="en-US" sz="2300" b="1" kern="0" spc="-75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300" b="1" kern="0" dirty="0" err="1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pháp</a:t>
            </a:r>
            <a:r>
              <a:rPr lang="en-US" sz="2300" b="1" kern="0" spc="-75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300" b="1" kern="0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so</a:t>
            </a:r>
            <a:r>
              <a:rPr lang="en-US" sz="2300" b="1" kern="0" spc="-75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300" b="1" kern="0" dirty="0" err="1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sánh</a:t>
            </a:r>
            <a:r>
              <a:rPr lang="en-US" sz="2300" b="1" kern="0" spc="-75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300" kern="0" dirty="0" err="1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để</a:t>
            </a:r>
            <a:r>
              <a:rPr lang="en-US" sz="2300" kern="0" spc="-75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300" kern="0" dirty="0" err="1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miêu</a:t>
            </a:r>
            <a:r>
              <a:rPr lang="en-US" sz="2300" kern="0" spc="-75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300" kern="0" dirty="0" err="1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tả</a:t>
            </a:r>
            <a:r>
              <a:rPr lang="en-US" sz="2300" kern="0" spc="-75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300" kern="0" dirty="0" err="1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một</a:t>
            </a:r>
            <a:r>
              <a:rPr lang="en-US" sz="2300" kern="0" spc="-75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300" kern="0" dirty="0" err="1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cách</a:t>
            </a:r>
            <a:r>
              <a:rPr lang="en-US" sz="2300" kern="0" spc="-75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300" kern="0" dirty="0" err="1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sinh</a:t>
            </a:r>
            <a:r>
              <a:rPr lang="en-US" sz="2300" kern="0" spc="-75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300" kern="0" dirty="0" err="1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động</a:t>
            </a:r>
            <a:r>
              <a:rPr lang="en-US" sz="2300" kern="0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.</a:t>
            </a:r>
            <a:endParaRPr lang="en-US" sz="2300" dirty="0">
              <a:ln w="9525">
                <a:solidFill>
                  <a:schemeClr val="bg1"/>
                </a:solidFill>
                <a:prstDash val="solid"/>
              </a:ln>
              <a:solidFill>
                <a:srgbClr val="0000CC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7" name="Freeform 7"/>
          <p:cNvSpPr/>
          <p:nvPr/>
        </p:nvSpPr>
        <p:spPr>
          <a:xfrm rot="1476683">
            <a:off x="8316738" y="4333161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0DEB35F-018E-883F-BCD7-3D833F3069BD}"/>
              </a:ext>
            </a:extLst>
          </p:cNvPr>
          <p:cNvSpPr/>
          <p:nvPr/>
        </p:nvSpPr>
        <p:spPr>
          <a:xfrm>
            <a:off x="982275" y="127000"/>
            <a:ext cx="1204306" cy="469451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6600CC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rgbClr val="FF0000"/>
                </a:solidFill>
                <a:latin typeface="UTM Avo" panose="02040603050506020204" pitchFamily="18" charset="0"/>
              </a:rPr>
              <a:t>LƯU Ý:</a:t>
            </a:r>
          </a:p>
        </p:txBody>
      </p:sp>
    </p:spTree>
    <p:extLst>
      <p:ext uri="{BB962C8B-B14F-4D97-AF65-F5344CB8AC3E}">
        <p14:creationId xmlns:p14="http://schemas.microsoft.com/office/powerpoint/2010/main" val="324460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307406">
            <a:off x="-132542" y="2820582"/>
            <a:ext cx="2643855" cy="2057400"/>
          </a:xfrm>
          <a:custGeom>
            <a:avLst/>
            <a:gdLst/>
            <a:ahLst/>
            <a:cxnLst/>
            <a:rect l="l" t="t" r="r" b="b"/>
            <a:pathLst>
              <a:path w="5287710" h="4114800">
                <a:moveTo>
                  <a:pt x="0" y="0"/>
                </a:moveTo>
                <a:lnTo>
                  <a:pt x="5287711" y="0"/>
                </a:lnTo>
                <a:lnTo>
                  <a:pt x="52877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34371" y="113142"/>
            <a:ext cx="8675258" cy="4833622"/>
            <a:chOff x="0" y="-38100"/>
            <a:chExt cx="3875293" cy="16861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75293" cy="1648025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 rot="-1249407">
            <a:off x="-19661" y="4319745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76683">
            <a:off x="8358327" y="-12606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203988">
            <a:off x="8653627" y="-82822"/>
            <a:ext cx="702869" cy="587774"/>
          </a:xfrm>
          <a:custGeom>
            <a:avLst/>
            <a:gdLst/>
            <a:ahLst/>
            <a:cxnLst/>
            <a:rect l="l" t="t" r="r" b="b"/>
            <a:pathLst>
              <a:path w="1405738" h="1175548">
                <a:moveTo>
                  <a:pt x="0" y="0"/>
                </a:moveTo>
                <a:lnTo>
                  <a:pt x="1405738" y="0"/>
                </a:lnTo>
                <a:lnTo>
                  <a:pt x="1405738" y="1175549"/>
                </a:lnTo>
                <a:lnTo>
                  <a:pt x="0" y="11755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132091">
            <a:off x="-1640053" y="409545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132091">
            <a:off x="-1640053" y="23277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2263052">
            <a:off x="7119150" y="4046151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2263052">
            <a:off x="7176261" y="421344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5">
            <a:extLst>
              <a:ext uri="{FF2B5EF4-FFF2-40B4-BE49-F238E27FC236}">
                <a16:creationId xmlns:a16="http://schemas.microsoft.com/office/drawing/2014/main" id="{5DD955E9-D3CA-7885-CDB7-3760D0A3DB2D}"/>
              </a:ext>
            </a:extLst>
          </p:cNvPr>
          <p:cNvGrpSpPr/>
          <p:nvPr/>
        </p:nvGrpSpPr>
        <p:grpSpPr>
          <a:xfrm>
            <a:off x="-2189311" y="5864507"/>
            <a:ext cx="5427812" cy="1987973"/>
            <a:chOff x="0" y="0"/>
            <a:chExt cx="3811199" cy="1275913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8DD95521-62A4-7099-C3C7-9A30FF8512CC}"/>
                </a:ext>
              </a:extLst>
            </p:cNvPr>
            <p:cNvSpPr/>
            <p:nvPr/>
          </p:nvSpPr>
          <p:spPr>
            <a:xfrm>
              <a:off x="0" y="0"/>
              <a:ext cx="3811199" cy="1275913"/>
            </a:xfrm>
            <a:custGeom>
              <a:avLst/>
              <a:gdLst/>
              <a:ahLst/>
              <a:cxnLst/>
              <a:rect l="l" t="t" r="r" b="b"/>
              <a:pathLst>
                <a:path w="3811199" h="1275913">
                  <a:moveTo>
                    <a:pt x="27285" y="0"/>
                  </a:moveTo>
                  <a:lnTo>
                    <a:pt x="3783914" y="0"/>
                  </a:lnTo>
                  <a:cubicBezTo>
                    <a:pt x="3791150" y="0"/>
                    <a:pt x="3798090" y="2875"/>
                    <a:pt x="3803207" y="7992"/>
                  </a:cubicBezTo>
                  <a:cubicBezTo>
                    <a:pt x="3808325" y="13109"/>
                    <a:pt x="3811199" y="20049"/>
                    <a:pt x="3811199" y="27285"/>
                  </a:cubicBezTo>
                  <a:lnTo>
                    <a:pt x="3811199" y="1248628"/>
                  </a:lnTo>
                  <a:cubicBezTo>
                    <a:pt x="3811199" y="1263697"/>
                    <a:pt x="3798983" y="1275913"/>
                    <a:pt x="3783914" y="1275913"/>
                  </a:cubicBezTo>
                  <a:lnTo>
                    <a:pt x="27285" y="1275913"/>
                  </a:lnTo>
                  <a:cubicBezTo>
                    <a:pt x="12216" y="1275913"/>
                    <a:pt x="0" y="1263697"/>
                    <a:pt x="0" y="1248628"/>
                  </a:cubicBezTo>
                  <a:lnTo>
                    <a:pt x="0" y="27285"/>
                  </a:lnTo>
                  <a:cubicBezTo>
                    <a:pt x="0" y="12216"/>
                    <a:pt x="12216" y="0"/>
                    <a:pt x="27285" y="0"/>
                  </a:cubicBezTo>
                  <a:close/>
                </a:path>
              </a:pathLst>
            </a:custGeom>
            <a:solidFill>
              <a:srgbClr val="FFFAF8"/>
            </a:solidFill>
            <a:ln w="76200" cap="rnd">
              <a:solidFill>
                <a:srgbClr val="FF8E7C"/>
              </a:solidFill>
              <a:prstDash val="solid"/>
              <a:round/>
            </a:ln>
          </p:spPr>
        </p:sp>
        <p:sp>
          <p:nvSpPr>
            <p:cNvPr id="17" name="TextBox 7">
              <a:extLst>
                <a:ext uri="{FF2B5EF4-FFF2-40B4-BE49-F238E27FC236}">
                  <a16:creationId xmlns:a16="http://schemas.microsoft.com/office/drawing/2014/main" id="{61B6003F-3B01-DB89-8BB8-7AB67F159428}"/>
                </a:ext>
              </a:extLst>
            </p:cNvPr>
            <p:cNvSpPr txBox="1"/>
            <p:nvPr/>
          </p:nvSpPr>
          <p:spPr>
            <a:xfrm>
              <a:off x="0" y="-76200"/>
              <a:ext cx="3811199" cy="13521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24C7EF4-7B72-F83F-43DA-734356463D77}"/>
              </a:ext>
            </a:extLst>
          </p:cNvPr>
          <p:cNvSpPr txBox="1"/>
          <p:nvPr/>
        </p:nvSpPr>
        <p:spPr>
          <a:xfrm>
            <a:off x="203324" y="529953"/>
            <a:ext cx="8572376" cy="2553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20000"/>
              </a:lnSpc>
              <a:spcAft>
                <a:spcPts val="800"/>
              </a:spcAft>
              <a:buClr>
                <a:srgbClr val="D71820"/>
              </a:buClr>
              <a:buSzPts val="1200"/>
              <a:tabLst>
                <a:tab pos="267335" algn="l"/>
              </a:tabLst>
            </a:pPr>
            <a:r>
              <a:rPr lang="en-US" sz="2000" b="1" u="none" strike="noStrike" spc="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500" b="1" u="none" strike="noStrike" spc="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5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  <a:r>
              <a:rPr lang="en-US" sz="2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Dựa</a:t>
            </a:r>
            <a:r>
              <a:rPr lang="en-US" sz="25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theo</a:t>
            </a:r>
            <a:r>
              <a:rPr lang="en-US" sz="25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dàn</a:t>
            </a:r>
            <a:r>
              <a:rPr lang="en-US" sz="2500" b="1" dirty="0">
                <a:solidFill>
                  <a:srgbClr val="FF0000"/>
                </a:solidFill>
                <a:latin typeface="UTM Avo" panose="02040603050506020204" pitchFamily="18" charset="0"/>
              </a:rPr>
              <a:t> ý </a:t>
            </a:r>
            <a:r>
              <a:rPr lang="en-US" sz="2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đã</a:t>
            </a:r>
            <a:r>
              <a:rPr lang="en-US" sz="25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lập</a:t>
            </a:r>
            <a:r>
              <a:rPr lang="en-US" sz="2500" b="1" dirty="0">
                <a:solidFill>
                  <a:srgbClr val="FF0000"/>
                </a:solidFill>
                <a:latin typeface="UTM Avo" panose="02040603050506020204" pitchFamily="18" charset="0"/>
              </a:rPr>
              <a:t> ở </a:t>
            </a:r>
            <a:r>
              <a:rPr lang="en-US" sz="2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2500" b="1" dirty="0">
                <a:solidFill>
                  <a:srgbClr val="FF0000"/>
                </a:solidFill>
                <a:latin typeface="UTM Avo" panose="02040603050506020204" pitchFamily="18" charset="0"/>
              </a:rPr>
              <a:t> 3 (</a:t>
            </a:r>
            <a:r>
              <a:rPr lang="en-US" sz="2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trang</a:t>
            </a:r>
            <a:r>
              <a:rPr lang="en-US" sz="2500" b="1" dirty="0">
                <a:solidFill>
                  <a:srgbClr val="FF0000"/>
                </a:solidFill>
                <a:latin typeface="UTM Avo" panose="02040603050506020204" pitchFamily="18" charset="0"/>
              </a:rPr>
              <a:t> 38), </a:t>
            </a:r>
            <a:r>
              <a:rPr lang="en-US" sz="2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hãy</a:t>
            </a:r>
            <a:r>
              <a:rPr lang="en-US" sz="25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viết</a:t>
            </a:r>
            <a:r>
              <a:rPr lang="en-US" sz="25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đoạn</a:t>
            </a:r>
            <a:r>
              <a:rPr lang="en-US" sz="25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văn</a:t>
            </a:r>
            <a:r>
              <a:rPr lang="en-US" sz="25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tả</a:t>
            </a:r>
            <a:r>
              <a:rPr lang="en-US" sz="25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ngoại</a:t>
            </a:r>
            <a:r>
              <a:rPr lang="en-US" sz="25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hình</a:t>
            </a:r>
            <a:r>
              <a:rPr lang="en-US" sz="25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của</a:t>
            </a:r>
            <a:r>
              <a:rPr lang="en-US" sz="25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một</a:t>
            </a:r>
            <a:r>
              <a:rPr lang="en-US" sz="25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người</a:t>
            </a:r>
            <a:r>
              <a:rPr lang="en-US" sz="25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bạn</a:t>
            </a:r>
            <a:r>
              <a:rPr lang="en-US" sz="25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mà</a:t>
            </a:r>
            <a:r>
              <a:rPr lang="en-US" sz="25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em</a:t>
            </a:r>
            <a:r>
              <a:rPr lang="en-US" sz="25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quý</a:t>
            </a:r>
            <a:r>
              <a:rPr lang="en-US" sz="25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mến</a:t>
            </a:r>
            <a:r>
              <a:rPr lang="en-US" sz="25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25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500" dirty="0"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Aft>
                <a:spcPts val="800"/>
              </a:spcAft>
              <a:buClr>
                <a:srgbClr val="231F20"/>
              </a:buClr>
              <a:buSzPts val="1200"/>
              <a:tabLst>
                <a:tab pos="462280" algn="l"/>
              </a:tabLst>
            </a:pPr>
            <a:endParaRPr lang="en-US" sz="1800" u="none" strike="noStrike" spc="0" dirty="0">
              <a:solidFill>
                <a:srgbClr val="FF0000"/>
              </a:solidFill>
              <a:effectLst/>
              <a:latin typeface="UTM Avo" panose="020406030505060202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3138924-6104-758B-FE22-B8F08E68003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4595" y="2008932"/>
            <a:ext cx="7962900" cy="2657475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8ADD520-9C61-FD6F-E248-3492D165AF2B}"/>
              </a:ext>
            </a:extLst>
          </p:cNvPr>
          <p:cNvGrpSpPr/>
          <p:nvPr/>
        </p:nvGrpSpPr>
        <p:grpSpPr>
          <a:xfrm>
            <a:off x="1242419" y="2019827"/>
            <a:ext cx="6134189" cy="2731651"/>
            <a:chOff x="2316192" y="2019827"/>
            <a:chExt cx="4237090" cy="273165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5AC8EB6-6889-2DD8-A3B1-77B2FEBB0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316192" y="2770278"/>
              <a:ext cx="4067175" cy="198120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7230CC7-AF86-A98D-F967-1C2F47D9EA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101496" y="2019827"/>
              <a:ext cx="1704975" cy="676275"/>
            </a:xfrm>
            <a:prstGeom prst="rect">
              <a:avLst/>
            </a:prstGeom>
          </p:spPr>
        </p:pic>
        <p:sp>
          <p:nvSpPr>
            <p:cNvPr id="25" name="Arc 24">
              <a:extLst>
                <a:ext uri="{FF2B5EF4-FFF2-40B4-BE49-F238E27FC236}">
                  <a16:creationId xmlns:a16="http://schemas.microsoft.com/office/drawing/2014/main" id="{F54DACAF-608B-0AC4-AF16-8132E0168ABA}"/>
                </a:ext>
              </a:extLst>
            </p:cNvPr>
            <p:cNvSpPr/>
            <p:nvPr/>
          </p:nvSpPr>
          <p:spPr>
            <a:xfrm>
              <a:off x="3887643" y="2602797"/>
              <a:ext cx="163657" cy="386649"/>
            </a:xfrm>
            <a:prstGeom prst="arc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0E96CCB-8E98-714C-B6C9-B93E69071152}"/>
                </a:ext>
              </a:extLst>
            </p:cNvPr>
            <p:cNvSpPr/>
            <p:nvPr/>
          </p:nvSpPr>
          <p:spPr>
            <a:xfrm>
              <a:off x="5089960" y="2687104"/>
              <a:ext cx="1463322" cy="3866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DFB33603-A00D-2FA9-B732-F18F79BC28B4}"/>
              </a:ext>
            </a:extLst>
          </p:cNvPr>
          <p:cNvSpPr txBox="1"/>
          <p:nvPr/>
        </p:nvSpPr>
        <p:spPr>
          <a:xfrm>
            <a:off x="203324" y="515138"/>
            <a:ext cx="8572376" cy="2553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20000"/>
              </a:lnSpc>
              <a:spcAft>
                <a:spcPts val="800"/>
              </a:spcAft>
              <a:buClr>
                <a:srgbClr val="D71820"/>
              </a:buClr>
              <a:buSzPts val="1200"/>
              <a:tabLst>
                <a:tab pos="267335" algn="l"/>
              </a:tabLst>
            </a:pPr>
            <a:r>
              <a:rPr lang="en-US" sz="2000" b="1" u="none" strike="noStrike" spc="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500" b="1" u="none" strike="noStrike" spc="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5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  <a:r>
              <a:rPr lang="en-US" sz="2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Dựa</a:t>
            </a:r>
            <a:r>
              <a:rPr lang="en-US" sz="25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theo</a:t>
            </a:r>
            <a:r>
              <a:rPr lang="en-US" sz="25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dàn</a:t>
            </a:r>
            <a:r>
              <a:rPr lang="en-US" sz="2500" b="1" dirty="0">
                <a:solidFill>
                  <a:srgbClr val="FF0000"/>
                </a:solidFill>
                <a:latin typeface="UTM Avo" panose="02040603050506020204" pitchFamily="18" charset="0"/>
              </a:rPr>
              <a:t> ý </a:t>
            </a:r>
            <a:r>
              <a:rPr lang="en-US" sz="2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đã</a:t>
            </a:r>
            <a:r>
              <a:rPr lang="en-US" sz="25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lập</a:t>
            </a:r>
            <a:r>
              <a:rPr lang="en-US" sz="2500" b="1" dirty="0">
                <a:solidFill>
                  <a:srgbClr val="FF0000"/>
                </a:solidFill>
                <a:latin typeface="UTM Avo" panose="02040603050506020204" pitchFamily="18" charset="0"/>
              </a:rPr>
              <a:t> ở </a:t>
            </a:r>
            <a:r>
              <a:rPr lang="en-US" sz="2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2500" b="1" dirty="0">
                <a:solidFill>
                  <a:srgbClr val="FF0000"/>
                </a:solidFill>
                <a:latin typeface="UTM Avo" panose="02040603050506020204" pitchFamily="18" charset="0"/>
              </a:rPr>
              <a:t> 3 (</a:t>
            </a:r>
            <a:r>
              <a:rPr lang="en-US" sz="2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trang</a:t>
            </a:r>
            <a:r>
              <a:rPr lang="en-US" sz="2500" b="1" dirty="0">
                <a:solidFill>
                  <a:srgbClr val="FF0000"/>
                </a:solidFill>
                <a:latin typeface="UTM Avo" panose="02040603050506020204" pitchFamily="18" charset="0"/>
              </a:rPr>
              <a:t> 38), </a:t>
            </a:r>
            <a:r>
              <a:rPr lang="en-US" sz="2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hãy</a:t>
            </a:r>
            <a:r>
              <a:rPr lang="en-US" sz="25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viết</a:t>
            </a:r>
            <a:r>
              <a:rPr lang="en-US" sz="25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đoạn</a:t>
            </a:r>
            <a:r>
              <a:rPr lang="en-US" sz="25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văn</a:t>
            </a:r>
            <a:r>
              <a:rPr lang="en-US" sz="25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UTM Avo" panose="02040603050506020204" pitchFamily="18" charset="0"/>
              </a:rPr>
              <a:t>tả</a:t>
            </a:r>
            <a:r>
              <a:rPr lang="en-US" sz="2500" b="1" i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UTM Avo" panose="02040603050506020204" pitchFamily="18" charset="0"/>
              </a:rPr>
              <a:t>ngoại</a:t>
            </a:r>
            <a:r>
              <a:rPr lang="en-US" sz="2500" b="1" i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UTM Avo" panose="02040603050506020204" pitchFamily="18" charset="0"/>
              </a:rPr>
              <a:t>hình</a:t>
            </a:r>
            <a:r>
              <a:rPr lang="en-US" sz="2500" b="1" i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UTM Avo" panose="02040603050506020204" pitchFamily="18" charset="0"/>
              </a:rPr>
              <a:t>của</a:t>
            </a:r>
            <a:r>
              <a:rPr lang="en-US" sz="2500" b="1" i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UTM Avo" panose="02040603050506020204" pitchFamily="18" charset="0"/>
              </a:rPr>
              <a:t>một</a:t>
            </a:r>
            <a:r>
              <a:rPr lang="en-US" sz="2500" b="1" i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UTM Avo" panose="02040603050506020204" pitchFamily="18" charset="0"/>
              </a:rPr>
              <a:t>người</a:t>
            </a:r>
            <a:r>
              <a:rPr lang="en-US" sz="2500" b="1" i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UTM Avo" panose="02040603050506020204" pitchFamily="18" charset="0"/>
              </a:rPr>
              <a:t>bạn</a:t>
            </a:r>
            <a:r>
              <a:rPr lang="en-US" sz="2500" b="1" i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mà</a:t>
            </a:r>
            <a:r>
              <a:rPr lang="en-US" sz="25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em</a:t>
            </a:r>
            <a:r>
              <a:rPr lang="en-US" sz="25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quý</a:t>
            </a:r>
            <a:r>
              <a:rPr lang="en-US" sz="25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mến</a:t>
            </a:r>
            <a:r>
              <a:rPr lang="en-US" sz="25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25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500" dirty="0"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Aft>
                <a:spcPts val="800"/>
              </a:spcAft>
              <a:buClr>
                <a:srgbClr val="231F20"/>
              </a:buClr>
              <a:buSzPts val="1200"/>
              <a:tabLst>
                <a:tab pos="462280" algn="l"/>
              </a:tabLst>
            </a:pPr>
            <a:endParaRPr lang="en-US" sz="1800" u="none" strike="noStrike" spc="0" dirty="0">
              <a:solidFill>
                <a:srgbClr val="FF0000"/>
              </a:solidFill>
              <a:effectLst/>
              <a:latin typeface="UTM Avo" panose="020406030505060202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13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5">
            <a:extLst>
              <a:ext uri="{FF2B5EF4-FFF2-40B4-BE49-F238E27FC236}">
                <a16:creationId xmlns:a16="http://schemas.microsoft.com/office/drawing/2014/main" id="{1E2B7290-272C-3BB4-0DAC-5AC234BD8CEF}"/>
              </a:ext>
            </a:extLst>
          </p:cNvPr>
          <p:cNvSpPr/>
          <p:nvPr/>
        </p:nvSpPr>
        <p:spPr>
          <a:xfrm>
            <a:off x="91974" y="406569"/>
            <a:ext cx="8937726" cy="4305132"/>
          </a:xfrm>
          <a:custGeom>
            <a:avLst/>
            <a:gdLst/>
            <a:ahLst/>
            <a:cxnLst/>
            <a:rect l="l" t="t" r="r" b="b"/>
            <a:pathLst>
              <a:path w="16230600" h="5164282">
                <a:moveTo>
                  <a:pt x="0" y="0"/>
                </a:moveTo>
                <a:lnTo>
                  <a:pt x="16230600" y="0"/>
                </a:lnTo>
                <a:lnTo>
                  <a:pt x="16230600" y="5164282"/>
                </a:lnTo>
                <a:lnTo>
                  <a:pt x="0" y="51642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249407">
            <a:off x="-33399" y="4344269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203988">
            <a:off x="8431600" y="16211"/>
            <a:ext cx="702869" cy="587774"/>
          </a:xfrm>
          <a:custGeom>
            <a:avLst/>
            <a:gdLst/>
            <a:ahLst/>
            <a:cxnLst/>
            <a:rect l="l" t="t" r="r" b="b"/>
            <a:pathLst>
              <a:path w="1405738" h="1175548">
                <a:moveTo>
                  <a:pt x="0" y="0"/>
                </a:moveTo>
                <a:lnTo>
                  <a:pt x="1405738" y="0"/>
                </a:lnTo>
                <a:lnTo>
                  <a:pt x="1405738" y="1175549"/>
                </a:lnTo>
                <a:lnTo>
                  <a:pt x="0" y="11755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132091">
            <a:off x="-1640053" y="409545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132091">
            <a:off x="-1688422" y="5333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2263052">
            <a:off x="7119150" y="4046151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2263052">
            <a:off x="7176261" y="421344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8ED440-0C39-024B-7AD1-DA4D38FDA689}"/>
              </a:ext>
            </a:extLst>
          </p:cNvPr>
          <p:cNvSpPr/>
          <p:nvPr/>
        </p:nvSpPr>
        <p:spPr>
          <a:xfrm>
            <a:off x="372787" y="780559"/>
            <a:ext cx="8623300" cy="40105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en-US" sz="23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      </a:t>
            </a:r>
            <a:r>
              <a:rPr lang="en-US" sz="2500" dirty="0" err="1">
                <a:solidFill>
                  <a:srgbClr val="0000CC"/>
                </a:solidFill>
                <a:latin typeface="UTM Avo" panose="02040603050506020204" pitchFamily="18" charset="0"/>
              </a:rPr>
              <a:t>Đoạn</a:t>
            </a:r>
            <a:r>
              <a:rPr lang="en-US" sz="25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latin typeface="UTM Avo" panose="02040603050506020204" pitchFamily="18" charset="0"/>
              </a:rPr>
              <a:t>văn</a:t>
            </a:r>
            <a:r>
              <a:rPr lang="en-US" sz="25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latin typeface="UTM Avo" panose="02040603050506020204" pitchFamily="18" charset="0"/>
              </a:rPr>
              <a:t>cần</a:t>
            </a:r>
            <a:r>
              <a:rPr lang="en-US" sz="25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latin typeface="UTM Avo" panose="02040603050506020204" pitchFamily="18" charset="0"/>
              </a:rPr>
              <a:t>viết</a:t>
            </a:r>
            <a:r>
              <a:rPr lang="en-US" sz="25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latin typeface="UTM Avo" panose="02040603050506020204" pitchFamily="18" charset="0"/>
              </a:rPr>
              <a:t>phải</a:t>
            </a:r>
            <a:r>
              <a:rPr lang="en-US" sz="25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latin typeface="UTM Avo" panose="02040603050506020204" pitchFamily="18" charset="0"/>
              </a:rPr>
              <a:t>phù</a:t>
            </a:r>
            <a:r>
              <a:rPr lang="en-US" sz="25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latin typeface="UTM Avo" panose="02040603050506020204" pitchFamily="18" charset="0"/>
              </a:rPr>
              <a:t>hợp</a:t>
            </a:r>
            <a:r>
              <a:rPr lang="en-US" sz="25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latin typeface="UTM Avo" panose="02040603050506020204" pitchFamily="18" charset="0"/>
              </a:rPr>
              <a:t>với</a:t>
            </a:r>
            <a:r>
              <a:rPr lang="en-US" sz="25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UTM Avo" panose="02040603050506020204" pitchFamily="18" charset="0"/>
              </a:rPr>
              <a:t>trình</a:t>
            </a:r>
            <a:r>
              <a:rPr lang="en-US" sz="2500" b="1" i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UTM Avo" panose="02040603050506020204" pitchFamily="18" charset="0"/>
              </a:rPr>
              <a:t>tự</a:t>
            </a:r>
            <a:r>
              <a:rPr lang="en-US" sz="2500" b="1" i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UTM Avo" panose="02040603050506020204" pitchFamily="18" charset="0"/>
              </a:rPr>
              <a:t>quan</a:t>
            </a:r>
            <a:r>
              <a:rPr lang="en-US" sz="2500" b="1" i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UTM Avo" panose="02040603050506020204" pitchFamily="18" charset="0"/>
              </a:rPr>
              <a:t>sát</a:t>
            </a:r>
            <a:r>
              <a:rPr lang="en-US" sz="2500" i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latin typeface="UTM Avo" panose="02040603050506020204" pitchFamily="18" charset="0"/>
              </a:rPr>
              <a:t>và</a:t>
            </a:r>
            <a:r>
              <a:rPr lang="en-US" sz="2500" dirty="0">
                <a:solidFill>
                  <a:srgbClr val="0000CC"/>
                </a:solidFill>
                <a:latin typeface="UTM Avo" panose="02040603050506020204" pitchFamily="18" charset="0"/>
              </a:rPr>
              <a:t> ý </a:t>
            </a:r>
            <a:r>
              <a:rPr lang="en-US" sz="2500" dirty="0" err="1">
                <a:solidFill>
                  <a:srgbClr val="0000CC"/>
                </a:solidFill>
                <a:latin typeface="UTM Avo" panose="02040603050506020204" pitchFamily="18" charset="0"/>
              </a:rPr>
              <a:t>muốn</a:t>
            </a:r>
            <a:r>
              <a:rPr lang="en-US" sz="25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latin typeface="UTM Avo" panose="02040603050506020204" pitchFamily="18" charset="0"/>
              </a:rPr>
              <a:t>của</a:t>
            </a:r>
            <a:r>
              <a:rPr lang="en-US" sz="25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latin typeface="UTM Avo" panose="02040603050506020204" pitchFamily="18" charset="0"/>
              </a:rPr>
              <a:t>mình</a:t>
            </a:r>
            <a:r>
              <a:rPr lang="en-US" sz="2500" dirty="0">
                <a:solidFill>
                  <a:srgbClr val="0000CC"/>
                </a:solidFill>
                <a:latin typeface="UTM Avo" panose="02040603050506020204" pitchFamily="18" charset="0"/>
              </a:rPr>
              <a:t>. Khi </a:t>
            </a:r>
            <a:r>
              <a:rPr lang="en-US" sz="2500" dirty="0" err="1">
                <a:solidFill>
                  <a:srgbClr val="0000CC"/>
                </a:solidFill>
                <a:latin typeface="UTM Avo" panose="02040603050506020204" pitchFamily="18" charset="0"/>
              </a:rPr>
              <a:t>viết</a:t>
            </a:r>
            <a:r>
              <a:rPr lang="en-US" sz="2500" dirty="0">
                <a:solidFill>
                  <a:srgbClr val="0000CC"/>
                </a:solidFill>
                <a:latin typeface="UTM Avo" panose="02040603050506020204" pitchFamily="18" charset="0"/>
              </a:rPr>
              <a:t>, </a:t>
            </a:r>
            <a:r>
              <a:rPr lang="en-US" sz="2500" dirty="0" err="1">
                <a:solidFill>
                  <a:srgbClr val="0000CC"/>
                </a:solidFill>
                <a:latin typeface="UTM Avo" panose="02040603050506020204" pitchFamily="18" charset="0"/>
              </a:rPr>
              <a:t>nên</a:t>
            </a:r>
            <a:r>
              <a:rPr lang="en-US" sz="25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UTM Avo" panose="02040603050506020204" pitchFamily="18" charset="0"/>
              </a:rPr>
              <a:t>thể</a:t>
            </a:r>
            <a:r>
              <a:rPr lang="en-US" sz="2500" b="1" i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UTM Avo" panose="02040603050506020204" pitchFamily="18" charset="0"/>
              </a:rPr>
              <a:t>hiện</a:t>
            </a:r>
            <a:r>
              <a:rPr lang="en-US" sz="2500" b="1" i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UTM Avo" panose="02040603050506020204" pitchFamily="18" charset="0"/>
              </a:rPr>
              <a:t>cảm</a:t>
            </a:r>
            <a:r>
              <a:rPr lang="en-US" sz="2500" b="1" i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UTM Avo" panose="02040603050506020204" pitchFamily="18" charset="0"/>
              </a:rPr>
              <a:t>xúc</a:t>
            </a:r>
            <a:r>
              <a:rPr lang="en-US" sz="2500" b="1" i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UTM Avo" panose="02040603050506020204" pitchFamily="18" charset="0"/>
              </a:rPr>
              <a:t>của</a:t>
            </a:r>
            <a:r>
              <a:rPr lang="en-US" sz="2500" b="1" i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UTM Avo" panose="02040603050506020204" pitchFamily="18" charset="0"/>
              </a:rPr>
              <a:t>mình</a:t>
            </a:r>
            <a:r>
              <a:rPr lang="en-US" sz="2500" b="1" i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latin typeface="UTM Avo" panose="02040603050506020204" pitchFamily="18" charset="0"/>
              </a:rPr>
              <a:t>đối</a:t>
            </a:r>
            <a:r>
              <a:rPr lang="en-US" sz="25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latin typeface="UTM Avo" panose="02040603050506020204" pitchFamily="18" charset="0"/>
              </a:rPr>
              <a:t>với</a:t>
            </a:r>
            <a:r>
              <a:rPr lang="en-US" sz="25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latin typeface="UTM Avo" panose="02040603050506020204" pitchFamily="18" charset="0"/>
              </a:rPr>
              <a:t>người</a:t>
            </a:r>
            <a:r>
              <a:rPr lang="en-US" sz="25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latin typeface="UTM Avo" panose="02040603050506020204" pitchFamily="18" charset="0"/>
              </a:rPr>
              <a:t>được</a:t>
            </a:r>
            <a:r>
              <a:rPr lang="en-US" sz="25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latin typeface="UTM Avo" panose="02040603050506020204" pitchFamily="18" charset="0"/>
              </a:rPr>
              <a:t>tả</a:t>
            </a:r>
            <a:r>
              <a:rPr lang="en-US" sz="2500" dirty="0">
                <a:solidFill>
                  <a:srgbClr val="0000CC"/>
                </a:solidFill>
                <a:latin typeface="UTM Avo" panose="02040603050506020204" pitchFamily="18" charset="0"/>
              </a:rPr>
              <a:t>; </a:t>
            </a:r>
            <a:r>
              <a:rPr lang="en-US" sz="2500" dirty="0" err="1">
                <a:solidFill>
                  <a:srgbClr val="0000CC"/>
                </a:solidFill>
                <a:latin typeface="UTM Avo" panose="02040603050506020204" pitchFamily="18" charset="0"/>
              </a:rPr>
              <a:t>nên</a:t>
            </a:r>
            <a:r>
              <a:rPr lang="en-US" sz="25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UTM Avo" panose="02040603050506020204" pitchFamily="18" charset="0"/>
              </a:rPr>
              <a:t>chọn</a:t>
            </a:r>
            <a:r>
              <a:rPr lang="en-US" sz="2500" b="1" i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UTM Avo" panose="02040603050506020204" pitchFamily="18" charset="0"/>
              </a:rPr>
              <a:t>những</a:t>
            </a:r>
            <a:r>
              <a:rPr lang="en-US" sz="2500" b="1" i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UTM Avo" panose="02040603050506020204" pitchFamily="18" charset="0"/>
              </a:rPr>
              <a:t>đặc</a:t>
            </a:r>
            <a:r>
              <a:rPr lang="en-US" sz="2500" b="1" i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UTM Avo" panose="02040603050506020204" pitchFamily="18" charset="0"/>
              </a:rPr>
              <a:t>điểm</a:t>
            </a:r>
            <a:r>
              <a:rPr lang="en-US" sz="2500" b="1" i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UTM Avo" panose="02040603050506020204" pitchFamily="18" charset="0"/>
              </a:rPr>
              <a:t>nổi</a:t>
            </a:r>
            <a:r>
              <a:rPr lang="en-US" sz="2500" b="1" i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UTM Avo" panose="02040603050506020204" pitchFamily="18" charset="0"/>
              </a:rPr>
              <a:t>bật</a:t>
            </a:r>
            <a:r>
              <a:rPr lang="en-US" sz="2500" b="1" i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UTM Avo" panose="02040603050506020204" pitchFamily="18" charset="0"/>
              </a:rPr>
              <a:t>về</a:t>
            </a:r>
            <a:r>
              <a:rPr lang="en-US" sz="2500" b="1" i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UTM Avo" panose="02040603050506020204" pitchFamily="18" charset="0"/>
              </a:rPr>
              <a:t>ngoại</a:t>
            </a:r>
            <a:r>
              <a:rPr lang="en-US" sz="2500" b="1" i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UTM Avo" panose="02040603050506020204" pitchFamily="18" charset="0"/>
              </a:rPr>
              <a:t>hình</a:t>
            </a:r>
            <a:r>
              <a:rPr lang="en-US" sz="25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latin typeface="UTM Avo" panose="02040603050506020204" pitchFamily="18" charset="0"/>
              </a:rPr>
              <a:t>để</a:t>
            </a:r>
            <a:r>
              <a:rPr lang="en-US" sz="25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latin typeface="UTM Avo" panose="02040603050506020204" pitchFamily="18" charset="0"/>
              </a:rPr>
              <a:t>tả</a:t>
            </a:r>
            <a:r>
              <a:rPr lang="en-US" sz="25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latin typeface="UTM Avo" panose="02040603050506020204" pitchFamily="18" charset="0"/>
              </a:rPr>
              <a:t>bạn</a:t>
            </a:r>
            <a:r>
              <a:rPr lang="en-US" sz="25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latin typeface="UTM Avo" panose="02040603050506020204" pitchFamily="18" charset="0"/>
              </a:rPr>
              <a:t>và</a:t>
            </a:r>
            <a:r>
              <a:rPr lang="en-US" sz="25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latin typeface="UTM Avo" panose="02040603050506020204" pitchFamily="18" charset="0"/>
              </a:rPr>
              <a:t>nhớ</a:t>
            </a:r>
            <a:r>
              <a:rPr lang="en-US" sz="25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UTM Avo" panose="02040603050506020204" pitchFamily="18" charset="0"/>
              </a:rPr>
              <a:t>dùng</a:t>
            </a:r>
            <a:r>
              <a:rPr lang="en-US" sz="2500" b="1" i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UTM Avo" panose="02040603050506020204" pitchFamily="18" charset="0"/>
              </a:rPr>
              <a:t>từ</a:t>
            </a:r>
            <a:r>
              <a:rPr lang="en-US" sz="2500" b="1" i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UTM Avo" panose="02040603050506020204" pitchFamily="18" charset="0"/>
              </a:rPr>
              <a:t>ngữ</a:t>
            </a:r>
            <a:r>
              <a:rPr lang="en-US" sz="2500" b="1" i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UTM Avo" panose="02040603050506020204" pitchFamily="18" charset="0"/>
              </a:rPr>
              <a:t>giàu</a:t>
            </a:r>
            <a:r>
              <a:rPr lang="en-US" sz="2500" b="1" i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UTM Avo" panose="02040603050506020204" pitchFamily="18" charset="0"/>
              </a:rPr>
              <a:t>hình</a:t>
            </a:r>
            <a:r>
              <a:rPr lang="en-US" sz="2500" b="1" i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UTM Avo" panose="02040603050506020204" pitchFamily="18" charset="0"/>
              </a:rPr>
              <a:t>ảnh</a:t>
            </a:r>
            <a:r>
              <a:rPr lang="en-US" sz="2500" b="1" i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latin typeface="UTM Avo" panose="02040603050506020204" pitchFamily="18" charset="0"/>
              </a:rPr>
              <a:t>hoặc</a:t>
            </a:r>
            <a:r>
              <a:rPr lang="en-US" sz="25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UTM Avo" panose="02040603050506020204" pitchFamily="18" charset="0"/>
              </a:rPr>
              <a:t>sử</a:t>
            </a:r>
            <a:r>
              <a:rPr lang="en-US" sz="2500" b="1" i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UTM Avo" panose="02040603050506020204" pitchFamily="18" charset="0"/>
              </a:rPr>
              <a:t>dụng</a:t>
            </a:r>
            <a:r>
              <a:rPr lang="en-US" sz="2500" b="1" i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UTM Avo" panose="02040603050506020204" pitchFamily="18" charset="0"/>
              </a:rPr>
              <a:t>biện</a:t>
            </a:r>
            <a:r>
              <a:rPr lang="en-US" sz="2500" b="1" i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UTM Avo" panose="02040603050506020204" pitchFamily="18" charset="0"/>
              </a:rPr>
              <a:t>pháp</a:t>
            </a:r>
            <a:r>
              <a:rPr lang="en-US" sz="2500" b="1" i="1" dirty="0">
                <a:solidFill>
                  <a:srgbClr val="0000CC"/>
                </a:solidFill>
                <a:latin typeface="UTM Avo" panose="02040603050506020204" pitchFamily="18" charset="0"/>
              </a:rPr>
              <a:t> so </a:t>
            </a:r>
            <a:r>
              <a:rPr lang="en-US" sz="2500" b="1" i="1" dirty="0" err="1">
                <a:solidFill>
                  <a:srgbClr val="0000CC"/>
                </a:solidFill>
                <a:latin typeface="UTM Avo" panose="02040603050506020204" pitchFamily="18" charset="0"/>
              </a:rPr>
              <a:t>sánh</a:t>
            </a:r>
            <a:r>
              <a:rPr lang="en-US" sz="25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latin typeface="UTM Avo" panose="02040603050506020204" pitchFamily="18" charset="0"/>
              </a:rPr>
              <a:t>để</a:t>
            </a:r>
            <a:r>
              <a:rPr lang="en-US" sz="25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latin typeface="UTM Avo" panose="02040603050506020204" pitchFamily="18" charset="0"/>
              </a:rPr>
              <a:t>miêu</a:t>
            </a:r>
            <a:r>
              <a:rPr lang="en-US" sz="25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latin typeface="UTM Avo" panose="02040603050506020204" pitchFamily="18" charset="0"/>
              </a:rPr>
              <a:t>tả</a:t>
            </a:r>
            <a:r>
              <a:rPr lang="en-US" sz="25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latin typeface="UTM Avo" panose="02040603050506020204" pitchFamily="18" charset="0"/>
              </a:rPr>
              <a:t>một</a:t>
            </a:r>
            <a:r>
              <a:rPr lang="en-US" sz="25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latin typeface="UTM Avo" panose="02040603050506020204" pitchFamily="18" charset="0"/>
              </a:rPr>
              <a:t>cách</a:t>
            </a:r>
            <a:r>
              <a:rPr lang="en-US" sz="25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latin typeface="UTM Avo" panose="02040603050506020204" pitchFamily="18" charset="0"/>
              </a:rPr>
              <a:t>sinh</a:t>
            </a:r>
            <a:r>
              <a:rPr lang="en-US" sz="25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latin typeface="UTM Avo" panose="02040603050506020204" pitchFamily="18" charset="0"/>
              </a:rPr>
              <a:t>động</a:t>
            </a:r>
            <a:r>
              <a:rPr lang="en-US" sz="2500" dirty="0">
                <a:solidFill>
                  <a:srgbClr val="0000CC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300" b="0" i="0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00CC"/>
              </a:solidFill>
              <a:effectLst>
                <a:outerShdw blurRad="12700" dist="38100" dir="2700000" algn="tl" rotWithShape="0">
                  <a:srgbClr val="4BACC6">
                    <a:lumMod val="60000"/>
                    <a:lumOff val="40000"/>
                  </a:srgbClr>
                </a:outerShdw>
              </a:effectLst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7" name="Freeform 7"/>
          <p:cNvSpPr/>
          <p:nvPr/>
        </p:nvSpPr>
        <p:spPr>
          <a:xfrm rot="1476683">
            <a:off x="8316738" y="4333161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0DEB35F-018E-883F-BCD7-3D833F3069BD}"/>
              </a:ext>
            </a:extLst>
          </p:cNvPr>
          <p:cNvSpPr/>
          <p:nvPr/>
        </p:nvSpPr>
        <p:spPr>
          <a:xfrm>
            <a:off x="1541967" y="231665"/>
            <a:ext cx="1644854" cy="469451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6600CC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LƯU Ý:</a:t>
            </a:r>
          </a:p>
        </p:txBody>
      </p:sp>
    </p:spTree>
    <p:extLst>
      <p:ext uri="{BB962C8B-B14F-4D97-AF65-F5344CB8AC3E}">
        <p14:creationId xmlns:p14="http://schemas.microsoft.com/office/powerpoint/2010/main" val="134183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307406">
            <a:off x="-132542" y="2820582"/>
            <a:ext cx="2643855" cy="2057400"/>
          </a:xfrm>
          <a:custGeom>
            <a:avLst/>
            <a:gdLst/>
            <a:ahLst/>
            <a:cxnLst/>
            <a:rect l="l" t="t" r="r" b="b"/>
            <a:pathLst>
              <a:path w="5287710" h="4114800">
                <a:moveTo>
                  <a:pt x="0" y="0"/>
                </a:moveTo>
                <a:lnTo>
                  <a:pt x="5287711" y="0"/>
                </a:lnTo>
                <a:lnTo>
                  <a:pt x="52877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09901" y="100329"/>
            <a:ext cx="8675258" cy="4833622"/>
            <a:chOff x="0" y="-38100"/>
            <a:chExt cx="3875293" cy="16861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75293" cy="1648025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 rot="-1249407">
            <a:off x="-19661" y="4319745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76683">
            <a:off x="8358327" y="-12606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203988">
            <a:off x="8070687" y="632693"/>
            <a:ext cx="702869" cy="587774"/>
          </a:xfrm>
          <a:custGeom>
            <a:avLst/>
            <a:gdLst/>
            <a:ahLst/>
            <a:cxnLst/>
            <a:rect l="l" t="t" r="r" b="b"/>
            <a:pathLst>
              <a:path w="1405738" h="1175548">
                <a:moveTo>
                  <a:pt x="0" y="0"/>
                </a:moveTo>
                <a:lnTo>
                  <a:pt x="1405738" y="0"/>
                </a:lnTo>
                <a:lnTo>
                  <a:pt x="1405738" y="1175549"/>
                </a:lnTo>
                <a:lnTo>
                  <a:pt x="0" y="11755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132091">
            <a:off x="-1640053" y="409545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132091">
            <a:off x="-1640053" y="23277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2263052">
            <a:off x="7119150" y="4046151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2263052">
            <a:off x="7176261" y="421344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DC6724-BA3B-1A41-4382-209DB9230137}"/>
              </a:ext>
            </a:extLst>
          </p:cNvPr>
          <p:cNvSpPr txBox="1"/>
          <p:nvPr/>
        </p:nvSpPr>
        <p:spPr>
          <a:xfrm>
            <a:off x="533400" y="753490"/>
            <a:ext cx="8013700" cy="1384995"/>
          </a:xfrm>
          <a:prstGeom prst="rect">
            <a:avLst/>
          </a:prstGeom>
          <a:ln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FFFD"/>
              </a:buClr>
              <a:buSzTx/>
              <a:buFont typeface="Arial"/>
              <a:buNone/>
              <a:tabLst/>
              <a:defRPr/>
            </a:pPr>
            <a:r>
              <a:rPr kumimoji="0" lang="en-US" sz="4500" b="1" i="0" u="none" strike="noStrike" kern="0" cap="none" spc="0" normalizeH="0" baseline="0" noProof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  <a:sym typeface="Arial"/>
              </a:rPr>
              <a:t>     </a:t>
            </a:r>
            <a:r>
              <a:rPr kumimoji="0" lang="en-US" sz="3900" b="1" i="0" u="none" strike="noStrike" kern="0" cap="none" spc="0" normalizeH="0" baseline="0" noProof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  <a:sym typeface="Arial"/>
              </a:rPr>
              <a:t>Làm</a:t>
            </a:r>
            <a:r>
              <a:rPr kumimoji="0" lang="en-US" sz="3900" b="1" i="0" u="none" strike="noStrike" kern="0" cap="none" spc="0" normalizeH="0" baseline="0" noProof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900" b="1" i="0" u="none" strike="noStrike" kern="0" cap="none" spc="0" normalizeH="0" baseline="0" noProof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  <a:sym typeface="Arial"/>
              </a:rPr>
              <a:t>việc</a:t>
            </a:r>
            <a:r>
              <a:rPr kumimoji="0" lang="en-US" sz="3900" b="1" i="0" u="none" strike="noStrike" kern="0" cap="none" spc="0" normalizeH="0" baseline="0" noProof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900" b="1" i="0" u="none" strike="noStrike" kern="0" cap="none" spc="0" normalizeH="0" baseline="0" noProof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  <a:sym typeface="Arial"/>
              </a:rPr>
              <a:t>cá</a:t>
            </a:r>
            <a:r>
              <a:rPr kumimoji="0" lang="en-US" sz="3900" b="1" i="0" u="none" strike="noStrike" kern="0" cap="none" spc="0" normalizeH="0" noProof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900" b="1" i="0" u="none" strike="noStrike" kern="0" cap="none" spc="0" normalizeH="0" noProof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  <a:sym typeface="Arial"/>
              </a:rPr>
              <a:t>nhân</a:t>
            </a:r>
            <a:r>
              <a:rPr kumimoji="0" lang="en-US" sz="3900" b="1" i="0" u="none" strike="noStrike" kern="0" cap="none" spc="0" normalizeH="0" baseline="0" noProof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900" b="1" i="0" u="none" strike="noStrike" kern="0" cap="none" spc="0" normalizeH="0" baseline="0" noProof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  <a:sym typeface="Arial"/>
              </a:rPr>
              <a:t>và</a:t>
            </a:r>
            <a:r>
              <a:rPr kumimoji="0" lang="en-US" sz="3900" b="1" i="0" u="none" strike="noStrike" kern="0" cap="none" spc="0" normalizeH="0" baseline="0" noProof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900" b="1" i="0" u="none" strike="noStrike" kern="0" cap="none" spc="0" normalizeH="0" baseline="0" noProof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  <a:sym typeface="Arial"/>
              </a:rPr>
              <a:t>trình</a:t>
            </a:r>
            <a:r>
              <a:rPr kumimoji="0" lang="en-US" sz="3900" b="1" i="0" u="none" strike="noStrike" kern="0" cap="none" spc="0" normalizeH="0" noProof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900" b="1" i="0" u="none" strike="noStrike" kern="0" cap="none" spc="0" normalizeH="0" noProof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  <a:sym typeface="Arial"/>
              </a:rPr>
              <a:t>bày</a:t>
            </a:r>
            <a:r>
              <a:rPr kumimoji="0" lang="en-US" sz="3900" b="1" i="0" u="none" strike="noStrike" kern="0" cap="none" spc="0" normalizeH="0" noProof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900" b="1" i="0" u="none" strike="noStrike" kern="0" cap="none" spc="0" normalizeH="0" noProof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  <a:sym typeface="Arial"/>
              </a:rPr>
              <a:t>đoạn</a:t>
            </a:r>
            <a:r>
              <a:rPr kumimoji="0" lang="en-US" sz="3900" b="1" i="0" u="none" strike="noStrike" kern="0" cap="none" spc="0" normalizeH="0" noProof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900" b="1" i="0" u="none" strike="noStrike" kern="0" cap="none" spc="0" normalizeH="0" noProof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  <a:sym typeface="Arial"/>
              </a:rPr>
              <a:t>văn</a:t>
            </a:r>
            <a:r>
              <a:rPr kumimoji="0" lang="en-US" sz="3900" b="1" i="0" u="none" strike="noStrike" kern="0" cap="none" spc="0" normalizeH="0" noProof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900" b="1" i="0" u="none" strike="noStrike" kern="0" cap="none" spc="0" normalizeH="0" noProof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  <a:sym typeface="Arial"/>
              </a:rPr>
              <a:t>trước</a:t>
            </a:r>
            <a:r>
              <a:rPr kumimoji="0" lang="en-US" sz="3900" b="1" i="0" u="none" strike="noStrike" kern="0" cap="none" spc="0" normalizeH="0" noProof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900" b="1" i="0" u="none" strike="noStrike" kern="0" cap="none" spc="0" normalizeH="0" noProof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  <a:sym typeface="Arial"/>
              </a:rPr>
              <a:t>lớp</a:t>
            </a:r>
            <a:r>
              <a:rPr kumimoji="0" lang="en-US" sz="3900" b="1" i="0" u="none" strike="noStrike" kern="0" cap="none" spc="0" normalizeH="0" baseline="0" noProof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  <a:sym typeface="Arial"/>
              </a:rPr>
              <a:t>. </a:t>
            </a:r>
          </a:p>
        </p:txBody>
      </p:sp>
      <p:sp>
        <p:nvSpPr>
          <p:cNvPr id="20" name="Thought Bubble: Cloud 19">
            <a:extLst>
              <a:ext uri="{FF2B5EF4-FFF2-40B4-BE49-F238E27FC236}">
                <a16:creationId xmlns:a16="http://schemas.microsoft.com/office/drawing/2014/main" id="{473B9369-75DE-34F1-BD1A-77F6268D6F4C}"/>
              </a:ext>
            </a:extLst>
          </p:cNvPr>
          <p:cNvSpPr/>
          <p:nvPr/>
        </p:nvSpPr>
        <p:spPr>
          <a:xfrm>
            <a:off x="6559911" y="2650427"/>
            <a:ext cx="2167702" cy="1012624"/>
          </a:xfrm>
          <a:prstGeom prst="cloudCallout">
            <a:avLst>
              <a:gd name="adj1" fmla="val -53786"/>
              <a:gd name="adj2" fmla="val -98033"/>
            </a:avLst>
          </a:prstGeom>
          <a:solidFill>
            <a:srgbClr val="CC99FF"/>
          </a:solidFill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SGK/55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7418925-99A8-0B57-3B75-9652858AAA87}"/>
              </a:ext>
            </a:extLst>
          </p:cNvPr>
          <p:cNvGrpSpPr/>
          <p:nvPr/>
        </p:nvGrpSpPr>
        <p:grpSpPr>
          <a:xfrm>
            <a:off x="533400" y="2563463"/>
            <a:ext cx="5048676" cy="2261802"/>
            <a:chOff x="1726589" y="2454356"/>
            <a:chExt cx="5048676" cy="2261802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C8D7699-7011-C1A9-590C-3F2DF1967F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736540" y="2454356"/>
              <a:ext cx="5038725" cy="2152650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32DA4D8-B823-2293-D0B5-A6379CCA6274}"/>
                </a:ext>
              </a:extLst>
            </p:cNvPr>
            <p:cNvSpPr/>
            <p:nvPr/>
          </p:nvSpPr>
          <p:spPr>
            <a:xfrm>
              <a:off x="1726589" y="4247515"/>
              <a:ext cx="532149" cy="4686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1508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5">
            <a:extLst>
              <a:ext uri="{FF2B5EF4-FFF2-40B4-BE49-F238E27FC236}">
                <a16:creationId xmlns:a16="http://schemas.microsoft.com/office/drawing/2014/main" id="{1E2B7290-272C-3BB4-0DAC-5AC234BD8CEF}"/>
              </a:ext>
            </a:extLst>
          </p:cNvPr>
          <p:cNvSpPr/>
          <p:nvPr/>
        </p:nvSpPr>
        <p:spPr>
          <a:xfrm>
            <a:off x="584371" y="220736"/>
            <a:ext cx="8115300" cy="1879903"/>
          </a:xfrm>
          <a:custGeom>
            <a:avLst/>
            <a:gdLst/>
            <a:ahLst/>
            <a:cxnLst/>
            <a:rect l="l" t="t" r="r" b="b"/>
            <a:pathLst>
              <a:path w="16230600" h="5164282">
                <a:moveTo>
                  <a:pt x="0" y="0"/>
                </a:moveTo>
                <a:lnTo>
                  <a:pt x="16230600" y="0"/>
                </a:lnTo>
                <a:lnTo>
                  <a:pt x="16230600" y="5164282"/>
                </a:lnTo>
                <a:lnTo>
                  <a:pt x="0" y="51642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249407">
            <a:off x="11772" y="4310544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76683">
            <a:off x="8002742" y="2547825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203988">
            <a:off x="8070687" y="632693"/>
            <a:ext cx="702869" cy="587774"/>
          </a:xfrm>
          <a:custGeom>
            <a:avLst/>
            <a:gdLst/>
            <a:ahLst/>
            <a:cxnLst/>
            <a:rect l="l" t="t" r="r" b="b"/>
            <a:pathLst>
              <a:path w="1405738" h="1175548">
                <a:moveTo>
                  <a:pt x="0" y="0"/>
                </a:moveTo>
                <a:lnTo>
                  <a:pt x="1405738" y="0"/>
                </a:lnTo>
                <a:lnTo>
                  <a:pt x="1405738" y="1175549"/>
                </a:lnTo>
                <a:lnTo>
                  <a:pt x="0" y="11755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132091">
            <a:off x="-1640053" y="409545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132091">
            <a:off x="-1640053" y="23277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2263052">
            <a:off x="7119150" y="4046151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2263052">
            <a:off x="7176261" y="421344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4B6BBB-F294-B468-0E40-2D789CBD7C70}"/>
              </a:ext>
            </a:extLst>
          </p:cNvPr>
          <p:cNvSpPr/>
          <p:nvPr/>
        </p:nvSpPr>
        <p:spPr>
          <a:xfrm>
            <a:off x="1423333" y="537441"/>
            <a:ext cx="6437376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500" b="1" i="0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VẬN DỤNG</a:t>
            </a:r>
            <a:endParaRPr kumimoji="0" lang="en-US" sz="7500" b="1" i="0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BACC6">
                    <a:lumMod val="60000"/>
                    <a:lumOff val="40000"/>
                  </a:srgbClr>
                </a:outerShdw>
              </a:effectLst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3" name="Rectangle: Rounded Corners 34">
            <a:extLst>
              <a:ext uri="{FF2B5EF4-FFF2-40B4-BE49-F238E27FC236}">
                <a16:creationId xmlns:a16="http://schemas.microsoft.com/office/drawing/2014/main" id="{924E07C3-261F-2F64-5001-0996D102C5CC}"/>
              </a:ext>
            </a:extLst>
          </p:cNvPr>
          <p:cNvSpPr/>
          <p:nvPr/>
        </p:nvSpPr>
        <p:spPr>
          <a:xfrm>
            <a:off x="75213" y="1868678"/>
            <a:ext cx="8624458" cy="2083630"/>
          </a:xfrm>
          <a:custGeom>
            <a:avLst/>
            <a:gdLst>
              <a:gd name="connsiteX0" fmla="*/ 0 w 8624458"/>
              <a:gd name="connsiteY0" fmla="*/ 420309 h 2083630"/>
              <a:gd name="connsiteX1" fmla="*/ 822529 w 8624458"/>
              <a:gd name="connsiteY1" fmla="*/ 0 h 2083630"/>
              <a:gd name="connsiteX2" fmla="*/ 1819586 w 8624458"/>
              <a:gd name="connsiteY2" fmla="*/ 0 h 2083630"/>
              <a:gd name="connsiteX3" fmla="*/ 2677055 w 8624458"/>
              <a:gd name="connsiteY3" fmla="*/ 0 h 2083630"/>
              <a:gd name="connsiteX4" fmla="*/ 3534524 w 8624458"/>
              <a:gd name="connsiteY4" fmla="*/ 0 h 2083630"/>
              <a:gd name="connsiteX5" fmla="*/ 4601375 w 8624458"/>
              <a:gd name="connsiteY5" fmla="*/ 0 h 2083630"/>
              <a:gd name="connsiteX6" fmla="*/ 5389049 w 8624458"/>
              <a:gd name="connsiteY6" fmla="*/ 0 h 2083630"/>
              <a:gd name="connsiteX7" fmla="*/ 6246518 w 8624458"/>
              <a:gd name="connsiteY7" fmla="*/ 0 h 2083630"/>
              <a:gd name="connsiteX8" fmla="*/ 7801927 w 8624458"/>
              <a:gd name="connsiteY8" fmla="*/ 0 h 2083630"/>
              <a:gd name="connsiteX9" fmla="*/ 8624458 w 8624458"/>
              <a:gd name="connsiteY9" fmla="*/ 420309 h 2083630"/>
              <a:gd name="connsiteX10" fmla="*/ 8624458 w 8624458"/>
              <a:gd name="connsiteY10" fmla="*/ 847076 h 2083630"/>
              <a:gd name="connsiteX11" fmla="*/ 8624458 w 8624458"/>
              <a:gd name="connsiteY11" fmla="*/ 1261413 h 2083630"/>
              <a:gd name="connsiteX12" fmla="*/ 8624458 w 8624458"/>
              <a:gd name="connsiteY12" fmla="*/ 1663319 h 2083630"/>
              <a:gd name="connsiteX13" fmla="*/ 7801927 w 8624458"/>
              <a:gd name="connsiteY13" fmla="*/ 2083630 h 2083630"/>
              <a:gd name="connsiteX14" fmla="*/ 6804870 w 8624458"/>
              <a:gd name="connsiteY14" fmla="*/ 2083630 h 2083630"/>
              <a:gd name="connsiteX15" fmla="*/ 5807815 w 8624458"/>
              <a:gd name="connsiteY15" fmla="*/ 2083630 h 2083630"/>
              <a:gd name="connsiteX16" fmla="*/ 4740961 w 8624458"/>
              <a:gd name="connsiteY16" fmla="*/ 2083630 h 2083630"/>
              <a:gd name="connsiteX17" fmla="*/ 4232463 w 8624458"/>
              <a:gd name="connsiteY17" fmla="*/ 2083630 h 2083630"/>
              <a:gd name="connsiteX18" fmla="*/ 3743906 w 8624458"/>
              <a:gd name="connsiteY18" fmla="*/ 2083630 h 2083630"/>
              <a:gd name="connsiteX19" fmla="*/ 2816641 w 8624458"/>
              <a:gd name="connsiteY19" fmla="*/ 2083630 h 2083630"/>
              <a:gd name="connsiteX20" fmla="*/ 1889379 w 8624458"/>
              <a:gd name="connsiteY20" fmla="*/ 2083630 h 2083630"/>
              <a:gd name="connsiteX21" fmla="*/ 822529 w 8624458"/>
              <a:gd name="connsiteY21" fmla="*/ 2083630 h 2083630"/>
              <a:gd name="connsiteX22" fmla="*/ 0 w 8624458"/>
              <a:gd name="connsiteY22" fmla="*/ 1663319 h 2083630"/>
              <a:gd name="connsiteX23" fmla="*/ 0 w 8624458"/>
              <a:gd name="connsiteY23" fmla="*/ 1248982 h 2083630"/>
              <a:gd name="connsiteX24" fmla="*/ 0 w 8624458"/>
              <a:gd name="connsiteY24" fmla="*/ 809785 h 2083630"/>
              <a:gd name="connsiteX25" fmla="*/ 0 w 8624458"/>
              <a:gd name="connsiteY25" fmla="*/ 420309 h 2083630"/>
              <a:gd name="connsiteX0" fmla="*/ 0 w 8624458"/>
              <a:gd name="connsiteY0" fmla="*/ 420309 h 2083630"/>
              <a:gd name="connsiteX1" fmla="*/ 822529 w 8624458"/>
              <a:gd name="connsiteY1" fmla="*/ 0 h 2083630"/>
              <a:gd name="connsiteX2" fmla="*/ 1889379 w 8624458"/>
              <a:gd name="connsiteY2" fmla="*/ 0 h 2083630"/>
              <a:gd name="connsiteX3" fmla="*/ 2746849 w 8624458"/>
              <a:gd name="connsiteY3" fmla="*/ 0 h 2083630"/>
              <a:gd name="connsiteX4" fmla="*/ 3604317 w 8624458"/>
              <a:gd name="connsiteY4" fmla="*/ 0 h 2083630"/>
              <a:gd name="connsiteX5" fmla="*/ 4671168 w 8624458"/>
              <a:gd name="connsiteY5" fmla="*/ 0 h 2083630"/>
              <a:gd name="connsiteX6" fmla="*/ 5598431 w 8624458"/>
              <a:gd name="connsiteY6" fmla="*/ 0 h 2083630"/>
              <a:gd name="connsiteX7" fmla="*/ 6735077 w 8624458"/>
              <a:gd name="connsiteY7" fmla="*/ 0 h 2083630"/>
              <a:gd name="connsiteX8" fmla="*/ 7801927 w 8624458"/>
              <a:gd name="connsiteY8" fmla="*/ 0 h 2083630"/>
              <a:gd name="connsiteX9" fmla="*/ 8624458 w 8624458"/>
              <a:gd name="connsiteY9" fmla="*/ 420309 h 2083630"/>
              <a:gd name="connsiteX10" fmla="*/ 8624458 w 8624458"/>
              <a:gd name="connsiteY10" fmla="*/ 809785 h 2083630"/>
              <a:gd name="connsiteX11" fmla="*/ 8624458 w 8624458"/>
              <a:gd name="connsiteY11" fmla="*/ 1248982 h 2083630"/>
              <a:gd name="connsiteX12" fmla="*/ 8624458 w 8624458"/>
              <a:gd name="connsiteY12" fmla="*/ 1663319 h 2083630"/>
              <a:gd name="connsiteX13" fmla="*/ 7801927 w 8624458"/>
              <a:gd name="connsiteY13" fmla="*/ 2083630 h 2083630"/>
              <a:gd name="connsiteX14" fmla="*/ 7014251 w 8624458"/>
              <a:gd name="connsiteY14" fmla="*/ 2083630 h 2083630"/>
              <a:gd name="connsiteX15" fmla="*/ 5877607 w 8624458"/>
              <a:gd name="connsiteY15" fmla="*/ 2083630 h 2083630"/>
              <a:gd name="connsiteX16" fmla="*/ 4950345 w 8624458"/>
              <a:gd name="connsiteY16" fmla="*/ 2083630 h 2083630"/>
              <a:gd name="connsiteX17" fmla="*/ 4023081 w 8624458"/>
              <a:gd name="connsiteY17" fmla="*/ 2083630 h 2083630"/>
              <a:gd name="connsiteX18" fmla="*/ 2886436 w 8624458"/>
              <a:gd name="connsiteY18" fmla="*/ 2083630 h 2083630"/>
              <a:gd name="connsiteX19" fmla="*/ 1819586 w 8624458"/>
              <a:gd name="connsiteY19" fmla="*/ 2083630 h 2083630"/>
              <a:gd name="connsiteX20" fmla="*/ 822529 w 8624458"/>
              <a:gd name="connsiteY20" fmla="*/ 2083630 h 2083630"/>
              <a:gd name="connsiteX21" fmla="*/ 0 w 8624458"/>
              <a:gd name="connsiteY21" fmla="*/ 1663319 h 2083630"/>
              <a:gd name="connsiteX22" fmla="*/ 0 w 8624458"/>
              <a:gd name="connsiteY22" fmla="*/ 1248982 h 2083630"/>
              <a:gd name="connsiteX23" fmla="*/ 0 w 8624458"/>
              <a:gd name="connsiteY23" fmla="*/ 847076 h 2083630"/>
              <a:gd name="connsiteX24" fmla="*/ 0 w 8624458"/>
              <a:gd name="connsiteY24" fmla="*/ 420309 h 2083630"/>
              <a:gd name="connsiteX0" fmla="*/ 0 w 8624458"/>
              <a:gd name="connsiteY0" fmla="*/ 420309 h 2083630"/>
              <a:gd name="connsiteX1" fmla="*/ 822529 w 8624458"/>
              <a:gd name="connsiteY1" fmla="*/ 0 h 2083630"/>
              <a:gd name="connsiteX2" fmla="*/ 1819586 w 8624458"/>
              <a:gd name="connsiteY2" fmla="*/ 0 h 2083630"/>
              <a:gd name="connsiteX3" fmla="*/ 2677055 w 8624458"/>
              <a:gd name="connsiteY3" fmla="*/ 0 h 2083630"/>
              <a:gd name="connsiteX4" fmla="*/ 3534524 w 8624458"/>
              <a:gd name="connsiteY4" fmla="*/ 0 h 2083630"/>
              <a:gd name="connsiteX5" fmla="*/ 4601375 w 8624458"/>
              <a:gd name="connsiteY5" fmla="*/ 0 h 2083630"/>
              <a:gd name="connsiteX6" fmla="*/ 5389049 w 8624458"/>
              <a:gd name="connsiteY6" fmla="*/ 0 h 2083630"/>
              <a:gd name="connsiteX7" fmla="*/ 6246518 w 8624458"/>
              <a:gd name="connsiteY7" fmla="*/ 0 h 2083630"/>
              <a:gd name="connsiteX8" fmla="*/ 7801927 w 8624458"/>
              <a:gd name="connsiteY8" fmla="*/ 0 h 2083630"/>
              <a:gd name="connsiteX9" fmla="*/ 8624458 w 8624458"/>
              <a:gd name="connsiteY9" fmla="*/ 420309 h 2083630"/>
              <a:gd name="connsiteX10" fmla="*/ 8624458 w 8624458"/>
              <a:gd name="connsiteY10" fmla="*/ 847076 h 2083630"/>
              <a:gd name="connsiteX11" fmla="*/ 8624458 w 8624458"/>
              <a:gd name="connsiteY11" fmla="*/ 1261413 h 2083630"/>
              <a:gd name="connsiteX12" fmla="*/ 8624458 w 8624458"/>
              <a:gd name="connsiteY12" fmla="*/ 1663319 h 2083630"/>
              <a:gd name="connsiteX13" fmla="*/ 7801927 w 8624458"/>
              <a:gd name="connsiteY13" fmla="*/ 2083630 h 2083630"/>
              <a:gd name="connsiteX14" fmla="*/ 6804870 w 8624458"/>
              <a:gd name="connsiteY14" fmla="*/ 2083630 h 2083630"/>
              <a:gd name="connsiteX15" fmla="*/ 5807815 w 8624458"/>
              <a:gd name="connsiteY15" fmla="*/ 2083630 h 2083630"/>
              <a:gd name="connsiteX16" fmla="*/ 4740961 w 8624458"/>
              <a:gd name="connsiteY16" fmla="*/ 2083630 h 2083630"/>
              <a:gd name="connsiteX17" fmla="*/ 3743906 w 8624458"/>
              <a:gd name="connsiteY17" fmla="*/ 2083630 h 2083630"/>
              <a:gd name="connsiteX18" fmla="*/ 2816641 w 8624458"/>
              <a:gd name="connsiteY18" fmla="*/ 2083630 h 2083630"/>
              <a:gd name="connsiteX19" fmla="*/ 1889379 w 8624458"/>
              <a:gd name="connsiteY19" fmla="*/ 2083630 h 2083630"/>
              <a:gd name="connsiteX20" fmla="*/ 822529 w 8624458"/>
              <a:gd name="connsiteY20" fmla="*/ 2083630 h 2083630"/>
              <a:gd name="connsiteX21" fmla="*/ 0 w 8624458"/>
              <a:gd name="connsiteY21" fmla="*/ 1663319 h 2083630"/>
              <a:gd name="connsiteX22" fmla="*/ 0 w 8624458"/>
              <a:gd name="connsiteY22" fmla="*/ 1248982 h 2083630"/>
              <a:gd name="connsiteX23" fmla="*/ 0 w 8624458"/>
              <a:gd name="connsiteY23" fmla="*/ 809785 h 2083630"/>
              <a:gd name="connsiteX24" fmla="*/ 0 w 8624458"/>
              <a:gd name="connsiteY24" fmla="*/ 420309 h 2083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624458" h="2083630" fill="none" extrusionOk="0">
                <a:moveTo>
                  <a:pt x="0" y="420309"/>
                </a:moveTo>
                <a:cubicBezTo>
                  <a:pt x="48591" y="166554"/>
                  <a:pt x="432151" y="73226"/>
                  <a:pt x="822529" y="0"/>
                </a:cubicBezTo>
                <a:cubicBezTo>
                  <a:pt x="1080218" y="-4568"/>
                  <a:pt x="1495971" y="-11941"/>
                  <a:pt x="1819586" y="0"/>
                </a:cubicBezTo>
                <a:cubicBezTo>
                  <a:pt x="2183095" y="10258"/>
                  <a:pt x="2273057" y="23178"/>
                  <a:pt x="2677055" y="0"/>
                </a:cubicBezTo>
                <a:cubicBezTo>
                  <a:pt x="3084113" y="-29508"/>
                  <a:pt x="3240618" y="36784"/>
                  <a:pt x="3534524" y="0"/>
                </a:cubicBezTo>
                <a:cubicBezTo>
                  <a:pt x="3901803" y="-14382"/>
                  <a:pt x="4363854" y="49122"/>
                  <a:pt x="4601375" y="0"/>
                </a:cubicBezTo>
                <a:cubicBezTo>
                  <a:pt x="4849291" y="368"/>
                  <a:pt x="5189969" y="-45350"/>
                  <a:pt x="5389049" y="0"/>
                </a:cubicBezTo>
                <a:cubicBezTo>
                  <a:pt x="5496622" y="-3753"/>
                  <a:pt x="5912260" y="-33482"/>
                  <a:pt x="6246518" y="0"/>
                </a:cubicBezTo>
                <a:cubicBezTo>
                  <a:pt x="6505691" y="-62063"/>
                  <a:pt x="7417354" y="84147"/>
                  <a:pt x="7801927" y="0"/>
                </a:cubicBezTo>
                <a:cubicBezTo>
                  <a:pt x="8226753" y="-68002"/>
                  <a:pt x="8552044" y="177690"/>
                  <a:pt x="8624458" y="420309"/>
                </a:cubicBezTo>
                <a:cubicBezTo>
                  <a:pt x="8656927" y="621551"/>
                  <a:pt x="8636421" y="683460"/>
                  <a:pt x="8624458" y="847076"/>
                </a:cubicBezTo>
                <a:cubicBezTo>
                  <a:pt x="8569814" y="999389"/>
                  <a:pt x="8655071" y="1077039"/>
                  <a:pt x="8624458" y="1261413"/>
                </a:cubicBezTo>
                <a:cubicBezTo>
                  <a:pt x="8592168" y="1441092"/>
                  <a:pt x="8664199" y="1514539"/>
                  <a:pt x="8624458" y="1663319"/>
                </a:cubicBezTo>
                <a:cubicBezTo>
                  <a:pt x="8653322" y="1925755"/>
                  <a:pt x="8261161" y="2046959"/>
                  <a:pt x="7801927" y="2083630"/>
                </a:cubicBezTo>
                <a:cubicBezTo>
                  <a:pt x="7352235" y="2069082"/>
                  <a:pt x="7188895" y="2090078"/>
                  <a:pt x="6804870" y="2083630"/>
                </a:cubicBezTo>
                <a:cubicBezTo>
                  <a:pt x="6385160" y="2043952"/>
                  <a:pt x="6123449" y="2056291"/>
                  <a:pt x="5807815" y="2083630"/>
                </a:cubicBezTo>
                <a:cubicBezTo>
                  <a:pt x="5426312" y="2100682"/>
                  <a:pt x="5248794" y="2107260"/>
                  <a:pt x="4740961" y="2083630"/>
                </a:cubicBezTo>
                <a:cubicBezTo>
                  <a:pt x="4572284" y="2070464"/>
                  <a:pt x="4380846" y="2077786"/>
                  <a:pt x="4232463" y="2083630"/>
                </a:cubicBezTo>
                <a:cubicBezTo>
                  <a:pt x="4084080" y="2089474"/>
                  <a:pt x="3848567" y="2075140"/>
                  <a:pt x="3743906" y="2083630"/>
                </a:cubicBezTo>
                <a:cubicBezTo>
                  <a:pt x="3517238" y="2117107"/>
                  <a:pt x="3018583" y="2072521"/>
                  <a:pt x="2816641" y="2083630"/>
                </a:cubicBezTo>
                <a:cubicBezTo>
                  <a:pt x="2623297" y="2045069"/>
                  <a:pt x="2205898" y="2070104"/>
                  <a:pt x="1889379" y="2083630"/>
                </a:cubicBezTo>
                <a:cubicBezTo>
                  <a:pt x="1690258" y="2129864"/>
                  <a:pt x="1350299" y="2120359"/>
                  <a:pt x="822529" y="2083630"/>
                </a:cubicBezTo>
                <a:cubicBezTo>
                  <a:pt x="441506" y="1992829"/>
                  <a:pt x="151249" y="1925696"/>
                  <a:pt x="0" y="1663319"/>
                </a:cubicBezTo>
                <a:cubicBezTo>
                  <a:pt x="60267" y="1521163"/>
                  <a:pt x="-32806" y="1393498"/>
                  <a:pt x="0" y="1248982"/>
                </a:cubicBezTo>
                <a:cubicBezTo>
                  <a:pt x="20829" y="1122347"/>
                  <a:pt x="23343" y="973396"/>
                  <a:pt x="0" y="809785"/>
                </a:cubicBezTo>
                <a:cubicBezTo>
                  <a:pt x="-11500" y="630932"/>
                  <a:pt x="-60314" y="518460"/>
                  <a:pt x="0" y="420309"/>
                </a:cubicBezTo>
                <a:close/>
              </a:path>
              <a:path w="8624458" h="2083630" stroke="0" extrusionOk="0">
                <a:moveTo>
                  <a:pt x="0" y="420309"/>
                </a:moveTo>
                <a:cubicBezTo>
                  <a:pt x="34395" y="157718"/>
                  <a:pt x="405985" y="-77342"/>
                  <a:pt x="822529" y="0"/>
                </a:cubicBezTo>
                <a:cubicBezTo>
                  <a:pt x="1112277" y="25038"/>
                  <a:pt x="1683559" y="-3117"/>
                  <a:pt x="1889379" y="0"/>
                </a:cubicBezTo>
                <a:cubicBezTo>
                  <a:pt x="2093980" y="-11247"/>
                  <a:pt x="2471158" y="-36597"/>
                  <a:pt x="2746849" y="0"/>
                </a:cubicBezTo>
                <a:cubicBezTo>
                  <a:pt x="3033173" y="65953"/>
                  <a:pt x="3409069" y="2201"/>
                  <a:pt x="3604317" y="0"/>
                </a:cubicBezTo>
                <a:cubicBezTo>
                  <a:pt x="3775401" y="-261"/>
                  <a:pt x="4345667" y="90567"/>
                  <a:pt x="4671168" y="0"/>
                </a:cubicBezTo>
                <a:cubicBezTo>
                  <a:pt x="4998113" y="22289"/>
                  <a:pt x="5329978" y="-132"/>
                  <a:pt x="5598431" y="0"/>
                </a:cubicBezTo>
                <a:cubicBezTo>
                  <a:pt x="5876255" y="31755"/>
                  <a:pt x="6472155" y="-12616"/>
                  <a:pt x="6735077" y="0"/>
                </a:cubicBezTo>
                <a:cubicBezTo>
                  <a:pt x="7039282" y="30351"/>
                  <a:pt x="7500865" y="-4758"/>
                  <a:pt x="7801927" y="0"/>
                </a:cubicBezTo>
                <a:cubicBezTo>
                  <a:pt x="8164782" y="-6723"/>
                  <a:pt x="8701342" y="152130"/>
                  <a:pt x="8624458" y="420309"/>
                </a:cubicBezTo>
                <a:cubicBezTo>
                  <a:pt x="8631539" y="529989"/>
                  <a:pt x="8588683" y="698780"/>
                  <a:pt x="8624458" y="809785"/>
                </a:cubicBezTo>
                <a:cubicBezTo>
                  <a:pt x="8666915" y="866774"/>
                  <a:pt x="8596699" y="1117767"/>
                  <a:pt x="8624458" y="1248982"/>
                </a:cubicBezTo>
                <a:cubicBezTo>
                  <a:pt x="8663002" y="1423212"/>
                  <a:pt x="8621207" y="1471347"/>
                  <a:pt x="8624458" y="1663319"/>
                </a:cubicBezTo>
                <a:cubicBezTo>
                  <a:pt x="8591474" y="1840221"/>
                  <a:pt x="8131611" y="2122293"/>
                  <a:pt x="7801927" y="2083630"/>
                </a:cubicBezTo>
                <a:cubicBezTo>
                  <a:pt x="7671823" y="2057553"/>
                  <a:pt x="7191999" y="2078147"/>
                  <a:pt x="7014251" y="2083630"/>
                </a:cubicBezTo>
                <a:cubicBezTo>
                  <a:pt x="6685690" y="2033066"/>
                  <a:pt x="6292659" y="2166419"/>
                  <a:pt x="5877607" y="2083630"/>
                </a:cubicBezTo>
                <a:cubicBezTo>
                  <a:pt x="5469339" y="2033003"/>
                  <a:pt x="5288951" y="2061770"/>
                  <a:pt x="4950345" y="2083630"/>
                </a:cubicBezTo>
                <a:cubicBezTo>
                  <a:pt x="4621668" y="2142928"/>
                  <a:pt x="4276673" y="2116092"/>
                  <a:pt x="4023081" y="2083630"/>
                </a:cubicBezTo>
                <a:cubicBezTo>
                  <a:pt x="3817309" y="2082419"/>
                  <a:pt x="3484284" y="2109944"/>
                  <a:pt x="2886436" y="2083630"/>
                </a:cubicBezTo>
                <a:cubicBezTo>
                  <a:pt x="2330234" y="2085097"/>
                  <a:pt x="2344590" y="2105931"/>
                  <a:pt x="1819586" y="2083630"/>
                </a:cubicBezTo>
                <a:cubicBezTo>
                  <a:pt x="1306369" y="2052839"/>
                  <a:pt x="1023928" y="2118109"/>
                  <a:pt x="822529" y="2083630"/>
                </a:cubicBezTo>
                <a:cubicBezTo>
                  <a:pt x="378043" y="2059133"/>
                  <a:pt x="67253" y="1948458"/>
                  <a:pt x="0" y="1663319"/>
                </a:cubicBezTo>
                <a:cubicBezTo>
                  <a:pt x="25284" y="1531095"/>
                  <a:pt x="-40666" y="1484977"/>
                  <a:pt x="0" y="1248982"/>
                </a:cubicBezTo>
                <a:cubicBezTo>
                  <a:pt x="21078" y="1043496"/>
                  <a:pt x="11428" y="1047089"/>
                  <a:pt x="0" y="847076"/>
                </a:cubicBezTo>
                <a:cubicBezTo>
                  <a:pt x="22878" y="644673"/>
                  <a:pt x="-16069" y="521184"/>
                  <a:pt x="0" y="420309"/>
                </a:cubicBezTo>
                <a:close/>
              </a:path>
              <a:path w="8624458" h="2083630" fill="none" stroke="0" extrusionOk="0">
                <a:moveTo>
                  <a:pt x="0" y="420309"/>
                </a:moveTo>
                <a:cubicBezTo>
                  <a:pt x="-39005" y="100770"/>
                  <a:pt x="458385" y="-9593"/>
                  <a:pt x="822529" y="0"/>
                </a:cubicBezTo>
                <a:cubicBezTo>
                  <a:pt x="987566" y="48514"/>
                  <a:pt x="1359114" y="38457"/>
                  <a:pt x="1819586" y="0"/>
                </a:cubicBezTo>
                <a:cubicBezTo>
                  <a:pt x="2214735" y="17879"/>
                  <a:pt x="2258266" y="6047"/>
                  <a:pt x="2677055" y="0"/>
                </a:cubicBezTo>
                <a:cubicBezTo>
                  <a:pt x="3060182" y="-25752"/>
                  <a:pt x="3281162" y="-43222"/>
                  <a:pt x="3534524" y="0"/>
                </a:cubicBezTo>
                <a:cubicBezTo>
                  <a:pt x="3849795" y="-26145"/>
                  <a:pt x="4328912" y="15815"/>
                  <a:pt x="4601375" y="0"/>
                </a:cubicBezTo>
                <a:cubicBezTo>
                  <a:pt x="4823421" y="-36180"/>
                  <a:pt x="5122015" y="11004"/>
                  <a:pt x="5389049" y="0"/>
                </a:cubicBezTo>
                <a:cubicBezTo>
                  <a:pt x="5584141" y="-25487"/>
                  <a:pt x="5858417" y="-23261"/>
                  <a:pt x="6246518" y="0"/>
                </a:cubicBezTo>
                <a:cubicBezTo>
                  <a:pt x="6559559" y="6206"/>
                  <a:pt x="7360959" y="35888"/>
                  <a:pt x="7801927" y="0"/>
                </a:cubicBezTo>
                <a:cubicBezTo>
                  <a:pt x="8184329" y="-55572"/>
                  <a:pt x="8623355" y="120166"/>
                  <a:pt x="8624458" y="420309"/>
                </a:cubicBezTo>
                <a:cubicBezTo>
                  <a:pt x="8674932" y="602690"/>
                  <a:pt x="8666137" y="699270"/>
                  <a:pt x="8624458" y="847076"/>
                </a:cubicBezTo>
                <a:cubicBezTo>
                  <a:pt x="8596952" y="1024038"/>
                  <a:pt x="8631944" y="1084561"/>
                  <a:pt x="8624458" y="1261413"/>
                </a:cubicBezTo>
                <a:cubicBezTo>
                  <a:pt x="8610223" y="1408642"/>
                  <a:pt x="8634901" y="1502609"/>
                  <a:pt x="8624458" y="1663319"/>
                </a:cubicBezTo>
                <a:cubicBezTo>
                  <a:pt x="8702994" y="1962419"/>
                  <a:pt x="8244662" y="2027969"/>
                  <a:pt x="7801927" y="2083630"/>
                </a:cubicBezTo>
                <a:cubicBezTo>
                  <a:pt x="7366239" y="2054519"/>
                  <a:pt x="7195817" y="2111797"/>
                  <a:pt x="6804870" y="2083630"/>
                </a:cubicBezTo>
                <a:cubicBezTo>
                  <a:pt x="6484081" y="2058787"/>
                  <a:pt x="6191437" y="2046368"/>
                  <a:pt x="5807815" y="2083630"/>
                </a:cubicBezTo>
                <a:cubicBezTo>
                  <a:pt x="5433250" y="2043670"/>
                  <a:pt x="5256897" y="2017779"/>
                  <a:pt x="4740961" y="2083630"/>
                </a:cubicBezTo>
                <a:cubicBezTo>
                  <a:pt x="4223136" y="2069381"/>
                  <a:pt x="4008969" y="2049379"/>
                  <a:pt x="3743906" y="2083630"/>
                </a:cubicBezTo>
                <a:cubicBezTo>
                  <a:pt x="3535596" y="2133210"/>
                  <a:pt x="3017763" y="2065114"/>
                  <a:pt x="2816641" y="2083630"/>
                </a:cubicBezTo>
                <a:cubicBezTo>
                  <a:pt x="2642059" y="2075003"/>
                  <a:pt x="2114226" y="2072917"/>
                  <a:pt x="1889379" y="2083630"/>
                </a:cubicBezTo>
                <a:cubicBezTo>
                  <a:pt x="1629044" y="2035588"/>
                  <a:pt x="1325142" y="2076301"/>
                  <a:pt x="822529" y="2083630"/>
                </a:cubicBezTo>
                <a:cubicBezTo>
                  <a:pt x="376614" y="2074658"/>
                  <a:pt x="172638" y="1919143"/>
                  <a:pt x="0" y="1663319"/>
                </a:cubicBezTo>
                <a:cubicBezTo>
                  <a:pt x="33474" y="1488398"/>
                  <a:pt x="7602" y="1366432"/>
                  <a:pt x="0" y="1248982"/>
                </a:cubicBezTo>
                <a:cubicBezTo>
                  <a:pt x="-1609" y="1138849"/>
                  <a:pt x="31315" y="947418"/>
                  <a:pt x="0" y="809785"/>
                </a:cubicBezTo>
                <a:cubicBezTo>
                  <a:pt x="-9876" y="646516"/>
                  <a:pt x="-71413" y="523900"/>
                  <a:pt x="0" y="420309"/>
                </a:cubicBezTo>
                <a:close/>
              </a:path>
              <a:path w="8624458" h="2083630" fill="none" stroke="0" extrusionOk="0">
                <a:moveTo>
                  <a:pt x="0" y="420309"/>
                </a:moveTo>
                <a:cubicBezTo>
                  <a:pt x="-20972" y="212167"/>
                  <a:pt x="395285" y="51326"/>
                  <a:pt x="822529" y="0"/>
                </a:cubicBezTo>
                <a:cubicBezTo>
                  <a:pt x="1060965" y="8071"/>
                  <a:pt x="1404118" y="44002"/>
                  <a:pt x="1819586" y="0"/>
                </a:cubicBezTo>
                <a:cubicBezTo>
                  <a:pt x="2213851" y="9265"/>
                  <a:pt x="2263107" y="15722"/>
                  <a:pt x="2677055" y="0"/>
                </a:cubicBezTo>
                <a:cubicBezTo>
                  <a:pt x="3048884" y="-18835"/>
                  <a:pt x="3265831" y="11931"/>
                  <a:pt x="3534524" y="0"/>
                </a:cubicBezTo>
                <a:cubicBezTo>
                  <a:pt x="3931107" y="-50211"/>
                  <a:pt x="4377970" y="2121"/>
                  <a:pt x="4601375" y="0"/>
                </a:cubicBezTo>
                <a:cubicBezTo>
                  <a:pt x="4846761" y="-29890"/>
                  <a:pt x="5154311" y="26884"/>
                  <a:pt x="5389049" y="0"/>
                </a:cubicBezTo>
                <a:cubicBezTo>
                  <a:pt x="5587999" y="-37660"/>
                  <a:pt x="5955039" y="23803"/>
                  <a:pt x="6246518" y="0"/>
                </a:cubicBezTo>
                <a:cubicBezTo>
                  <a:pt x="6474776" y="-36820"/>
                  <a:pt x="7397350" y="-17432"/>
                  <a:pt x="7801927" y="0"/>
                </a:cubicBezTo>
                <a:cubicBezTo>
                  <a:pt x="8178087" y="-89554"/>
                  <a:pt x="8634974" y="128118"/>
                  <a:pt x="8624458" y="420309"/>
                </a:cubicBezTo>
                <a:cubicBezTo>
                  <a:pt x="8667918" y="630182"/>
                  <a:pt x="8644905" y="696670"/>
                  <a:pt x="8624458" y="847076"/>
                </a:cubicBezTo>
                <a:cubicBezTo>
                  <a:pt x="8570561" y="993615"/>
                  <a:pt x="8634655" y="1069771"/>
                  <a:pt x="8624458" y="1261413"/>
                </a:cubicBezTo>
                <a:cubicBezTo>
                  <a:pt x="8586336" y="1423877"/>
                  <a:pt x="8639182" y="1537279"/>
                  <a:pt x="8624458" y="1663319"/>
                </a:cubicBezTo>
                <a:cubicBezTo>
                  <a:pt x="8760077" y="1864126"/>
                  <a:pt x="8245089" y="2072040"/>
                  <a:pt x="7801927" y="2083630"/>
                </a:cubicBezTo>
                <a:cubicBezTo>
                  <a:pt x="7355343" y="2085611"/>
                  <a:pt x="7210195" y="2066771"/>
                  <a:pt x="6804870" y="2083630"/>
                </a:cubicBezTo>
                <a:cubicBezTo>
                  <a:pt x="6424217" y="2055379"/>
                  <a:pt x="6061718" y="2036117"/>
                  <a:pt x="5807815" y="2083630"/>
                </a:cubicBezTo>
                <a:cubicBezTo>
                  <a:pt x="5417146" y="2083606"/>
                  <a:pt x="5258989" y="2046004"/>
                  <a:pt x="4740961" y="2083630"/>
                </a:cubicBezTo>
                <a:cubicBezTo>
                  <a:pt x="4572326" y="2106997"/>
                  <a:pt x="4353682" y="2084351"/>
                  <a:pt x="4242434" y="2083630"/>
                </a:cubicBezTo>
                <a:cubicBezTo>
                  <a:pt x="4131186" y="2082909"/>
                  <a:pt x="3869958" y="2076815"/>
                  <a:pt x="3743906" y="2083630"/>
                </a:cubicBezTo>
                <a:cubicBezTo>
                  <a:pt x="3542057" y="2156228"/>
                  <a:pt x="2989860" y="2055714"/>
                  <a:pt x="2816641" y="2083630"/>
                </a:cubicBezTo>
                <a:cubicBezTo>
                  <a:pt x="2600293" y="2089342"/>
                  <a:pt x="2185379" y="2132395"/>
                  <a:pt x="1889379" y="2083630"/>
                </a:cubicBezTo>
                <a:cubicBezTo>
                  <a:pt x="1607791" y="2109306"/>
                  <a:pt x="1415375" y="2067380"/>
                  <a:pt x="822529" y="2083630"/>
                </a:cubicBezTo>
                <a:cubicBezTo>
                  <a:pt x="416331" y="2030103"/>
                  <a:pt x="191474" y="1932407"/>
                  <a:pt x="0" y="1663319"/>
                </a:cubicBezTo>
                <a:cubicBezTo>
                  <a:pt x="35277" y="1526054"/>
                  <a:pt x="-33506" y="1371620"/>
                  <a:pt x="0" y="1248982"/>
                </a:cubicBezTo>
                <a:cubicBezTo>
                  <a:pt x="22625" y="1152767"/>
                  <a:pt x="9714" y="991361"/>
                  <a:pt x="0" y="809785"/>
                </a:cubicBezTo>
                <a:cubicBezTo>
                  <a:pt x="-24501" y="662901"/>
                  <a:pt x="-52615" y="510367"/>
                  <a:pt x="0" y="420309"/>
                </a:cubicBezTo>
                <a:close/>
              </a:path>
            </a:pathLst>
          </a:custGeom>
          <a:solidFill>
            <a:srgbClr val="FFFF99">
              <a:alpha val="94902"/>
            </a:srgb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129858240">
                  <a:custGeom>
                    <a:avLst/>
                    <a:gdLst>
                      <a:gd name="connsiteX0" fmla="*/ 0 w 8328152"/>
                      <a:gd name="connsiteY0" fmla="*/ 569789 h 2824655"/>
                      <a:gd name="connsiteX1" fmla="*/ 794270 w 8328152"/>
                      <a:gd name="connsiteY1" fmla="*/ 0 h 2824655"/>
                      <a:gd name="connsiteX2" fmla="*/ 1757072 w 8328152"/>
                      <a:gd name="connsiteY2" fmla="*/ 0 h 2824655"/>
                      <a:gd name="connsiteX3" fmla="*/ 2585081 w 8328152"/>
                      <a:gd name="connsiteY3" fmla="*/ 0 h 2824655"/>
                      <a:gd name="connsiteX4" fmla="*/ 3413091 w 8328152"/>
                      <a:gd name="connsiteY4" fmla="*/ 0 h 2824655"/>
                      <a:gd name="connsiteX5" fmla="*/ 4443288 w 8328152"/>
                      <a:gd name="connsiteY5" fmla="*/ 0 h 2824655"/>
                      <a:gd name="connsiteX6" fmla="*/ 5203901 w 8328152"/>
                      <a:gd name="connsiteY6" fmla="*/ 0 h 2824655"/>
                      <a:gd name="connsiteX7" fmla="*/ 6031910 w 8328152"/>
                      <a:gd name="connsiteY7" fmla="*/ 0 h 2824655"/>
                      <a:gd name="connsiteX8" fmla="*/ 7533881 w 8328152"/>
                      <a:gd name="connsiteY8" fmla="*/ 0 h 2824655"/>
                      <a:gd name="connsiteX9" fmla="*/ 8328152 w 8328152"/>
                      <a:gd name="connsiteY9" fmla="*/ 569789 h 2824655"/>
                      <a:gd name="connsiteX10" fmla="*/ 8328152 w 8328152"/>
                      <a:gd name="connsiteY10" fmla="*/ 1148332 h 2824655"/>
                      <a:gd name="connsiteX11" fmla="*/ 8328152 w 8328152"/>
                      <a:gd name="connsiteY11" fmla="*/ 1710024 h 2824655"/>
                      <a:gd name="connsiteX12" fmla="*/ 8328152 w 8328152"/>
                      <a:gd name="connsiteY12" fmla="*/ 2254865 h 2824655"/>
                      <a:gd name="connsiteX13" fmla="*/ 7533881 w 8328152"/>
                      <a:gd name="connsiteY13" fmla="*/ 2824655 h 2824655"/>
                      <a:gd name="connsiteX14" fmla="*/ 6571079 w 8328152"/>
                      <a:gd name="connsiteY14" fmla="*/ 2824655 h 2824655"/>
                      <a:gd name="connsiteX15" fmla="*/ 5608279 w 8328152"/>
                      <a:gd name="connsiteY15" fmla="*/ 2824655 h 2824655"/>
                      <a:gd name="connsiteX16" fmla="*/ 4578079 w 8328152"/>
                      <a:gd name="connsiteY16" fmla="*/ 2824655 h 2824655"/>
                      <a:gd name="connsiteX17" fmla="*/ 3615279 w 8328152"/>
                      <a:gd name="connsiteY17" fmla="*/ 2824655 h 2824655"/>
                      <a:gd name="connsiteX18" fmla="*/ 2719872 w 8328152"/>
                      <a:gd name="connsiteY18" fmla="*/ 2824655 h 2824655"/>
                      <a:gd name="connsiteX19" fmla="*/ 1824467 w 8328152"/>
                      <a:gd name="connsiteY19" fmla="*/ 2824655 h 2824655"/>
                      <a:gd name="connsiteX20" fmla="*/ 794270 w 8328152"/>
                      <a:gd name="connsiteY20" fmla="*/ 2824655 h 2824655"/>
                      <a:gd name="connsiteX21" fmla="*/ 0 w 8328152"/>
                      <a:gd name="connsiteY21" fmla="*/ 2254865 h 2824655"/>
                      <a:gd name="connsiteX22" fmla="*/ 0 w 8328152"/>
                      <a:gd name="connsiteY22" fmla="*/ 1693173 h 2824655"/>
                      <a:gd name="connsiteX23" fmla="*/ 0 w 8328152"/>
                      <a:gd name="connsiteY23" fmla="*/ 1097779 h 2824655"/>
                      <a:gd name="connsiteX24" fmla="*/ 0 w 8328152"/>
                      <a:gd name="connsiteY24" fmla="*/ 569789 h 2824655"/>
                      <a:gd name="connsiteX0" fmla="*/ 0 w 8328152"/>
                      <a:gd name="connsiteY0" fmla="*/ 569789 h 2824655"/>
                      <a:gd name="connsiteX1" fmla="*/ 794270 w 8328152"/>
                      <a:gd name="connsiteY1" fmla="*/ 0 h 2824655"/>
                      <a:gd name="connsiteX2" fmla="*/ 1824467 w 8328152"/>
                      <a:gd name="connsiteY2" fmla="*/ 0 h 2824655"/>
                      <a:gd name="connsiteX3" fmla="*/ 2652477 w 8328152"/>
                      <a:gd name="connsiteY3" fmla="*/ 0 h 2824655"/>
                      <a:gd name="connsiteX4" fmla="*/ 3480486 w 8328152"/>
                      <a:gd name="connsiteY4" fmla="*/ 0 h 2824655"/>
                      <a:gd name="connsiteX5" fmla="*/ 4510684 w 8328152"/>
                      <a:gd name="connsiteY5" fmla="*/ 0 h 2824655"/>
                      <a:gd name="connsiteX6" fmla="*/ 5406089 w 8328152"/>
                      <a:gd name="connsiteY6" fmla="*/ 0 h 2824655"/>
                      <a:gd name="connsiteX7" fmla="*/ 6503684 w 8328152"/>
                      <a:gd name="connsiteY7" fmla="*/ 0 h 2824655"/>
                      <a:gd name="connsiteX8" fmla="*/ 7533881 w 8328152"/>
                      <a:gd name="connsiteY8" fmla="*/ 0 h 2824655"/>
                      <a:gd name="connsiteX9" fmla="*/ 8328152 w 8328152"/>
                      <a:gd name="connsiteY9" fmla="*/ 569789 h 2824655"/>
                      <a:gd name="connsiteX10" fmla="*/ 8328152 w 8328152"/>
                      <a:gd name="connsiteY10" fmla="*/ 1097779 h 2824655"/>
                      <a:gd name="connsiteX11" fmla="*/ 8328152 w 8328152"/>
                      <a:gd name="connsiteY11" fmla="*/ 1693173 h 2824655"/>
                      <a:gd name="connsiteX12" fmla="*/ 8328152 w 8328152"/>
                      <a:gd name="connsiteY12" fmla="*/ 2254865 h 2824655"/>
                      <a:gd name="connsiteX13" fmla="*/ 7533881 w 8328152"/>
                      <a:gd name="connsiteY13" fmla="*/ 2824655 h 2824655"/>
                      <a:gd name="connsiteX14" fmla="*/ 6773267 w 8328152"/>
                      <a:gd name="connsiteY14" fmla="*/ 2824655 h 2824655"/>
                      <a:gd name="connsiteX15" fmla="*/ 5675674 w 8328152"/>
                      <a:gd name="connsiteY15" fmla="*/ 2824655 h 2824655"/>
                      <a:gd name="connsiteX16" fmla="*/ 4780269 w 8328152"/>
                      <a:gd name="connsiteY16" fmla="*/ 2824655 h 2824655"/>
                      <a:gd name="connsiteX17" fmla="*/ 3884863 w 8328152"/>
                      <a:gd name="connsiteY17" fmla="*/ 2824655 h 2824655"/>
                      <a:gd name="connsiteX18" fmla="*/ 2787269 w 8328152"/>
                      <a:gd name="connsiteY18" fmla="*/ 2824655 h 2824655"/>
                      <a:gd name="connsiteX19" fmla="*/ 1757072 w 8328152"/>
                      <a:gd name="connsiteY19" fmla="*/ 2824655 h 2824655"/>
                      <a:gd name="connsiteX20" fmla="*/ 794270 w 8328152"/>
                      <a:gd name="connsiteY20" fmla="*/ 2824655 h 2824655"/>
                      <a:gd name="connsiteX21" fmla="*/ 0 w 8328152"/>
                      <a:gd name="connsiteY21" fmla="*/ 2254865 h 2824655"/>
                      <a:gd name="connsiteX22" fmla="*/ 0 w 8328152"/>
                      <a:gd name="connsiteY22" fmla="*/ 1693173 h 2824655"/>
                      <a:gd name="connsiteX23" fmla="*/ 0 w 8328152"/>
                      <a:gd name="connsiteY23" fmla="*/ 1148332 h 2824655"/>
                      <a:gd name="connsiteX24" fmla="*/ 0 w 8328152"/>
                      <a:gd name="connsiteY24" fmla="*/ 569789 h 28246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8328152" h="2824655" fill="none" extrusionOk="0">
                        <a:moveTo>
                          <a:pt x="0" y="569789"/>
                        </a:moveTo>
                        <a:cubicBezTo>
                          <a:pt x="-21173" y="248015"/>
                          <a:pt x="350344" y="-9090"/>
                          <a:pt x="794270" y="0"/>
                        </a:cubicBezTo>
                        <a:cubicBezTo>
                          <a:pt x="1032902" y="10698"/>
                          <a:pt x="1423440" y="-4390"/>
                          <a:pt x="1757072" y="0"/>
                        </a:cubicBezTo>
                        <a:cubicBezTo>
                          <a:pt x="2122947" y="24800"/>
                          <a:pt x="2193602" y="16728"/>
                          <a:pt x="2585081" y="0"/>
                        </a:cubicBezTo>
                        <a:cubicBezTo>
                          <a:pt x="2966687" y="-27930"/>
                          <a:pt x="3134466" y="40816"/>
                          <a:pt x="3413091" y="0"/>
                        </a:cubicBezTo>
                        <a:cubicBezTo>
                          <a:pt x="3736167" y="-46266"/>
                          <a:pt x="4192265" y="44495"/>
                          <a:pt x="4443288" y="0"/>
                        </a:cubicBezTo>
                        <a:cubicBezTo>
                          <a:pt x="4693118" y="-6120"/>
                          <a:pt x="5003799" y="-8121"/>
                          <a:pt x="5203901" y="0"/>
                        </a:cubicBezTo>
                        <a:cubicBezTo>
                          <a:pt x="5374082" y="42398"/>
                          <a:pt x="5696635" y="-42277"/>
                          <a:pt x="6031910" y="0"/>
                        </a:cubicBezTo>
                        <a:cubicBezTo>
                          <a:pt x="6304211" y="-51668"/>
                          <a:pt x="7195172" y="9147"/>
                          <a:pt x="7533881" y="0"/>
                        </a:cubicBezTo>
                        <a:cubicBezTo>
                          <a:pt x="7926784" y="-121037"/>
                          <a:pt x="8300925" y="212482"/>
                          <a:pt x="8328152" y="569789"/>
                        </a:cubicBezTo>
                        <a:cubicBezTo>
                          <a:pt x="8369739" y="857797"/>
                          <a:pt x="8345508" y="943735"/>
                          <a:pt x="8328152" y="1148332"/>
                        </a:cubicBezTo>
                        <a:cubicBezTo>
                          <a:pt x="8289250" y="1339501"/>
                          <a:pt x="8336594" y="1475806"/>
                          <a:pt x="8328152" y="1710024"/>
                        </a:cubicBezTo>
                        <a:cubicBezTo>
                          <a:pt x="8299854" y="1952954"/>
                          <a:pt x="8346878" y="2054940"/>
                          <a:pt x="8328152" y="2254865"/>
                        </a:cubicBezTo>
                        <a:cubicBezTo>
                          <a:pt x="8366639" y="2565017"/>
                          <a:pt x="7961120" y="2792378"/>
                          <a:pt x="7533881" y="2824655"/>
                        </a:cubicBezTo>
                        <a:cubicBezTo>
                          <a:pt x="7108471" y="2822375"/>
                          <a:pt x="6950721" y="2836035"/>
                          <a:pt x="6571079" y="2824655"/>
                        </a:cubicBezTo>
                        <a:cubicBezTo>
                          <a:pt x="6187562" y="2757023"/>
                          <a:pt x="5882839" y="2838391"/>
                          <a:pt x="5608279" y="2824655"/>
                        </a:cubicBezTo>
                        <a:cubicBezTo>
                          <a:pt x="5257301" y="2801491"/>
                          <a:pt x="5075371" y="2827093"/>
                          <a:pt x="4578079" y="2824655"/>
                        </a:cubicBezTo>
                        <a:cubicBezTo>
                          <a:pt x="4084837" y="2821269"/>
                          <a:pt x="3841667" y="2829443"/>
                          <a:pt x="3615279" y="2824655"/>
                        </a:cubicBezTo>
                        <a:cubicBezTo>
                          <a:pt x="3403042" y="2870273"/>
                          <a:pt x="2912631" y="2800265"/>
                          <a:pt x="2719872" y="2824655"/>
                        </a:cubicBezTo>
                        <a:cubicBezTo>
                          <a:pt x="2518682" y="2810346"/>
                          <a:pt x="2082604" y="2835693"/>
                          <a:pt x="1824467" y="2824655"/>
                        </a:cubicBezTo>
                        <a:cubicBezTo>
                          <a:pt x="1598074" y="2800973"/>
                          <a:pt x="1313564" y="2861756"/>
                          <a:pt x="794270" y="2824655"/>
                        </a:cubicBezTo>
                        <a:cubicBezTo>
                          <a:pt x="410074" y="2785777"/>
                          <a:pt x="151877" y="2551791"/>
                          <a:pt x="0" y="2254865"/>
                        </a:cubicBezTo>
                        <a:cubicBezTo>
                          <a:pt x="46874" y="2058585"/>
                          <a:pt x="-26974" y="1860053"/>
                          <a:pt x="0" y="1693173"/>
                        </a:cubicBezTo>
                        <a:cubicBezTo>
                          <a:pt x="13242" y="1528939"/>
                          <a:pt x="24445" y="1327176"/>
                          <a:pt x="0" y="1097779"/>
                        </a:cubicBezTo>
                        <a:cubicBezTo>
                          <a:pt x="-21818" y="877607"/>
                          <a:pt x="-37698" y="712246"/>
                          <a:pt x="0" y="569789"/>
                        </a:cubicBezTo>
                        <a:close/>
                      </a:path>
                      <a:path w="8328152" h="2824655" stroke="0" extrusionOk="0">
                        <a:moveTo>
                          <a:pt x="0" y="569789"/>
                        </a:moveTo>
                        <a:cubicBezTo>
                          <a:pt x="34415" y="275985"/>
                          <a:pt x="348985" y="-53183"/>
                          <a:pt x="794270" y="0"/>
                        </a:cubicBezTo>
                        <a:cubicBezTo>
                          <a:pt x="1082723" y="-34369"/>
                          <a:pt x="1578243" y="-34258"/>
                          <a:pt x="1824467" y="0"/>
                        </a:cubicBezTo>
                        <a:cubicBezTo>
                          <a:pt x="2051421" y="-2579"/>
                          <a:pt x="2399427" y="-48796"/>
                          <a:pt x="2652477" y="0"/>
                        </a:cubicBezTo>
                        <a:cubicBezTo>
                          <a:pt x="2944535" y="32276"/>
                          <a:pt x="3296586" y="7314"/>
                          <a:pt x="3480486" y="0"/>
                        </a:cubicBezTo>
                        <a:cubicBezTo>
                          <a:pt x="3622670" y="-15082"/>
                          <a:pt x="4166589" y="29412"/>
                          <a:pt x="4510684" y="0"/>
                        </a:cubicBezTo>
                        <a:cubicBezTo>
                          <a:pt x="4818115" y="18466"/>
                          <a:pt x="5147218" y="-16320"/>
                          <a:pt x="5406089" y="0"/>
                        </a:cubicBezTo>
                        <a:cubicBezTo>
                          <a:pt x="5707135" y="31899"/>
                          <a:pt x="6244562" y="36736"/>
                          <a:pt x="6503684" y="0"/>
                        </a:cubicBezTo>
                        <a:cubicBezTo>
                          <a:pt x="6812881" y="35646"/>
                          <a:pt x="7187069" y="38439"/>
                          <a:pt x="7533881" y="0"/>
                        </a:cubicBezTo>
                        <a:cubicBezTo>
                          <a:pt x="7877295" y="31761"/>
                          <a:pt x="8401388" y="161441"/>
                          <a:pt x="8328152" y="569789"/>
                        </a:cubicBezTo>
                        <a:cubicBezTo>
                          <a:pt x="8332545" y="713122"/>
                          <a:pt x="8295783" y="968102"/>
                          <a:pt x="8328152" y="1097779"/>
                        </a:cubicBezTo>
                        <a:cubicBezTo>
                          <a:pt x="8371827" y="1190391"/>
                          <a:pt x="8307772" y="1512969"/>
                          <a:pt x="8328152" y="1693173"/>
                        </a:cubicBezTo>
                        <a:cubicBezTo>
                          <a:pt x="8358573" y="1930417"/>
                          <a:pt x="8327272" y="1994917"/>
                          <a:pt x="8328152" y="2254865"/>
                        </a:cubicBezTo>
                        <a:cubicBezTo>
                          <a:pt x="8327817" y="2471685"/>
                          <a:pt x="7886114" y="2768397"/>
                          <a:pt x="7533881" y="2824655"/>
                        </a:cubicBezTo>
                        <a:cubicBezTo>
                          <a:pt x="7404336" y="2800848"/>
                          <a:pt x="6943392" y="2828713"/>
                          <a:pt x="6773267" y="2824655"/>
                        </a:cubicBezTo>
                        <a:cubicBezTo>
                          <a:pt x="6511970" y="2848596"/>
                          <a:pt x="6051666" y="2909113"/>
                          <a:pt x="5675674" y="2824655"/>
                        </a:cubicBezTo>
                        <a:cubicBezTo>
                          <a:pt x="5272624" y="2803444"/>
                          <a:pt x="5099847" y="2804585"/>
                          <a:pt x="4780269" y="2824655"/>
                        </a:cubicBezTo>
                        <a:cubicBezTo>
                          <a:pt x="4443722" y="2818938"/>
                          <a:pt x="4152954" y="2859352"/>
                          <a:pt x="3884863" y="2824655"/>
                        </a:cubicBezTo>
                        <a:cubicBezTo>
                          <a:pt x="3639990" y="2763942"/>
                          <a:pt x="3345889" y="2806915"/>
                          <a:pt x="2787269" y="2824655"/>
                        </a:cubicBezTo>
                        <a:cubicBezTo>
                          <a:pt x="2248853" y="2828114"/>
                          <a:pt x="2266690" y="2851637"/>
                          <a:pt x="1757072" y="2824655"/>
                        </a:cubicBezTo>
                        <a:cubicBezTo>
                          <a:pt x="1264520" y="2816040"/>
                          <a:pt x="997560" y="2861455"/>
                          <a:pt x="794270" y="2824655"/>
                        </a:cubicBezTo>
                        <a:cubicBezTo>
                          <a:pt x="368098" y="2772367"/>
                          <a:pt x="8740" y="2610462"/>
                          <a:pt x="0" y="2254865"/>
                        </a:cubicBezTo>
                        <a:cubicBezTo>
                          <a:pt x="13735" y="2078112"/>
                          <a:pt x="-42837" y="1987533"/>
                          <a:pt x="0" y="1693173"/>
                        </a:cubicBezTo>
                        <a:cubicBezTo>
                          <a:pt x="20169" y="1417708"/>
                          <a:pt x="8293" y="1420339"/>
                          <a:pt x="0" y="1148332"/>
                        </a:cubicBezTo>
                        <a:cubicBezTo>
                          <a:pt x="11665" y="873472"/>
                          <a:pt x="-816" y="731187"/>
                          <a:pt x="0" y="569789"/>
                        </a:cubicBezTo>
                        <a:close/>
                      </a:path>
                      <a:path w="8328152" h="2824655" fill="none" stroke="0" extrusionOk="0">
                        <a:moveTo>
                          <a:pt x="0" y="569789"/>
                        </a:moveTo>
                        <a:cubicBezTo>
                          <a:pt x="-17066" y="229733"/>
                          <a:pt x="435984" y="101292"/>
                          <a:pt x="794270" y="0"/>
                        </a:cubicBezTo>
                        <a:cubicBezTo>
                          <a:pt x="951837" y="16931"/>
                          <a:pt x="1335097" y="9457"/>
                          <a:pt x="1757072" y="0"/>
                        </a:cubicBezTo>
                        <a:cubicBezTo>
                          <a:pt x="2130699" y="24501"/>
                          <a:pt x="2177339" y="23180"/>
                          <a:pt x="2585081" y="0"/>
                        </a:cubicBezTo>
                        <a:cubicBezTo>
                          <a:pt x="2949801" y="-16818"/>
                          <a:pt x="3150624" y="-2419"/>
                          <a:pt x="3413091" y="0"/>
                        </a:cubicBezTo>
                        <a:cubicBezTo>
                          <a:pt x="3719670" y="-21802"/>
                          <a:pt x="4226532" y="7168"/>
                          <a:pt x="4443288" y="0"/>
                        </a:cubicBezTo>
                        <a:cubicBezTo>
                          <a:pt x="4649804" y="-62610"/>
                          <a:pt x="4951204" y="20889"/>
                          <a:pt x="5203901" y="0"/>
                        </a:cubicBezTo>
                        <a:cubicBezTo>
                          <a:pt x="5442205" y="-41593"/>
                          <a:pt x="5691790" y="20272"/>
                          <a:pt x="6031910" y="0"/>
                        </a:cubicBezTo>
                        <a:cubicBezTo>
                          <a:pt x="6301828" y="-11789"/>
                          <a:pt x="7044373" y="8744"/>
                          <a:pt x="7533881" y="0"/>
                        </a:cubicBezTo>
                        <a:cubicBezTo>
                          <a:pt x="7915480" y="-67307"/>
                          <a:pt x="8319901" y="188843"/>
                          <a:pt x="8328152" y="569789"/>
                        </a:cubicBezTo>
                        <a:cubicBezTo>
                          <a:pt x="8359585" y="826763"/>
                          <a:pt x="8369103" y="944493"/>
                          <a:pt x="8328152" y="1148332"/>
                        </a:cubicBezTo>
                        <a:cubicBezTo>
                          <a:pt x="8292525" y="1360758"/>
                          <a:pt x="8339417" y="1475148"/>
                          <a:pt x="8328152" y="1710024"/>
                        </a:cubicBezTo>
                        <a:cubicBezTo>
                          <a:pt x="8306592" y="1918834"/>
                          <a:pt x="8326359" y="2070763"/>
                          <a:pt x="8328152" y="2254865"/>
                        </a:cubicBezTo>
                        <a:cubicBezTo>
                          <a:pt x="8401186" y="2556341"/>
                          <a:pt x="7935224" y="2846357"/>
                          <a:pt x="7533881" y="2824655"/>
                        </a:cubicBezTo>
                        <a:cubicBezTo>
                          <a:pt x="7096916" y="2811548"/>
                          <a:pt x="6939729" y="2828243"/>
                          <a:pt x="6571079" y="2824655"/>
                        </a:cubicBezTo>
                        <a:cubicBezTo>
                          <a:pt x="6232958" y="2819139"/>
                          <a:pt x="5943116" y="2841464"/>
                          <a:pt x="5608279" y="2824655"/>
                        </a:cubicBezTo>
                        <a:cubicBezTo>
                          <a:pt x="5247843" y="2809223"/>
                          <a:pt x="5068993" y="2796212"/>
                          <a:pt x="4578079" y="2824655"/>
                        </a:cubicBezTo>
                        <a:cubicBezTo>
                          <a:pt x="4067407" y="2850349"/>
                          <a:pt x="3864857" y="2803602"/>
                          <a:pt x="3615279" y="2824655"/>
                        </a:cubicBezTo>
                        <a:cubicBezTo>
                          <a:pt x="3422035" y="2861759"/>
                          <a:pt x="2927009" y="2832508"/>
                          <a:pt x="2719872" y="2824655"/>
                        </a:cubicBezTo>
                        <a:cubicBezTo>
                          <a:pt x="2543651" y="2863435"/>
                          <a:pt x="2009563" y="2836182"/>
                          <a:pt x="1824467" y="2824655"/>
                        </a:cubicBezTo>
                        <a:cubicBezTo>
                          <a:pt x="1588703" y="2839814"/>
                          <a:pt x="1305414" y="2823569"/>
                          <a:pt x="794270" y="2824655"/>
                        </a:cubicBezTo>
                        <a:cubicBezTo>
                          <a:pt x="354245" y="2866136"/>
                          <a:pt x="144588" y="2532945"/>
                          <a:pt x="0" y="2254865"/>
                        </a:cubicBezTo>
                        <a:cubicBezTo>
                          <a:pt x="24290" y="2006971"/>
                          <a:pt x="-1622" y="1855306"/>
                          <a:pt x="0" y="1693173"/>
                        </a:cubicBezTo>
                        <a:cubicBezTo>
                          <a:pt x="-16225" y="1557229"/>
                          <a:pt x="9283" y="1317445"/>
                          <a:pt x="0" y="1097779"/>
                        </a:cubicBezTo>
                        <a:cubicBezTo>
                          <a:pt x="-16805" y="901394"/>
                          <a:pt x="-56029" y="721660"/>
                          <a:pt x="0" y="569789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757748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  <a:p>
            <a:pPr marL="757748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  <a:p>
            <a:pPr marL="757748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  <a:p>
            <a:pPr marL="757748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  <a:p>
            <a:pPr marL="757748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  <a:p>
            <a:pPr marL="757748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  <a:p>
            <a:pPr marL="757748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  <a:p>
            <a:pPr marL="757748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  <a:p>
            <a:pPr marL="757748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3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  <a:p>
            <a:pPr marL="757748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2300" b="1" i="1" dirty="0">
              <a:solidFill>
                <a:prstClr val="black"/>
              </a:solidFill>
              <a:latin typeface="UTM Avo" panose="020406030505060202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757748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3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  <a:p>
            <a:pPr marL="757748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2300" b="1" i="1" dirty="0">
              <a:solidFill>
                <a:prstClr val="black"/>
              </a:solidFill>
              <a:latin typeface="UTM Avo" panose="020406030505060202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757748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3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   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Em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học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điều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gì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sau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i="1" dirty="0">
                <a:solidFill>
                  <a:prstClr val="black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i="1" dirty="0">
                <a:solidFill>
                  <a:prstClr val="black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hôm</a:t>
            </a:r>
            <a:r>
              <a:rPr lang="en-US" sz="3200" b="1" i="1" dirty="0">
                <a:solidFill>
                  <a:prstClr val="black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nay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?</a:t>
            </a:r>
          </a:p>
          <a:p>
            <a:pPr marL="757748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3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   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315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-212494" y="117413"/>
            <a:ext cx="2120227" cy="1462957"/>
          </a:xfrm>
          <a:custGeom>
            <a:avLst/>
            <a:gdLst/>
            <a:ahLst/>
            <a:cxnLst/>
            <a:rect l="l" t="t" r="r" b="b"/>
            <a:pathLst>
              <a:path w="4240454" h="2925913">
                <a:moveTo>
                  <a:pt x="0" y="0"/>
                </a:moveTo>
                <a:lnTo>
                  <a:pt x="4240454" y="0"/>
                </a:lnTo>
                <a:lnTo>
                  <a:pt x="4240454" y="2925914"/>
                </a:lnTo>
                <a:lnTo>
                  <a:pt x="0" y="29259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464716" y="715618"/>
            <a:ext cx="2120227" cy="1462957"/>
          </a:xfrm>
          <a:custGeom>
            <a:avLst/>
            <a:gdLst/>
            <a:ahLst/>
            <a:cxnLst/>
            <a:rect l="l" t="t" r="r" b="b"/>
            <a:pathLst>
              <a:path w="4240454" h="2925913">
                <a:moveTo>
                  <a:pt x="0" y="0"/>
                </a:moveTo>
                <a:lnTo>
                  <a:pt x="4240454" y="0"/>
                </a:lnTo>
                <a:lnTo>
                  <a:pt x="4240454" y="2925913"/>
                </a:lnTo>
                <a:lnTo>
                  <a:pt x="0" y="29259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903965-54AC-C580-CEF8-B9F6240FE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64222" y="4645151"/>
            <a:ext cx="10100829" cy="834475"/>
            <a:chOff x="0" y="0"/>
            <a:chExt cx="27926514" cy="32610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04662" cy="3261043"/>
            </a:xfrm>
            <a:custGeom>
              <a:avLst/>
              <a:gdLst/>
              <a:ahLst/>
              <a:cxnLst/>
              <a:rect l="l" t="t" r="r" b="b"/>
              <a:pathLst>
                <a:path w="10804662" h="3261043">
                  <a:moveTo>
                    <a:pt x="0" y="0"/>
                  </a:moveTo>
                  <a:lnTo>
                    <a:pt x="10804662" y="0"/>
                  </a:lnTo>
                  <a:lnTo>
                    <a:pt x="10804662" y="3261043"/>
                  </a:lnTo>
                  <a:lnTo>
                    <a:pt x="0" y="32610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8560926" y="0"/>
              <a:ext cx="10804662" cy="3261043"/>
            </a:xfrm>
            <a:custGeom>
              <a:avLst/>
              <a:gdLst/>
              <a:ahLst/>
              <a:cxnLst/>
              <a:rect l="l" t="t" r="r" b="b"/>
              <a:pathLst>
                <a:path w="10804662" h="3261043">
                  <a:moveTo>
                    <a:pt x="0" y="0"/>
                  </a:moveTo>
                  <a:lnTo>
                    <a:pt x="10804662" y="0"/>
                  </a:lnTo>
                  <a:lnTo>
                    <a:pt x="10804662" y="3261043"/>
                  </a:lnTo>
                  <a:lnTo>
                    <a:pt x="0" y="32610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17121852" y="0"/>
              <a:ext cx="10804662" cy="3261043"/>
            </a:xfrm>
            <a:custGeom>
              <a:avLst/>
              <a:gdLst/>
              <a:ahLst/>
              <a:cxnLst/>
              <a:rect l="l" t="t" r="r" b="b"/>
              <a:pathLst>
                <a:path w="10804662" h="3261043">
                  <a:moveTo>
                    <a:pt x="0" y="0"/>
                  </a:moveTo>
                  <a:lnTo>
                    <a:pt x="10804662" y="0"/>
                  </a:lnTo>
                  <a:lnTo>
                    <a:pt x="10804662" y="3261043"/>
                  </a:lnTo>
                  <a:lnTo>
                    <a:pt x="0" y="32610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-167522" y="147524"/>
            <a:ext cx="2120227" cy="1462957"/>
          </a:xfrm>
          <a:custGeom>
            <a:avLst/>
            <a:gdLst/>
            <a:ahLst/>
            <a:cxnLst/>
            <a:rect l="l" t="t" r="r" b="b"/>
            <a:pathLst>
              <a:path w="4240454" h="2925913">
                <a:moveTo>
                  <a:pt x="0" y="0"/>
                </a:moveTo>
                <a:lnTo>
                  <a:pt x="4240454" y="0"/>
                </a:lnTo>
                <a:lnTo>
                  <a:pt x="4240454" y="2925914"/>
                </a:lnTo>
                <a:lnTo>
                  <a:pt x="0" y="29259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464716" y="715618"/>
            <a:ext cx="2120227" cy="1462957"/>
          </a:xfrm>
          <a:custGeom>
            <a:avLst/>
            <a:gdLst/>
            <a:ahLst/>
            <a:cxnLst/>
            <a:rect l="l" t="t" r="r" b="b"/>
            <a:pathLst>
              <a:path w="4240454" h="2925913">
                <a:moveTo>
                  <a:pt x="0" y="0"/>
                </a:moveTo>
                <a:lnTo>
                  <a:pt x="4240454" y="0"/>
                </a:lnTo>
                <a:lnTo>
                  <a:pt x="4240454" y="2925913"/>
                </a:lnTo>
                <a:lnTo>
                  <a:pt x="0" y="29259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044A35-AB67-6176-43E2-E5237C95A9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7345" y="37589"/>
            <a:ext cx="4079023" cy="26766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9365A1-5DC9-DC36-E892-E0A3D231E3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9778" y="2746132"/>
            <a:ext cx="1549758" cy="21851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0831A0-4583-2278-DD53-C6FE4CC375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2746132"/>
            <a:ext cx="1593035" cy="2153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307406">
            <a:off x="-1030985" y="3813974"/>
            <a:ext cx="2643855" cy="2057400"/>
          </a:xfrm>
          <a:custGeom>
            <a:avLst/>
            <a:gdLst/>
            <a:ahLst/>
            <a:cxnLst/>
            <a:rect l="l" t="t" r="r" b="b"/>
            <a:pathLst>
              <a:path w="5287710" h="4114800">
                <a:moveTo>
                  <a:pt x="0" y="0"/>
                </a:moveTo>
                <a:lnTo>
                  <a:pt x="5287711" y="0"/>
                </a:lnTo>
                <a:lnTo>
                  <a:pt x="52877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249407">
            <a:off x="793681" y="3449728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76683">
            <a:off x="7278935" y="3283880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203988">
            <a:off x="8070687" y="632693"/>
            <a:ext cx="702869" cy="587774"/>
          </a:xfrm>
          <a:custGeom>
            <a:avLst/>
            <a:gdLst/>
            <a:ahLst/>
            <a:cxnLst/>
            <a:rect l="l" t="t" r="r" b="b"/>
            <a:pathLst>
              <a:path w="1405738" h="1175548">
                <a:moveTo>
                  <a:pt x="0" y="0"/>
                </a:moveTo>
                <a:lnTo>
                  <a:pt x="1405738" y="0"/>
                </a:lnTo>
                <a:lnTo>
                  <a:pt x="1405738" y="1175549"/>
                </a:lnTo>
                <a:lnTo>
                  <a:pt x="0" y="11755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511358" y="1785430"/>
            <a:ext cx="6121284" cy="1053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903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6451" b="0" i="0" u="none" strike="noStrike" kern="1200" cap="none" spc="0" normalizeH="0" baseline="0" noProof="0" dirty="0">
              <a:ln>
                <a:noFill/>
              </a:ln>
              <a:solidFill>
                <a:srgbClr val="BEEAFF"/>
              </a:solidFill>
              <a:effectLst/>
              <a:uLnTx/>
              <a:uFillTx/>
              <a:latin typeface="Chewy"/>
              <a:ea typeface="+mn-ea"/>
              <a:cs typeface="Arial"/>
              <a:sym typeface="Arial"/>
            </a:endParaRPr>
          </a:p>
        </p:txBody>
      </p:sp>
      <p:sp>
        <p:nvSpPr>
          <p:cNvPr id="10" name="Freeform 10"/>
          <p:cNvSpPr/>
          <p:nvPr/>
        </p:nvSpPr>
        <p:spPr>
          <a:xfrm rot="-1132091">
            <a:off x="-1640053" y="409545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132091">
            <a:off x="-1640053" y="23277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2263052">
            <a:off x="7119150" y="4046151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2263052">
            <a:off x="7176261" y="421344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571941AD-94C3-26DF-3ACC-36AD838AE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115" y="59738"/>
            <a:ext cx="3977905" cy="903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Tuần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0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4: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CÓ CHÍ THÌ NÊN</a:t>
            </a:r>
          </a:p>
        </p:txBody>
      </p:sp>
      <p:pic>
        <p:nvPicPr>
          <p:cNvPr id="18" name="Picture 2" descr="Sách giáo khoa THPT 2018">
            <a:extLst>
              <a:ext uri="{FF2B5EF4-FFF2-40B4-BE49-F238E27FC236}">
                <a16:creationId xmlns:a16="http://schemas.microsoft.com/office/drawing/2014/main" id="{AD21B1C6-EA33-4AA8-FC0A-08A62832B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607" y="28695"/>
            <a:ext cx="1756709" cy="208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3">
            <a:extLst>
              <a:ext uri="{FF2B5EF4-FFF2-40B4-BE49-F238E27FC236}">
                <a16:creationId xmlns:a16="http://schemas.microsoft.com/office/drawing/2014/main" id="{7CD4295D-05B2-2D2F-DFC1-88764FAF0B3A}"/>
              </a:ext>
            </a:extLst>
          </p:cNvPr>
          <p:cNvGrpSpPr/>
          <p:nvPr/>
        </p:nvGrpSpPr>
        <p:grpSpPr>
          <a:xfrm>
            <a:off x="704193" y="945064"/>
            <a:ext cx="6651745" cy="3255383"/>
            <a:chOff x="-5578" y="-38100"/>
            <a:chExt cx="3880871" cy="1734786"/>
          </a:xfrm>
        </p:grpSpPr>
        <p:sp>
          <p:nvSpPr>
            <p:cNvPr id="17" name="Freeform 4">
              <a:extLst>
                <a:ext uri="{FF2B5EF4-FFF2-40B4-BE49-F238E27FC236}">
                  <a16:creationId xmlns:a16="http://schemas.microsoft.com/office/drawing/2014/main" id="{1AE82C07-1237-3CC0-3453-388EDF96F68E}"/>
                </a:ext>
              </a:extLst>
            </p:cNvPr>
            <p:cNvSpPr/>
            <p:nvPr/>
          </p:nvSpPr>
          <p:spPr>
            <a:xfrm>
              <a:off x="-5578" y="48661"/>
              <a:ext cx="3875293" cy="1648025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19" name="TextBox 5">
              <a:extLst>
                <a:ext uri="{FF2B5EF4-FFF2-40B4-BE49-F238E27FC236}">
                  <a16:creationId xmlns:a16="http://schemas.microsoft.com/office/drawing/2014/main" id="{DE123CA0-A614-E235-7AF6-B995A4AA183E}"/>
                </a:ext>
              </a:extLst>
            </p:cNvPr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0" name="Text Box 14">
            <a:extLst>
              <a:ext uri="{FF2B5EF4-FFF2-40B4-BE49-F238E27FC236}">
                <a16:creationId xmlns:a16="http://schemas.microsoft.com/office/drawing/2014/main" id="{805A72D4-7F21-8F75-B3A9-F5CD5695C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324" y="1285253"/>
            <a:ext cx="6814779" cy="2376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400" b="0" i="0" u="sng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3400" b="0" i="0" u="sng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400" b="0" i="0" u="sng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3400" b="0" i="0" u="sng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1: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5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Luyện</a:t>
            </a:r>
            <a:r>
              <a:rPr kumimoji="0" lang="en-US" sz="4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5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tập</a:t>
            </a:r>
            <a:r>
              <a:rPr kumimoji="0" lang="en-US" sz="4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5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tả</a:t>
            </a:r>
            <a:r>
              <a:rPr kumimoji="0" lang="en-US" sz="4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5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người</a:t>
            </a:r>
            <a:endParaRPr kumimoji="0" lang="en-US" sz="45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5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(</a:t>
            </a:r>
            <a:r>
              <a:rPr kumimoji="0" lang="en-US" sz="45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Tả</a:t>
            </a:r>
            <a:r>
              <a:rPr kumimoji="0" lang="en-US" sz="4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5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ngoại</a:t>
            </a:r>
            <a:r>
              <a:rPr kumimoji="0" lang="en-US" sz="4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5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hình</a:t>
            </a:r>
            <a:r>
              <a:rPr kumimoji="0" lang="en-US" sz="45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)</a:t>
            </a:r>
          </a:p>
        </p:txBody>
      </p:sp>
      <p:pic>
        <p:nvPicPr>
          <p:cNvPr id="3" name="Shape 637">
            <a:extLst>
              <a:ext uri="{FF2B5EF4-FFF2-40B4-BE49-F238E27FC236}">
                <a16:creationId xmlns:a16="http://schemas.microsoft.com/office/drawing/2014/main" id="{3C760336-6DFE-A578-76EF-4B795EAF9D10}"/>
              </a:ext>
            </a:extLst>
          </p:cNvPr>
          <p:cNvPicPr/>
          <p:nvPr/>
        </p:nvPicPr>
        <p:blipFill>
          <a:blip r:embed="rId14"/>
          <a:stretch/>
        </p:blipFill>
        <p:spPr>
          <a:xfrm>
            <a:off x="1958024" y="1332095"/>
            <a:ext cx="807695" cy="676217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16856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72106"/>
            <a:ext cx="10587754" cy="4999288"/>
            <a:chOff x="-611874" y="-38100"/>
            <a:chExt cx="4487167" cy="1743915"/>
          </a:xfrm>
        </p:grpSpPr>
        <p:sp>
          <p:nvSpPr>
            <p:cNvPr id="4" name="Freeform 4"/>
            <p:cNvSpPr/>
            <p:nvPr/>
          </p:nvSpPr>
          <p:spPr>
            <a:xfrm>
              <a:off x="-611874" y="-38100"/>
              <a:ext cx="3875293" cy="1743915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C0256FC-2A43-887A-6304-9EEDB960693E}"/>
              </a:ext>
            </a:extLst>
          </p:cNvPr>
          <p:cNvSpPr txBox="1"/>
          <p:nvPr/>
        </p:nvSpPr>
        <p:spPr>
          <a:xfrm>
            <a:off x="146303" y="445037"/>
            <a:ext cx="8851392" cy="4891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20000"/>
              </a:lnSpc>
              <a:spcAft>
                <a:spcPts val="800"/>
              </a:spcAft>
              <a:buClr>
                <a:srgbClr val="D71820"/>
              </a:buClr>
              <a:buSzPts val="1200"/>
              <a:tabLst>
                <a:tab pos="267335" algn="l"/>
              </a:tabLst>
            </a:pPr>
            <a:r>
              <a:rPr lang="en-US" sz="2000" b="1" u="none" strike="noStrike" spc="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    1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Nhận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xét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về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cách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tả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ngoại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của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người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đoạn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văn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in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nghiêng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dưới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đây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20000"/>
              </a:lnSpc>
              <a:spcAft>
                <a:spcPts val="800"/>
              </a:spcAft>
              <a:tabLst>
                <a:tab pos="46228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</a:t>
            </a:r>
            <a:r>
              <a:rPr lang="en-US" sz="18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vi-VN" sz="18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Thằng Thắng, </a:t>
            </a:r>
            <a:r>
              <a:rPr lang="en-US" sz="18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vi-VN" sz="18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cá vược của thôn Bần và là địch thủ bơi lội đáng gờm nhất của bọn trẻ, lúc này đang ngồi trên chiếc thuyền đậu ở ngoài cùng.</a:t>
            </a:r>
            <a:endParaRPr lang="en-US" sz="1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3210" algn="just">
              <a:lnSpc>
                <a:spcPct val="120000"/>
              </a:lnSpc>
              <a:spcAft>
                <a:spcPts val="800"/>
              </a:spcAft>
            </a:pPr>
            <a:r>
              <a:rPr lang="vi-VN" sz="1800" i="1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Nó trạc tuổi thằng Chân “Phệ” nhưng </a:t>
            </a:r>
            <a:r>
              <a:rPr lang="en-US" sz="1800" i="1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1800" i="1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i="1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hơn hẳn cái đầu. Nó cởi trần, phơi nước </a:t>
            </a:r>
            <a:r>
              <a:rPr lang="en-US" sz="1800" i="1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vi-VN" sz="1800" i="1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rám đỏ khoẻ mạnh của những đứa trẻ lớn lên với nắng, nước mặn và gió biển. Thân hình nó rắn chắc, nở </a:t>
            </a:r>
            <a:r>
              <a:rPr lang="en-US" sz="1800" i="1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nang</a:t>
            </a:r>
            <a:r>
              <a:rPr lang="en-US" sz="1800" i="1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1800" i="1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cổ mập, </a:t>
            </a:r>
            <a:r>
              <a:rPr lang="en-US" sz="1800" i="1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1800" i="1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i="1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rộng, ngực nở căng, bụng </a:t>
            </a:r>
            <a:r>
              <a:rPr lang="en-US" sz="1800" i="1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thon </a:t>
            </a:r>
            <a:r>
              <a:rPr lang="vi-VN" sz="1800" i="1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hằn rõ những múi, </a:t>
            </a:r>
            <a:r>
              <a:rPr lang="en-US" sz="1800" i="1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1800" i="1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i="1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cánh </a:t>
            </a:r>
            <a:r>
              <a:rPr lang="en-US" sz="1800" i="1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1800" i="1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i="1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gân guốc như </a:t>
            </a:r>
            <a:r>
              <a:rPr lang="en-US" sz="1800" i="1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1800" i="1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i="1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cái bơi chèo, cặp đùi dế </a:t>
            </a:r>
            <a:r>
              <a:rPr lang="en-US" sz="1800" i="1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to, </a:t>
            </a:r>
            <a:r>
              <a:rPr lang="vi-VN" sz="1800" i="1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chắc nình nịch. Thắng có cặp mắt </a:t>
            </a:r>
            <a:r>
              <a:rPr lang="en-US" sz="1800" i="1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vi-VN" sz="1800" i="1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và sáng. Miệng tươi, </a:t>
            </a:r>
            <a:r>
              <a:rPr lang="en-US" sz="1800" i="1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hay </a:t>
            </a:r>
            <a:r>
              <a:rPr lang="vi-VN" sz="1800" i="1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cười. Cái trán hơi dô </a:t>
            </a:r>
            <a:r>
              <a:rPr lang="en-US" sz="1800" i="1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1800" i="1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1800" i="1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trông có vẻ là một </a:t>
            </a:r>
            <a:r>
              <a:rPr lang="en-US" sz="1800" i="1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1800" i="1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i="1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bướng bỉnh, </a:t>
            </a:r>
            <a:r>
              <a:rPr lang="en-US" sz="1800" i="1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gan</a:t>
            </a:r>
            <a:r>
              <a:rPr lang="en-US" sz="1800" i="1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i="1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dạ.</a:t>
            </a:r>
            <a:endParaRPr lang="en-US" sz="1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vi-VN" sz="18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TRẦN VÂN</a:t>
            </a:r>
            <a:endParaRPr lang="en-US" sz="1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13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Aft>
                <a:spcPts val="800"/>
              </a:spcAft>
              <a:buClr>
                <a:srgbClr val="231F20"/>
              </a:buClr>
              <a:buSzPts val="1200"/>
              <a:tabLst>
                <a:tab pos="462280" algn="l"/>
              </a:tabLst>
            </a:pPr>
            <a:endParaRPr lang="en-US" sz="1800" u="none" strike="noStrike" spc="0" dirty="0">
              <a:solidFill>
                <a:srgbClr val="FF0000"/>
              </a:solidFill>
              <a:effectLst/>
              <a:latin typeface="UTM Avo" panose="020406030505060202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16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-251798"/>
            <a:ext cx="10587754" cy="5383106"/>
            <a:chOff x="-611874" y="-38100"/>
            <a:chExt cx="4487167" cy="1743915"/>
          </a:xfrm>
        </p:grpSpPr>
        <p:sp>
          <p:nvSpPr>
            <p:cNvPr id="4" name="Freeform 4"/>
            <p:cNvSpPr/>
            <p:nvPr/>
          </p:nvSpPr>
          <p:spPr>
            <a:xfrm>
              <a:off x="-611874" y="57790"/>
              <a:ext cx="3875293" cy="1648025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C0256FC-2A43-887A-6304-9EEDB960693E}"/>
              </a:ext>
            </a:extLst>
          </p:cNvPr>
          <p:cNvSpPr txBox="1"/>
          <p:nvPr/>
        </p:nvSpPr>
        <p:spPr>
          <a:xfrm>
            <a:off x="109729" y="306203"/>
            <a:ext cx="8962656" cy="2810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  <a:tabLst>
                <a:tab pos="462280" algn="l"/>
              </a:tabLst>
            </a:pPr>
            <a:r>
              <a:rPr lang="en-US" sz="18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vi-VN" sz="18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Chấm không phải là một cô gái đẹp, nhưng là người mà </a:t>
            </a:r>
            <a:r>
              <a:rPr lang="en-US" sz="18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ai </a:t>
            </a:r>
            <a:r>
              <a:rPr lang="vi-VN" sz="18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đã gặp thì không thể lẫn lộn với bất cứ một người nào khác.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9400" algn="just">
              <a:lnSpc>
                <a:spcPct val="120000"/>
              </a:lnSpc>
              <a:spcAft>
                <a:spcPts val="800"/>
              </a:spcAft>
            </a:pPr>
            <a:r>
              <a:rPr lang="vi-VN" sz="1800" i="1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Chấm có một thân hình nở </a:t>
            </a:r>
            <a:r>
              <a:rPr lang="en-US" sz="1800" i="1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nang</a:t>
            </a:r>
            <a:r>
              <a:rPr lang="en-US" sz="1800" i="1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1800" i="1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cân đối. </a:t>
            </a:r>
            <a:r>
              <a:rPr lang="en-US" sz="1800" i="1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vi-VN" sz="1800" i="1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cánh </a:t>
            </a:r>
            <a:r>
              <a:rPr lang="en-US" sz="1800" i="1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1800" i="1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i="1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béo lẳn và chắc nịch, </a:t>
            </a:r>
            <a:r>
              <a:rPr lang="en-US" sz="1800" i="1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1800" i="1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1800" i="1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i="1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tròn và cái cổ </a:t>
            </a:r>
            <a:r>
              <a:rPr lang="en-US" sz="1800" i="1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1800" i="1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1800" i="1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Chấm ước </a:t>
            </a:r>
            <a:r>
              <a:rPr lang="en-US" sz="1800" i="1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lang="en-US" sz="1800" i="1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i="1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có một mái tóc </a:t>
            </a:r>
            <a:r>
              <a:rPr lang="en-US" sz="1800" i="1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1800" i="1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i="1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thật dài, thật </a:t>
            </a:r>
            <a:r>
              <a:rPr lang="en-US" sz="1800" i="1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1800" i="1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1800" i="1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Nhưng tóc Chấm từ thuở bé cứ đỏ quạch và không </a:t>
            </a:r>
            <a:r>
              <a:rPr lang="en-US" sz="1800" i="1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1800" i="1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i="1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dài được. Đôi lông mày loà xoà tự nhiên làm </a:t>
            </a:r>
            <a:r>
              <a:rPr lang="en-US" sz="1800" i="1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1800" i="1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i="1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đôi mắt sắc sảo của Chấm dịu dàng đi. Đôi mắt ấy đã định nhìn </a:t>
            </a:r>
            <a:r>
              <a:rPr lang="en-US" sz="1800" i="1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ai </a:t>
            </a:r>
            <a:r>
              <a:rPr lang="vi-VN" sz="1800" i="1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thì dám nhìn thẳng, dù người ấy nhìn lại mình.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1730"/>
              </a:spcAft>
            </a:pPr>
            <a:r>
              <a:rPr lang="en-US" sz="12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vi-VN" sz="120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ĐÀO V</a:t>
            </a:r>
            <a:r>
              <a:rPr lang="en-US" sz="12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Ũ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AFD41F7-EB46-A06C-567E-2D187E9E9B29}"/>
              </a:ext>
            </a:extLst>
          </p:cNvPr>
          <p:cNvGrpSpPr/>
          <p:nvPr/>
        </p:nvGrpSpPr>
        <p:grpSpPr>
          <a:xfrm>
            <a:off x="94212" y="2885206"/>
            <a:ext cx="8929972" cy="2201100"/>
            <a:chOff x="57068" y="2969479"/>
            <a:chExt cx="8929972" cy="2120985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EAFFCA0D-537B-B858-80EC-FBCDC0F9674B}"/>
                </a:ext>
              </a:extLst>
            </p:cNvPr>
            <p:cNvSpPr/>
            <p:nvPr/>
          </p:nvSpPr>
          <p:spPr>
            <a:xfrm>
              <a:off x="195071" y="3256191"/>
              <a:ext cx="8791969" cy="1834273"/>
            </a:xfrm>
            <a:prstGeom prst="roundRect">
              <a:avLst/>
            </a:prstGeom>
            <a:noFill/>
            <a:ln>
              <a:solidFill>
                <a:srgbClr val="CC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LÚA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847AAC6-EE18-B20C-44BA-8C9B371115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647090">
              <a:off x="57068" y="2969479"/>
              <a:ext cx="828533" cy="509907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1C1C620-B95C-BBE7-FA4A-3AB30129C32C}"/>
              </a:ext>
            </a:extLst>
          </p:cNvPr>
          <p:cNvSpPr txBox="1"/>
          <p:nvPr/>
        </p:nvSpPr>
        <p:spPr>
          <a:xfrm>
            <a:off x="232216" y="3235485"/>
            <a:ext cx="8791968" cy="165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75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175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Tác giả tả những đặc điểm nào về ngoại hình của nhân vật?</a:t>
            </a:r>
            <a:endParaRPr lang="en-US" sz="17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75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175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Các đặc điểm đó được miêu tả </a:t>
            </a:r>
            <a:r>
              <a:rPr lang="en-US" sz="175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75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75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trình tự như thế nào?</a:t>
            </a:r>
            <a:endParaRPr lang="en-US" sz="17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75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175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Những đặc điểm nào gợi </a:t>
            </a:r>
            <a:r>
              <a:rPr lang="en-US" sz="175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175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5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75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75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nghĩ đến tính cách của nhân vật?</a:t>
            </a:r>
            <a:endParaRPr lang="en-US" sz="17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75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175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Tìm những từ ngữ, </a:t>
            </a:r>
            <a:r>
              <a:rPr lang="en-US" sz="175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chi </a:t>
            </a:r>
            <a:r>
              <a:rPr lang="vi-VN" sz="175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tiết thể hiện sự </a:t>
            </a:r>
            <a:r>
              <a:rPr lang="en-US" sz="175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175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75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sát </a:t>
            </a:r>
            <a:r>
              <a:rPr lang="en-US" sz="1750" dirty="0" err="1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175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750" dirty="0">
                <a:solidFill>
                  <a:srgbClr val="231F2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tế, chính xác của tác giả.</a:t>
            </a:r>
            <a:endParaRPr lang="en-US" sz="17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38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307406">
            <a:off x="-132542" y="2820582"/>
            <a:ext cx="2643855" cy="2057400"/>
          </a:xfrm>
          <a:custGeom>
            <a:avLst/>
            <a:gdLst/>
            <a:ahLst/>
            <a:cxnLst/>
            <a:rect l="l" t="t" r="r" b="b"/>
            <a:pathLst>
              <a:path w="5287710" h="4114800">
                <a:moveTo>
                  <a:pt x="0" y="0"/>
                </a:moveTo>
                <a:lnTo>
                  <a:pt x="5287711" y="0"/>
                </a:lnTo>
                <a:lnTo>
                  <a:pt x="52877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09901" y="100329"/>
            <a:ext cx="8675258" cy="4833622"/>
            <a:chOff x="0" y="-38100"/>
            <a:chExt cx="3875293" cy="16861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75293" cy="1648025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 rot="-1249407">
            <a:off x="-19661" y="4319745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76683">
            <a:off x="8358327" y="-12606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203988">
            <a:off x="8070687" y="632693"/>
            <a:ext cx="702869" cy="587774"/>
          </a:xfrm>
          <a:custGeom>
            <a:avLst/>
            <a:gdLst/>
            <a:ahLst/>
            <a:cxnLst/>
            <a:rect l="l" t="t" r="r" b="b"/>
            <a:pathLst>
              <a:path w="1405738" h="1175548">
                <a:moveTo>
                  <a:pt x="0" y="0"/>
                </a:moveTo>
                <a:lnTo>
                  <a:pt x="1405738" y="0"/>
                </a:lnTo>
                <a:lnTo>
                  <a:pt x="1405738" y="1175549"/>
                </a:lnTo>
                <a:lnTo>
                  <a:pt x="0" y="11755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132091">
            <a:off x="-1640053" y="409545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132091">
            <a:off x="-1640053" y="23277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2263052">
            <a:off x="7119150" y="4046151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2263052">
            <a:off x="7176261" y="421344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DC6724-BA3B-1A41-4382-209DB9230137}"/>
              </a:ext>
            </a:extLst>
          </p:cNvPr>
          <p:cNvSpPr txBox="1"/>
          <p:nvPr/>
        </p:nvSpPr>
        <p:spPr>
          <a:xfrm>
            <a:off x="533400" y="753490"/>
            <a:ext cx="8013700" cy="1477328"/>
          </a:xfrm>
          <a:prstGeom prst="rect">
            <a:avLst/>
          </a:prstGeom>
          <a:ln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19170">
              <a:buClr>
                <a:srgbClr val="E6FFFD"/>
              </a:buClr>
            </a:pPr>
            <a:r>
              <a:rPr lang="en-US" sz="4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    </a:t>
            </a:r>
            <a:r>
              <a:rPr lang="en-US" sz="45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Làm</a:t>
            </a:r>
            <a:r>
              <a:rPr lang="en-US" sz="4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45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việc</a:t>
            </a:r>
            <a:r>
              <a:rPr lang="en-US" sz="4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45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nhóm</a:t>
            </a:r>
            <a:r>
              <a:rPr lang="en-US" sz="4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45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đôi</a:t>
            </a:r>
            <a:r>
              <a:rPr lang="en-US" sz="4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45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và</a:t>
            </a:r>
            <a:r>
              <a:rPr lang="en-US" sz="4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45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báo</a:t>
            </a:r>
            <a:r>
              <a:rPr lang="en-US" sz="4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45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cáo</a:t>
            </a:r>
            <a:r>
              <a:rPr lang="en-US" sz="4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45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kết</a:t>
            </a:r>
            <a:r>
              <a:rPr lang="en-US" sz="4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45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quả</a:t>
            </a:r>
            <a:r>
              <a:rPr lang="en-US" sz="4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. </a:t>
            </a:r>
          </a:p>
        </p:txBody>
      </p:sp>
      <p:grpSp>
        <p:nvGrpSpPr>
          <p:cNvPr id="15" name="Group 5">
            <a:extLst>
              <a:ext uri="{FF2B5EF4-FFF2-40B4-BE49-F238E27FC236}">
                <a16:creationId xmlns:a16="http://schemas.microsoft.com/office/drawing/2014/main" id="{5DD955E9-D3CA-7885-CDB7-3760D0A3DB2D}"/>
              </a:ext>
            </a:extLst>
          </p:cNvPr>
          <p:cNvGrpSpPr/>
          <p:nvPr/>
        </p:nvGrpSpPr>
        <p:grpSpPr>
          <a:xfrm>
            <a:off x="-2189311" y="5864507"/>
            <a:ext cx="5427812" cy="1987973"/>
            <a:chOff x="0" y="0"/>
            <a:chExt cx="3811199" cy="1275913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8DD95521-62A4-7099-C3C7-9A30FF8512CC}"/>
                </a:ext>
              </a:extLst>
            </p:cNvPr>
            <p:cNvSpPr/>
            <p:nvPr/>
          </p:nvSpPr>
          <p:spPr>
            <a:xfrm>
              <a:off x="0" y="0"/>
              <a:ext cx="3811199" cy="1275913"/>
            </a:xfrm>
            <a:custGeom>
              <a:avLst/>
              <a:gdLst/>
              <a:ahLst/>
              <a:cxnLst/>
              <a:rect l="l" t="t" r="r" b="b"/>
              <a:pathLst>
                <a:path w="3811199" h="1275913">
                  <a:moveTo>
                    <a:pt x="27285" y="0"/>
                  </a:moveTo>
                  <a:lnTo>
                    <a:pt x="3783914" y="0"/>
                  </a:lnTo>
                  <a:cubicBezTo>
                    <a:pt x="3791150" y="0"/>
                    <a:pt x="3798090" y="2875"/>
                    <a:pt x="3803207" y="7992"/>
                  </a:cubicBezTo>
                  <a:cubicBezTo>
                    <a:pt x="3808325" y="13109"/>
                    <a:pt x="3811199" y="20049"/>
                    <a:pt x="3811199" y="27285"/>
                  </a:cubicBezTo>
                  <a:lnTo>
                    <a:pt x="3811199" y="1248628"/>
                  </a:lnTo>
                  <a:cubicBezTo>
                    <a:pt x="3811199" y="1263697"/>
                    <a:pt x="3798983" y="1275913"/>
                    <a:pt x="3783914" y="1275913"/>
                  </a:cubicBezTo>
                  <a:lnTo>
                    <a:pt x="27285" y="1275913"/>
                  </a:lnTo>
                  <a:cubicBezTo>
                    <a:pt x="12216" y="1275913"/>
                    <a:pt x="0" y="1263697"/>
                    <a:pt x="0" y="1248628"/>
                  </a:cubicBezTo>
                  <a:lnTo>
                    <a:pt x="0" y="27285"/>
                  </a:lnTo>
                  <a:cubicBezTo>
                    <a:pt x="0" y="12216"/>
                    <a:pt x="12216" y="0"/>
                    <a:pt x="27285" y="0"/>
                  </a:cubicBezTo>
                  <a:close/>
                </a:path>
              </a:pathLst>
            </a:custGeom>
            <a:solidFill>
              <a:srgbClr val="FFFAF8"/>
            </a:solidFill>
            <a:ln w="76200" cap="rnd">
              <a:solidFill>
                <a:srgbClr val="FF8E7C"/>
              </a:solidFill>
              <a:prstDash val="solid"/>
              <a:round/>
            </a:ln>
          </p:spPr>
        </p:sp>
        <p:sp>
          <p:nvSpPr>
            <p:cNvPr id="17" name="TextBox 7">
              <a:extLst>
                <a:ext uri="{FF2B5EF4-FFF2-40B4-BE49-F238E27FC236}">
                  <a16:creationId xmlns:a16="http://schemas.microsoft.com/office/drawing/2014/main" id="{61B6003F-3B01-DB89-8BB8-7AB67F159428}"/>
                </a:ext>
              </a:extLst>
            </p:cNvPr>
            <p:cNvSpPr txBox="1"/>
            <p:nvPr/>
          </p:nvSpPr>
          <p:spPr>
            <a:xfrm>
              <a:off x="0" y="-76200"/>
              <a:ext cx="3811199" cy="13521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0" name="Thought Bubble: Cloud 19">
            <a:extLst>
              <a:ext uri="{FF2B5EF4-FFF2-40B4-BE49-F238E27FC236}">
                <a16:creationId xmlns:a16="http://schemas.microsoft.com/office/drawing/2014/main" id="{473B9369-75DE-34F1-BD1A-77F6268D6F4C}"/>
              </a:ext>
            </a:extLst>
          </p:cNvPr>
          <p:cNvSpPr/>
          <p:nvPr/>
        </p:nvSpPr>
        <p:spPr>
          <a:xfrm>
            <a:off x="6559911" y="2340039"/>
            <a:ext cx="2167702" cy="1012624"/>
          </a:xfrm>
          <a:prstGeom prst="cloudCallout">
            <a:avLst>
              <a:gd name="adj1" fmla="val -67261"/>
              <a:gd name="adj2" fmla="val -100541"/>
            </a:avLst>
          </a:prstGeom>
          <a:solidFill>
            <a:srgbClr val="CC99FF"/>
          </a:solidFill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tx1"/>
                </a:solidFill>
                <a:latin typeface="UTM Avo" panose="02040603050506020204" pitchFamily="18" charset="0"/>
              </a:rPr>
              <a:t>SGK/54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A0B7821-3135-1D06-6210-732CEB0108C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81003" y="2230818"/>
            <a:ext cx="5148179" cy="263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0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-178646"/>
            <a:ext cx="10587754" cy="5322145"/>
            <a:chOff x="-611874" y="-38100"/>
            <a:chExt cx="4487167" cy="1743915"/>
          </a:xfrm>
        </p:grpSpPr>
        <p:sp>
          <p:nvSpPr>
            <p:cNvPr id="4" name="Freeform 4"/>
            <p:cNvSpPr/>
            <p:nvPr/>
          </p:nvSpPr>
          <p:spPr>
            <a:xfrm>
              <a:off x="-611874" y="20437"/>
              <a:ext cx="3875293" cy="1685378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1D4F567-430E-19EC-83F0-B36A454F3F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750817"/>
              </p:ext>
            </p:extLst>
          </p:nvPr>
        </p:nvGraphicFramePr>
        <p:xfrm>
          <a:off x="216965" y="148520"/>
          <a:ext cx="8659267" cy="494626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106938">
                  <a:extLst>
                    <a:ext uri="{9D8B030D-6E8A-4147-A177-3AD203B41FA5}">
                      <a16:colId xmlns:a16="http://schemas.microsoft.com/office/drawing/2014/main" val="1580957376"/>
                    </a:ext>
                  </a:extLst>
                </a:gridCol>
                <a:gridCol w="3257939">
                  <a:extLst>
                    <a:ext uri="{9D8B030D-6E8A-4147-A177-3AD203B41FA5}">
                      <a16:colId xmlns:a16="http://schemas.microsoft.com/office/drawing/2014/main" val="3384016797"/>
                    </a:ext>
                  </a:extLst>
                </a:gridCol>
                <a:gridCol w="3294390">
                  <a:extLst>
                    <a:ext uri="{9D8B030D-6E8A-4147-A177-3AD203B41FA5}">
                      <a16:colId xmlns:a16="http://schemas.microsoft.com/office/drawing/2014/main" val="1111912743"/>
                    </a:ext>
                  </a:extLst>
                </a:gridCol>
              </a:tblGrid>
              <a:tr h="5136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900" kern="100" dirty="0"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900" kern="100" dirty="0"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800" b="1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vi-VN" sz="1800" b="1" kern="100" spc="-2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1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vi-VN" sz="1800" b="1" kern="100" spc="-1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1" kern="100" spc="-5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800" kern="100" dirty="0">
                        <a:effectLst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985" algn="ctr">
                        <a:lnSpc>
                          <a:spcPct val="150000"/>
                        </a:lnSpc>
                        <a:spcBef>
                          <a:spcPts val="420"/>
                        </a:spcBef>
                        <a:spcAft>
                          <a:spcPts val="800"/>
                        </a:spcAft>
                      </a:pPr>
                      <a:r>
                        <a:rPr lang="vi-VN" sz="1800" b="0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vi-VN" sz="1800" b="1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vi-VN" sz="1800" b="1" kern="100" spc="-1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1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vi-VN" sz="1800" b="1" kern="100" spc="-25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1" kern="100" spc="-1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Thắng</a:t>
                      </a:r>
                      <a:r>
                        <a:rPr lang="vi-VN" sz="1800" b="0" kern="100" spc="-1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 b="0" kern="100" dirty="0">
                        <a:solidFill>
                          <a:srgbClr val="0000CC"/>
                        </a:solidFill>
                        <a:effectLst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560705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800" b="1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vi-VN" sz="1800" b="1" kern="100" spc="-2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1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vi-VN" sz="1800" b="1" kern="100" spc="-1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1" kern="100" spc="-5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800" kern="100" dirty="0">
                        <a:effectLst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84505">
                        <a:lnSpc>
                          <a:spcPct val="150000"/>
                        </a:lnSpc>
                        <a:spcBef>
                          <a:spcPts val="420"/>
                        </a:spcBef>
                        <a:spcAft>
                          <a:spcPts val="800"/>
                        </a:spcAft>
                      </a:pPr>
                      <a:r>
                        <a:rPr lang="vi-VN" sz="1800" b="0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vi-VN" sz="1800" b="1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Tả cô </a:t>
                      </a:r>
                      <a:r>
                        <a:rPr lang="vi-VN" sz="1800" b="1" kern="100" spc="-1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Chấm</a:t>
                      </a:r>
                      <a:r>
                        <a:rPr lang="vi-VN" sz="1800" b="0" kern="100" spc="-1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 b="0" kern="100" dirty="0">
                        <a:solidFill>
                          <a:srgbClr val="C00000"/>
                        </a:solidFill>
                        <a:effectLst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658383"/>
                  </a:ext>
                </a:extLst>
              </a:tr>
              <a:tr h="1264949">
                <a:tc>
                  <a:txBody>
                    <a:bodyPr/>
                    <a:lstStyle/>
                    <a:p>
                      <a:pPr marL="50800" algn="just">
                        <a:lnSpc>
                          <a:spcPct val="150000"/>
                        </a:lnSpc>
                        <a:spcBef>
                          <a:spcPts val="65"/>
                        </a:spcBef>
                        <a:spcAft>
                          <a:spcPts val="800"/>
                        </a:spcAft>
                      </a:pPr>
                      <a:r>
                        <a:rPr lang="en-US" sz="1800" b="1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vi-VN" sz="1800" b="1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vi-VN" sz="1800" b="1" kern="100" spc="-6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1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vi-VN" sz="1800" b="1" kern="100" spc="-6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1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vi-VN" sz="1800" b="1" kern="100" spc="-6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1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 đặc điểm nào về ngoại hình của nhân vật?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0" marR="41910" algn="just">
                        <a:lnSpc>
                          <a:spcPct val="150000"/>
                        </a:lnSpc>
                        <a:spcBef>
                          <a:spcPts val="85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vi-VN" sz="1800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 giả tả các đặc điểm về </a:t>
                      </a:r>
                      <a:r>
                        <a:rPr lang="vi-VN" sz="1800" b="1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chiều cao, nước da, thân hình </a:t>
                      </a:r>
                      <a:r>
                        <a:rPr lang="vi-VN" sz="1800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vi-VN" sz="1800" i="1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cổ,</a:t>
                      </a:r>
                      <a:r>
                        <a:rPr lang="vi-VN" sz="1800" i="1" kern="100" spc="-75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i="1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vai,</a:t>
                      </a:r>
                      <a:r>
                        <a:rPr lang="vi-VN" sz="1800" i="1" kern="100" spc="-75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i="1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ngực,</a:t>
                      </a:r>
                      <a:r>
                        <a:rPr lang="vi-VN" sz="1800" i="1" kern="100" spc="-75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i="1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bụng,</a:t>
                      </a:r>
                      <a:r>
                        <a:rPr lang="vi-VN" sz="1800" i="1" kern="100" spc="-75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i="1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lang="vi-VN" sz="1800" i="1" kern="100" spc="-75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i="1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tay, cặp</a:t>
                      </a:r>
                      <a:r>
                        <a:rPr lang="vi-VN" sz="1800" i="1" kern="100" spc="-65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i="1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đùi</a:t>
                      </a:r>
                      <a:r>
                        <a:rPr lang="vi-VN" sz="1800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),</a:t>
                      </a:r>
                      <a:r>
                        <a:rPr lang="vi-VN" sz="1800" kern="100" spc="-65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1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cặp</a:t>
                      </a:r>
                      <a:r>
                        <a:rPr lang="vi-VN" sz="1800" b="1" kern="100" spc="-65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1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mắt,</a:t>
                      </a:r>
                      <a:r>
                        <a:rPr lang="vi-VN" sz="1800" b="1" kern="100" spc="-65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1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miệng,</a:t>
                      </a:r>
                      <a:r>
                        <a:rPr lang="vi-VN" sz="1800" b="1" kern="100" spc="-65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1" kern="100" spc="-1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trán</a:t>
                      </a:r>
                      <a:r>
                        <a:rPr lang="vi-VN" sz="1800" kern="100" spc="-1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kern="100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0" marR="41275" algn="just">
                        <a:lnSpc>
                          <a:spcPct val="150000"/>
                        </a:lnSpc>
                        <a:spcBef>
                          <a:spcPts val="85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vi-VN" sz="1800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 giả tả các đặc điểm về </a:t>
                      </a:r>
                      <a:r>
                        <a:rPr lang="vi-VN" sz="1800" b="1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vi-VN" sz="1800" b="1" kern="100" spc="-75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1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vi-VN" sz="1800" b="1" kern="100" spc="-75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vi-VN" sz="1800" i="1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vóc</a:t>
                      </a:r>
                      <a:r>
                        <a:rPr lang="vi-VN" sz="1800" i="1" kern="100" spc="-75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i="1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dáng,</a:t>
                      </a:r>
                      <a:r>
                        <a:rPr lang="vi-VN" sz="1800" i="1" kern="100" spc="-75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i="1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vi-VN" sz="1800" i="1" kern="100" spc="-75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i="1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cánh tay,</a:t>
                      </a:r>
                      <a:r>
                        <a:rPr lang="vi-VN" sz="1800" i="1" kern="100" spc="-5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i="1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hai vai,</a:t>
                      </a:r>
                      <a:r>
                        <a:rPr lang="vi-VN" sz="1800" i="1" kern="100" spc="-5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i="1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cổ</a:t>
                      </a:r>
                      <a:r>
                        <a:rPr lang="vi-VN" sz="1800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),</a:t>
                      </a:r>
                      <a:r>
                        <a:rPr lang="vi-VN" sz="1800" kern="100" spc="-5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1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mái</a:t>
                      </a:r>
                      <a:r>
                        <a:rPr lang="vi-VN" sz="1800" b="1" kern="100" spc="-5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1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tóc,</a:t>
                      </a:r>
                      <a:r>
                        <a:rPr lang="vi-VN" sz="1800" b="1" kern="100" spc="-5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1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đôi lông mày, đôi mắt</a:t>
                      </a:r>
                      <a:r>
                        <a:rPr lang="vi-VN" sz="1800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9743697"/>
                  </a:ext>
                </a:extLst>
              </a:tr>
              <a:tr h="1025703">
                <a:tc>
                  <a:txBody>
                    <a:bodyPr/>
                    <a:lstStyle/>
                    <a:p>
                      <a:pPr marL="50800" marR="132080" algn="just">
                        <a:lnSpc>
                          <a:spcPct val="150000"/>
                        </a:lnSpc>
                        <a:spcBef>
                          <a:spcPts val="65"/>
                        </a:spcBef>
                        <a:spcAft>
                          <a:spcPts val="800"/>
                        </a:spcAft>
                      </a:pPr>
                      <a:r>
                        <a:rPr lang="en-US" sz="1800" b="1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vi-VN" sz="1800" b="1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 đặc điểm đó</a:t>
                      </a:r>
                      <a:r>
                        <a:rPr lang="vi-VN" sz="1800" b="1" kern="100" spc="-6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1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vi-VN" sz="1800" b="1" kern="100" spc="-6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1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vi-VN" sz="1800" b="1" kern="100" spc="-7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1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1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vi-VN" sz="1800" b="1" kern="100" spc="-6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1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vi-VN" sz="1800" b="1" kern="100" spc="-6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1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vi-VN" sz="1800" b="1" kern="100" spc="-6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1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như thế nào?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0" marR="41910" algn="just">
                        <a:lnSpc>
                          <a:spcPct val="150000"/>
                        </a:lnSpc>
                        <a:spcBef>
                          <a:spcPts val="85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vi-VN" sz="1800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vi-VN" sz="1800" kern="100" spc="-75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vi-VN" sz="1800" kern="100" spc="-75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vi-VN" sz="1800" kern="100" spc="-75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vi-VN" sz="1800" kern="100" spc="-75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vi-VN" sz="1800" kern="100" spc="-75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vi-VN" sz="1800" kern="100" spc="-75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tả theo </a:t>
                      </a:r>
                      <a:r>
                        <a:rPr lang="vi-VN" sz="1800" b="1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 tự từ khái quát đến cụ thể</a:t>
                      </a:r>
                      <a:r>
                        <a:rPr lang="vi-VN" sz="1800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kern="100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0" marR="41275" algn="just">
                        <a:lnSpc>
                          <a:spcPct val="150000"/>
                        </a:lnSpc>
                        <a:spcBef>
                          <a:spcPts val="85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vi-VN" sz="1800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 đặc điểm đó được miêu tả </a:t>
                      </a:r>
                      <a:r>
                        <a:rPr lang="vi-VN" sz="1800" b="1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theo trình tự từ khái quát đến cụ thể</a:t>
                      </a:r>
                      <a:r>
                        <a:rPr lang="vi-VN" sz="1800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7028905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453BD185-F35A-9284-7E69-9021C7EC104D}"/>
              </a:ext>
            </a:extLst>
          </p:cNvPr>
          <p:cNvSpPr/>
          <p:nvPr/>
        </p:nvSpPr>
        <p:spPr>
          <a:xfrm>
            <a:off x="236821" y="3099378"/>
            <a:ext cx="2107135" cy="19705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078D8C-A0C6-6225-1166-36A0B76EA252}"/>
              </a:ext>
            </a:extLst>
          </p:cNvPr>
          <p:cNvSpPr/>
          <p:nvPr/>
        </p:nvSpPr>
        <p:spPr>
          <a:xfrm>
            <a:off x="5595156" y="1106044"/>
            <a:ext cx="3251200" cy="1981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F190E-2882-D972-3019-823C3B46B04E}"/>
              </a:ext>
            </a:extLst>
          </p:cNvPr>
          <p:cNvSpPr/>
          <p:nvPr/>
        </p:nvSpPr>
        <p:spPr>
          <a:xfrm>
            <a:off x="2326273" y="1106044"/>
            <a:ext cx="3251200" cy="1981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F118AC-EF80-5478-04CA-D03813C9D0AF}"/>
              </a:ext>
            </a:extLst>
          </p:cNvPr>
          <p:cNvSpPr/>
          <p:nvPr/>
        </p:nvSpPr>
        <p:spPr>
          <a:xfrm>
            <a:off x="2339428" y="3113560"/>
            <a:ext cx="3251200" cy="1981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6C78FB-DA7F-4153-CD84-F11DAB6E1719}"/>
              </a:ext>
            </a:extLst>
          </p:cNvPr>
          <p:cNvSpPr/>
          <p:nvPr/>
        </p:nvSpPr>
        <p:spPr>
          <a:xfrm>
            <a:off x="5622768" y="3112028"/>
            <a:ext cx="3251200" cy="19705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00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-178646"/>
            <a:ext cx="10587754" cy="5322145"/>
            <a:chOff x="-611874" y="-38100"/>
            <a:chExt cx="4487167" cy="1743915"/>
          </a:xfrm>
        </p:grpSpPr>
        <p:sp>
          <p:nvSpPr>
            <p:cNvPr id="4" name="Freeform 4"/>
            <p:cNvSpPr/>
            <p:nvPr/>
          </p:nvSpPr>
          <p:spPr>
            <a:xfrm>
              <a:off x="-611874" y="20437"/>
              <a:ext cx="3875293" cy="1685378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1D4F567-430E-19EC-83F0-B36A454F3F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740860"/>
              </p:ext>
            </p:extLst>
          </p:nvPr>
        </p:nvGraphicFramePr>
        <p:xfrm>
          <a:off x="48768" y="269113"/>
          <a:ext cx="9034272" cy="474027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198182">
                  <a:extLst>
                    <a:ext uri="{9D8B030D-6E8A-4147-A177-3AD203B41FA5}">
                      <a16:colId xmlns:a16="http://schemas.microsoft.com/office/drawing/2014/main" val="1580957376"/>
                    </a:ext>
                  </a:extLst>
                </a:gridCol>
                <a:gridCol w="3399030">
                  <a:extLst>
                    <a:ext uri="{9D8B030D-6E8A-4147-A177-3AD203B41FA5}">
                      <a16:colId xmlns:a16="http://schemas.microsoft.com/office/drawing/2014/main" val="3384016797"/>
                    </a:ext>
                  </a:extLst>
                </a:gridCol>
                <a:gridCol w="3437060">
                  <a:extLst>
                    <a:ext uri="{9D8B030D-6E8A-4147-A177-3AD203B41FA5}">
                      <a16:colId xmlns:a16="http://schemas.microsoft.com/office/drawing/2014/main" val="1111912743"/>
                    </a:ext>
                  </a:extLst>
                </a:gridCol>
              </a:tblGrid>
              <a:tr h="513685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kern="100" dirty="0"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b="1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vi-VN" sz="1800" b="1" kern="100" spc="-2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1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vi-VN" sz="1800" b="1" kern="100" spc="-1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1" kern="100" spc="-5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800" kern="100" dirty="0">
                        <a:effectLst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b="0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vi-VN" sz="1800" b="1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vi-VN" sz="1800" b="1" kern="100" spc="-1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1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vi-VN" sz="1800" b="1" kern="100" spc="-25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1" kern="100" spc="-1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Thắng</a:t>
                      </a:r>
                      <a:r>
                        <a:rPr lang="vi-VN" sz="1800" b="0" kern="100" spc="-1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 b="0" kern="100" dirty="0">
                        <a:solidFill>
                          <a:srgbClr val="0000CC"/>
                        </a:solidFill>
                        <a:effectLst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b="1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vi-VN" sz="1800" b="1" kern="100" spc="-2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1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vi-VN" sz="1800" b="1" kern="100" spc="-1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1" kern="100" spc="-5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800" kern="100" dirty="0">
                        <a:effectLst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b="0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vi-VN" sz="1800" b="1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Tả cô </a:t>
                      </a:r>
                      <a:r>
                        <a:rPr lang="vi-VN" sz="1800" b="1" kern="100" spc="-1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Chấm</a:t>
                      </a:r>
                      <a:r>
                        <a:rPr lang="vi-VN" sz="1800" b="0" kern="100" spc="-1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 b="0" kern="100" dirty="0">
                        <a:solidFill>
                          <a:srgbClr val="C00000"/>
                        </a:solidFill>
                        <a:effectLst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658383"/>
                  </a:ext>
                </a:extLst>
              </a:tr>
              <a:tr h="1264949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vi-VN" sz="1600" b="1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 đặc điểm nào gợi cho em </a:t>
                      </a:r>
                      <a:r>
                        <a:rPr lang="vi-VN" sz="1600" b="1" kern="100" spc="-4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vi-VN" sz="1600" b="1" kern="100" spc="-7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b="1" kern="100" spc="-4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vi-VN" sz="1600" b="1" kern="100" spc="-7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b="1" kern="100" spc="-4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vi-VN" sz="1600" b="1" kern="100" spc="-7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b="1" kern="100" spc="-4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 </a:t>
                      </a:r>
                      <a:r>
                        <a:rPr lang="vi-VN" sz="1600" b="1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 nhân vật?</a:t>
                      </a:r>
                      <a:r>
                        <a:rPr lang="en-US" sz="1600" b="1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endParaRPr lang="en-US" sz="1600" kern="100" dirty="0">
                        <a:effectLst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41910" lvl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1200"/>
                        <a:buFont typeface="Times New Roman" panose="02020603050405020304" pitchFamily="18" charset="0"/>
                        <a:buNone/>
                        <a:tabLst>
                          <a:tab pos="177800" algn="l"/>
                        </a:tabLst>
                      </a:pPr>
                      <a:r>
                        <a:rPr lang="en-US" sz="1600" kern="100" spc="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- </a:t>
                      </a:r>
                      <a:r>
                        <a:rPr lang="vi-VN" sz="1600" kern="100" spc="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Thắng </a:t>
                      </a:r>
                      <a:r>
                        <a:rPr lang="vi-VN" sz="1600" b="1" kern="100" spc="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mạnh mẽ, thích vận động</a:t>
                      </a:r>
                      <a:r>
                        <a:rPr lang="vi-VN" sz="1600" kern="100" spc="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vi-VN" sz="1600" i="1" kern="100" spc="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nước da rám đỏ khoẻ mạnh của những đứa trẻ lớn lên với nắng, nước mặn và gió biển; thân hình rắn chắc, nở nang</a:t>
                      </a:r>
                      <a:r>
                        <a:rPr lang="vi-VN" sz="1600" kern="100" spc="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en-US" sz="1600" kern="100" spc="0" dirty="0">
                        <a:solidFill>
                          <a:srgbClr val="0000CC"/>
                        </a:solidFill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41910" lvl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1200"/>
                        <a:buFont typeface="Times New Roman" panose="02020603050405020304" pitchFamily="18" charset="0"/>
                        <a:buNone/>
                        <a:tabLst>
                          <a:tab pos="193675" algn="l"/>
                        </a:tabLst>
                      </a:pPr>
                      <a:r>
                        <a:rPr lang="en-US" sz="1600" kern="100" spc="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- </a:t>
                      </a:r>
                      <a:r>
                        <a:rPr lang="vi-VN" sz="1600" kern="100" spc="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Thắng </a:t>
                      </a:r>
                      <a:r>
                        <a:rPr lang="vi-VN" sz="1600" b="1" kern="100" spc="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hiền lành, dễ mến, dễ gần</a:t>
                      </a:r>
                      <a:r>
                        <a:rPr lang="vi-VN" sz="1600" kern="100" spc="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vi-VN" sz="1600" i="1" kern="100" spc="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cặp mắt to và sáng; miệng tươi, hay cười</a:t>
                      </a:r>
                      <a:r>
                        <a:rPr lang="vi-VN" sz="1600" kern="100" spc="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en-US" sz="1600" kern="100" spc="0" dirty="0">
                        <a:solidFill>
                          <a:srgbClr val="0000CC"/>
                        </a:solidFill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45085" lvl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1200"/>
                        <a:buFont typeface="Times New Roman" panose="02020603050405020304" pitchFamily="18" charset="0"/>
                        <a:buNone/>
                        <a:tabLst>
                          <a:tab pos="191135" algn="l"/>
                        </a:tabLst>
                      </a:pPr>
                      <a:r>
                        <a:rPr lang="en-US" sz="1600" kern="100" spc="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- </a:t>
                      </a:r>
                      <a:r>
                        <a:rPr lang="vi-VN" sz="1600" kern="100" spc="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Thắng </a:t>
                      </a:r>
                      <a:r>
                        <a:rPr lang="vi-VN" sz="1600" b="1" kern="100" spc="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bướng bỉnh, gan dạ </a:t>
                      </a:r>
                      <a:r>
                        <a:rPr lang="vi-VN" sz="1600" kern="100" spc="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vi-VN" sz="1600" i="1" kern="100" spc="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vi-VN" sz="1600" i="1" kern="100" spc="-4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i="1" kern="100" spc="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trán</a:t>
                      </a:r>
                      <a:r>
                        <a:rPr lang="vi-VN" sz="1600" i="1" kern="100" spc="-35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i="1" kern="100" spc="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hơi</a:t>
                      </a:r>
                      <a:r>
                        <a:rPr lang="vi-VN" sz="1600" i="1" kern="100" spc="-4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i="1" kern="100" spc="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dô</a:t>
                      </a:r>
                      <a:r>
                        <a:rPr lang="vi-VN" sz="1600" i="1" kern="100" spc="-35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i="1" kern="100" spc="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ra,</a:t>
                      </a:r>
                      <a:r>
                        <a:rPr lang="vi-VN" sz="1600" i="1" kern="100" spc="-4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i="1" kern="100" spc="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trông</a:t>
                      </a:r>
                      <a:r>
                        <a:rPr lang="vi-VN" sz="1600" i="1" kern="100" spc="-35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i="1" kern="100" spc="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vi-VN" sz="1600" i="1" kern="100" spc="-35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i="1" kern="100" spc="-25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vẻ</a:t>
                      </a:r>
                      <a:r>
                        <a:rPr lang="en-US" sz="1600" i="1" kern="100" spc="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</a:t>
                      </a:r>
                      <a:r>
                        <a:rPr lang="vi-VN" sz="1600" i="1" kern="100" spc="-2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à</a:t>
                      </a:r>
                      <a:r>
                        <a:rPr lang="vi-VN" sz="1600" i="1" kern="100" spc="-55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i="1" kern="100" spc="-2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vi-VN" sz="1600" i="1" kern="100" spc="-5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i="1" kern="100" spc="-2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vi-VN" sz="1600" i="1" kern="100" spc="-55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i="1" kern="100" spc="-2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bướng</a:t>
                      </a:r>
                      <a:r>
                        <a:rPr lang="vi-VN" sz="1600" i="1" kern="100" spc="-5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i="1" kern="100" spc="-2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bỉnh,</a:t>
                      </a:r>
                      <a:r>
                        <a:rPr lang="vi-VN" sz="1600" i="1" kern="100" spc="-55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i="1" kern="100" spc="-2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gan</a:t>
                      </a:r>
                      <a:r>
                        <a:rPr lang="vi-VN" sz="1600" i="1" kern="100" spc="-5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i="1" kern="100" spc="-2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dạ</a:t>
                      </a:r>
                      <a:r>
                        <a:rPr lang="vi-VN" sz="1600" kern="100" spc="-2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vi-VN" sz="1600" i="1" kern="100" spc="-2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600" kern="100" dirty="0">
                        <a:solidFill>
                          <a:srgbClr val="0000CC"/>
                        </a:solidFill>
                        <a:effectLst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41275" lvl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1200"/>
                        <a:buFont typeface="Times New Roman" panose="02020603050405020304" pitchFamily="18" charset="0"/>
                        <a:buNone/>
                        <a:tabLst>
                          <a:tab pos="168275" algn="l"/>
                        </a:tabLst>
                      </a:pPr>
                      <a:r>
                        <a:rPr lang="en-US" sz="1600" kern="100" spc="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- </a:t>
                      </a:r>
                      <a:r>
                        <a:rPr lang="vi-VN" sz="1600" kern="100" spc="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vi-VN" sz="1600" kern="100" spc="-1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kern="100" spc="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Chấm</a:t>
                      </a:r>
                      <a:r>
                        <a:rPr lang="vi-VN" sz="1600" kern="100" spc="-1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b="1" kern="100" spc="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giản</a:t>
                      </a:r>
                      <a:r>
                        <a:rPr lang="vi-VN" sz="1600" b="1" kern="100" spc="-1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b="1" kern="100" spc="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dị</a:t>
                      </a:r>
                      <a:r>
                        <a:rPr lang="vi-VN" sz="1600" b="1" kern="100" spc="-1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kern="100" spc="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vi-VN" sz="1600" i="1" kern="100" spc="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đôi</a:t>
                      </a:r>
                      <a:r>
                        <a:rPr lang="vi-VN" sz="1600" i="1" kern="100" spc="-1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i="1" kern="100" spc="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lông mày loà xoà tự nhiên</a:t>
                      </a:r>
                      <a:r>
                        <a:rPr lang="vi-VN" sz="1600" kern="100" spc="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en-US" sz="1600" kern="100" spc="0" dirty="0">
                        <a:solidFill>
                          <a:srgbClr val="C00000"/>
                        </a:solidFill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41275" lvl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1200"/>
                        <a:buFont typeface="Times New Roman" panose="02020603050405020304" pitchFamily="18" charset="0"/>
                        <a:buNone/>
                        <a:tabLst>
                          <a:tab pos="194310" algn="l"/>
                        </a:tabLst>
                      </a:pPr>
                      <a:r>
                        <a:rPr lang="en-US" sz="1600" kern="100" spc="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- </a:t>
                      </a:r>
                      <a:r>
                        <a:rPr lang="vi-VN" sz="1600" kern="100" spc="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Cô Chấm là người </a:t>
                      </a:r>
                      <a:r>
                        <a:rPr lang="vi-VN" sz="1600" b="1" kern="100" spc="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thẳng thắn </a:t>
                      </a:r>
                      <a:r>
                        <a:rPr lang="vi-VN" sz="1600" kern="100" spc="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 </a:t>
                      </a:r>
                      <a:r>
                        <a:rPr lang="vi-VN" sz="1600" b="1" kern="100" spc="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mạnh mẽ </a:t>
                      </a:r>
                      <a:r>
                        <a:rPr lang="vi-VN" sz="1600" kern="100" spc="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vi-VN" sz="1600" i="1" kern="100" spc="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đã định nhìn ai thì dám nhìn thẳng, dù người ấy nhìn lại mình</a:t>
                      </a:r>
                      <a:r>
                        <a:rPr lang="vi-VN" sz="1600" kern="100" spc="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en-US" sz="1600" kern="100" spc="0" dirty="0">
                        <a:solidFill>
                          <a:srgbClr val="C00000"/>
                        </a:solidFill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9743697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42E0FA8D-C82B-292C-2195-43E5D202F933}"/>
              </a:ext>
            </a:extLst>
          </p:cNvPr>
          <p:cNvSpPr/>
          <p:nvPr/>
        </p:nvSpPr>
        <p:spPr>
          <a:xfrm>
            <a:off x="2248040" y="1050873"/>
            <a:ext cx="3399468" cy="3950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20ABA4-FF05-E0A4-6EB5-6104226CBF52}"/>
              </a:ext>
            </a:extLst>
          </p:cNvPr>
          <p:cNvSpPr/>
          <p:nvPr/>
        </p:nvSpPr>
        <p:spPr>
          <a:xfrm>
            <a:off x="5647508" y="1059300"/>
            <a:ext cx="3399468" cy="3950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-178646"/>
            <a:ext cx="10587754" cy="5322145"/>
            <a:chOff x="-611874" y="-38100"/>
            <a:chExt cx="4487167" cy="1743915"/>
          </a:xfrm>
        </p:grpSpPr>
        <p:sp>
          <p:nvSpPr>
            <p:cNvPr id="4" name="Freeform 4"/>
            <p:cNvSpPr/>
            <p:nvPr/>
          </p:nvSpPr>
          <p:spPr>
            <a:xfrm>
              <a:off x="-611874" y="20437"/>
              <a:ext cx="3875293" cy="1685378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1D4F567-430E-19EC-83F0-B36A454F3F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503446"/>
              </p:ext>
            </p:extLst>
          </p:nvPr>
        </p:nvGraphicFramePr>
        <p:xfrm>
          <a:off x="97536" y="100556"/>
          <a:ext cx="8924544" cy="482530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171483">
                  <a:extLst>
                    <a:ext uri="{9D8B030D-6E8A-4147-A177-3AD203B41FA5}">
                      <a16:colId xmlns:a16="http://schemas.microsoft.com/office/drawing/2014/main" val="1580957376"/>
                    </a:ext>
                  </a:extLst>
                </a:gridCol>
                <a:gridCol w="3357746">
                  <a:extLst>
                    <a:ext uri="{9D8B030D-6E8A-4147-A177-3AD203B41FA5}">
                      <a16:colId xmlns:a16="http://schemas.microsoft.com/office/drawing/2014/main" val="3384016797"/>
                    </a:ext>
                  </a:extLst>
                </a:gridCol>
                <a:gridCol w="3395315">
                  <a:extLst>
                    <a:ext uri="{9D8B030D-6E8A-4147-A177-3AD203B41FA5}">
                      <a16:colId xmlns:a16="http://schemas.microsoft.com/office/drawing/2014/main" val="1111912743"/>
                    </a:ext>
                  </a:extLst>
                </a:gridCol>
              </a:tblGrid>
              <a:tr h="513685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kern="100" dirty="0"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b="1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vi-VN" sz="1800" b="1" kern="100" spc="-2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1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vi-VN" sz="1800" b="1" kern="100" spc="-1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1" kern="100" spc="-5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800" kern="100" dirty="0">
                        <a:effectLst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b="0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vi-VN" sz="1800" b="1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vi-VN" sz="1800" b="1" kern="100" spc="-1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1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vi-VN" sz="1800" b="1" kern="100" spc="-25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1" kern="100" spc="-1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Thắng</a:t>
                      </a:r>
                      <a:r>
                        <a:rPr lang="vi-VN" sz="1800" b="0" kern="100" spc="-1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 b="0" kern="100" dirty="0">
                        <a:solidFill>
                          <a:srgbClr val="0000CC"/>
                        </a:solidFill>
                        <a:effectLst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b="1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vi-VN" sz="1800" b="1" kern="100" spc="-2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1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vi-VN" sz="1800" b="1" kern="100" spc="-1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1" kern="100" spc="-5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800" kern="100" dirty="0">
                        <a:effectLst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b="0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vi-VN" sz="1800" b="1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Tả cô </a:t>
                      </a:r>
                      <a:r>
                        <a:rPr lang="vi-VN" sz="1800" b="1" kern="100" spc="-1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Chấm</a:t>
                      </a:r>
                      <a:r>
                        <a:rPr lang="vi-VN" sz="1800" b="0" kern="100" spc="-1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 b="0" kern="100" dirty="0">
                        <a:solidFill>
                          <a:srgbClr val="C00000"/>
                        </a:solidFill>
                        <a:effectLst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658383"/>
                  </a:ext>
                </a:extLst>
              </a:tr>
              <a:tr h="1025703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vi-VN" sz="1800" b="1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 những từ ngữ, chi tiết thể hiện sự quan sát tinh</a:t>
                      </a:r>
                      <a:r>
                        <a:rPr lang="vi-VN" sz="1800" b="1" kern="100" spc="-7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1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tế,</a:t>
                      </a:r>
                      <a:r>
                        <a:rPr lang="vi-VN" sz="1800" b="1" kern="100" spc="-6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1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vi-VN" sz="1800" b="1" kern="100" spc="-7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1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xác của tác giả.</a:t>
                      </a:r>
                      <a:endParaRPr lang="en-US" sz="1800" kern="100" dirty="0">
                        <a:effectLst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4191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vi-VN" sz="1800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 số từ ngữ, chi tiết: </a:t>
                      </a:r>
                      <a:r>
                        <a:rPr lang="vi-VN" sz="1800" i="1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nước da</a:t>
                      </a:r>
                      <a:r>
                        <a:rPr lang="vi-VN" sz="1800" i="1" kern="100" spc="-75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i="1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rám</a:t>
                      </a:r>
                      <a:r>
                        <a:rPr lang="vi-VN" sz="1800" i="1" kern="100" spc="-75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i="1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đỏ;</a:t>
                      </a:r>
                      <a:r>
                        <a:rPr lang="vi-VN" sz="1800" i="1" kern="100" spc="-75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i="1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vi-VN" sz="1800" i="1" kern="100" spc="-75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i="1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vi-VN" sz="1800" i="1" kern="100" spc="-75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i="1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rắn</a:t>
                      </a:r>
                      <a:r>
                        <a:rPr lang="vi-VN" sz="1800" i="1" kern="100" spc="-75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i="1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chắc, nở nang: cổ mập, vai rộng, ngực nở căng, bụng thon hằn </a:t>
                      </a:r>
                      <a:r>
                        <a:rPr lang="vi-VN" sz="1800" i="1" kern="100" spc="-2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vi-VN" sz="1800" i="1" kern="100" spc="-55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i="1" kern="100" spc="-2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vi-VN" sz="1800" i="1" kern="100" spc="-55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i="1" kern="100" spc="-2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múi,</a:t>
                      </a:r>
                      <a:r>
                        <a:rPr lang="vi-VN" sz="1800" i="1" kern="100" spc="-55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i="1" kern="100" spc="-2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vi-VN" sz="1800" i="1" kern="100" spc="-55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i="1" kern="100" spc="-2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lang="vi-VN" sz="1800" i="1" kern="100" spc="-55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i="1" kern="100" spc="-2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vi-VN" sz="1800" i="1" kern="100" spc="-55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i="1" kern="100" spc="-2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gân </a:t>
                      </a:r>
                      <a:r>
                        <a:rPr lang="vi-VN" sz="1800" i="1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guốc</a:t>
                      </a:r>
                      <a:r>
                        <a:rPr lang="vi-VN" sz="1800" i="1" kern="100" spc="-75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i="1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vi-VN" sz="1800" i="1" kern="100" spc="-75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i="1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vi-VN" sz="1800" i="1" kern="100" spc="-75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i="1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vi-VN" sz="1800" i="1" kern="100" spc="-75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i="1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bơi</a:t>
                      </a:r>
                      <a:r>
                        <a:rPr lang="vi-VN" sz="1800" i="1" kern="100" spc="-75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i="1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chèo,</a:t>
                      </a:r>
                      <a:r>
                        <a:rPr lang="vi-VN" sz="1800" i="1" kern="100" spc="-75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i="1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cặp đùi dế to, chắc nình nịch; cặp mắt</a:t>
                      </a:r>
                      <a:r>
                        <a:rPr lang="vi-VN" sz="1800" i="1" kern="100" spc="23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i="1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vi-VN" sz="1800" i="1" kern="100" spc="23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i="1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vi-VN" sz="1800" i="1" kern="100" spc="23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i="1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sáng;</a:t>
                      </a:r>
                      <a:r>
                        <a:rPr lang="vi-VN" sz="1800" i="1" kern="100" spc="23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i="1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miệng</a:t>
                      </a:r>
                      <a:r>
                        <a:rPr lang="vi-VN" sz="1800" i="1" kern="100" spc="23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i="1" kern="100" spc="-1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tươi,</a:t>
                      </a:r>
                      <a:r>
                        <a:rPr lang="en-US" sz="1800" i="1" kern="100" spc="-1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i="1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hay cười; cái trán hơi dô </a:t>
                      </a:r>
                      <a:r>
                        <a:rPr lang="vi-VN" sz="1800" i="1" kern="100" spc="-1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vi-VN" sz="1800" kern="100" spc="-1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;...</a:t>
                      </a:r>
                      <a:endParaRPr lang="en-US" sz="1800" kern="100" dirty="0">
                        <a:solidFill>
                          <a:srgbClr val="0000CC"/>
                        </a:solidFill>
                        <a:effectLst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41275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vi-VN" sz="1800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 số từ ngữ, chi tiết: </a:t>
                      </a:r>
                      <a:r>
                        <a:rPr lang="vi-VN" sz="1800" i="1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thân hình nở nang, cân đối; hai </a:t>
                      </a:r>
                      <a:r>
                        <a:rPr lang="vi-VN" sz="1800" i="1" kern="100" spc="-1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lang="vi-VN" sz="1800" i="1" kern="100" spc="-65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i="1" kern="100" spc="-1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vi-VN" sz="1800" i="1" kern="100" spc="-65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i="1" kern="100" spc="-1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béo</a:t>
                      </a:r>
                      <a:r>
                        <a:rPr lang="vi-VN" sz="1800" i="1" kern="100" spc="-65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i="1" kern="100" spc="-1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lẳn</a:t>
                      </a:r>
                      <a:r>
                        <a:rPr lang="vi-VN" sz="1800" i="1" kern="100" spc="-65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i="1" kern="100" spc="-1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vi-VN" sz="1800" i="1" kern="100" spc="-65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i="1" kern="100" spc="-1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chắc</a:t>
                      </a:r>
                      <a:r>
                        <a:rPr lang="vi-VN" sz="1800" i="1" kern="100" spc="-65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i="1" kern="100" spc="-1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nịch, </a:t>
                      </a:r>
                      <a:r>
                        <a:rPr lang="vi-VN" sz="1800" i="1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vi-VN" sz="1800" i="1" kern="100" spc="-55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i="1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vai</a:t>
                      </a:r>
                      <a:r>
                        <a:rPr lang="vi-VN" sz="1800" i="1" kern="100" spc="-55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i="1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tròn</a:t>
                      </a:r>
                      <a:r>
                        <a:rPr lang="vi-VN" sz="1800" i="1" kern="100" spc="-55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i="1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vi-VN" sz="1800" i="1" kern="100" spc="-55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i="1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vi-VN" sz="1800" i="1" kern="100" spc="-55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i="1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cổ</a:t>
                      </a:r>
                      <a:r>
                        <a:rPr lang="vi-VN" sz="1800" i="1" kern="100" spc="-55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i="1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cao;</a:t>
                      </a:r>
                      <a:r>
                        <a:rPr lang="vi-VN" sz="1800" i="1" kern="100" spc="-6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i="1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tóc đỏ quạch; đôi lông mày loà xoà</a:t>
                      </a:r>
                      <a:r>
                        <a:rPr lang="vi-VN" sz="1800" i="1" kern="100" spc="-6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i="1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vi-VN" sz="1800" i="1" kern="100" spc="-6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i="1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vi-VN" sz="1800" i="1" kern="100" spc="-6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i="1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vi-VN" sz="1800" i="1" kern="100" spc="-6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i="1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vi-VN" sz="1800" i="1" kern="100" spc="-6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i="1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đôi</a:t>
                      </a:r>
                      <a:r>
                        <a:rPr lang="vi-VN" sz="1800" i="1" kern="100" spc="-6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i="1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mắt sắc sảo dịu dàng đi</a:t>
                      </a:r>
                      <a:r>
                        <a:rPr lang="vi-VN" sz="1800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;...</a:t>
                      </a:r>
                      <a:endParaRPr lang="en-US" sz="1800" kern="100" dirty="0">
                        <a:solidFill>
                          <a:srgbClr val="C00000"/>
                        </a:solidFill>
                        <a:effectLst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7028905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E62AB3D0-F02D-83E4-DD78-31FC88F13DA0}"/>
              </a:ext>
            </a:extLst>
          </p:cNvPr>
          <p:cNvSpPr/>
          <p:nvPr/>
        </p:nvSpPr>
        <p:spPr>
          <a:xfrm>
            <a:off x="2288067" y="880103"/>
            <a:ext cx="3350700" cy="40616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623BAE-CE13-579F-DD49-E354BE7EF24A}"/>
              </a:ext>
            </a:extLst>
          </p:cNvPr>
          <p:cNvSpPr/>
          <p:nvPr/>
        </p:nvSpPr>
        <p:spPr>
          <a:xfrm>
            <a:off x="5648064" y="867403"/>
            <a:ext cx="3350700" cy="40616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50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38182903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1953</TotalTime>
  <Words>1182</Words>
  <Application>Microsoft Office PowerPoint</Application>
  <PresentationFormat>On-screen Show (16:9)</PresentationFormat>
  <Paragraphs>79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UTM Avo</vt:lpstr>
      <vt:lpstr>Calibri</vt:lpstr>
      <vt:lpstr>Chewy</vt:lpstr>
      <vt:lpstr>Times New Roman</vt:lpstr>
      <vt:lpstr>Arial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Tập làm văn Ôn tập về tả đồ vật                   trang 63</dc:title>
  <cp:lastModifiedBy>Lê Thị Tường  Vi</cp:lastModifiedBy>
  <cp:revision>273</cp:revision>
  <dcterms:modified xsi:type="dcterms:W3CDTF">2024-07-02T12:41:29Z</dcterms:modified>
</cp:coreProperties>
</file>