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20" r:id="rId1"/>
  </p:sldMasterIdLst>
  <p:notesMasterIdLst>
    <p:notesMasterId r:id="rId25"/>
  </p:notesMasterIdLst>
  <p:sldIdLst>
    <p:sldId id="505" r:id="rId2"/>
    <p:sldId id="504" r:id="rId3"/>
    <p:sldId id="468" r:id="rId4"/>
    <p:sldId id="488" r:id="rId5"/>
    <p:sldId id="489" r:id="rId6"/>
    <p:sldId id="483" r:id="rId7"/>
    <p:sldId id="484" r:id="rId8"/>
    <p:sldId id="485" r:id="rId9"/>
    <p:sldId id="486" r:id="rId10"/>
    <p:sldId id="487" r:id="rId11"/>
    <p:sldId id="490" r:id="rId12"/>
    <p:sldId id="491" r:id="rId13"/>
    <p:sldId id="492" r:id="rId14"/>
    <p:sldId id="493" r:id="rId15"/>
    <p:sldId id="495" r:id="rId16"/>
    <p:sldId id="496" r:id="rId17"/>
    <p:sldId id="497" r:id="rId18"/>
    <p:sldId id="500" r:id="rId19"/>
    <p:sldId id="501" r:id="rId20"/>
    <p:sldId id="499" r:id="rId21"/>
    <p:sldId id="502" r:id="rId22"/>
    <p:sldId id="503" r:id="rId23"/>
    <p:sldId id="474" r:id="rId24"/>
  </p:sldIdLst>
  <p:sldSz cx="9144000" cy="5143500" type="screen16x9"/>
  <p:notesSz cx="6858000" cy="9144000"/>
  <p:embeddedFontLst>
    <p:embeddedFont>
      <p:font typeface="Chewy" panose="020B0604020202020204" charset="0"/>
      <p:regular r:id="rId26"/>
    </p:embeddedFont>
    <p:embeddedFont>
      <p:font typeface="UTM Avo" panose="02040603050506020204" pitchFamily="18" charset="0"/>
      <p:regular r:id="rId27"/>
      <p:bold r:id="rId28"/>
      <p:italic r:id="rId29"/>
      <p:boldItalic r:id="rId30"/>
    </p:embeddedFont>
  </p:embeddedFontLst>
  <p:custDataLst>
    <p:tags r:id="rId3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99"/>
    <a:srgbClr val="FFFF66"/>
    <a:srgbClr val="CCFFFF"/>
    <a:srgbClr val="33CCCC"/>
    <a:srgbClr val="FFFFFF"/>
    <a:srgbClr val="3366FF"/>
    <a:srgbClr val="00CCFF"/>
    <a:srgbClr val="0000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2E4FCE-4EF7-4D50-BA64-28C8C4E9FC06}">
  <a:tblStyle styleId="{FD2E4FCE-4EF7-4D50-BA64-28C8C4E9FC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07" autoAdjust="0"/>
  </p:normalViewPr>
  <p:slideViewPr>
    <p:cSldViewPr snapToGrid="0">
      <p:cViewPr varScale="1">
        <p:scale>
          <a:sx n="79" d="100"/>
          <a:sy n="79" d="100"/>
        </p:scale>
        <p:origin x="58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9281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9281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2/7/2024</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41448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2/7/2024</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66105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2/7/2024</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3474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2/7/2024</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32356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2/7/2024</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82736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2/7/2024</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3022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2/7/2024</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56336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2/7/2024</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23057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2/7/2024</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0607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2/7/2024</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9677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2/7/2024</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34170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latin typeface="UTM Avo" panose="02040603050506020204" pitchFamily="18" charset="0"/>
              </a:defRPr>
            </a:lvl1pPr>
          </a:lstStyle>
          <a:p>
            <a:fld id="{1D8BD707-D9CF-40AE-B4C6-C98DA3205C09}" type="datetimeFigureOut">
              <a:rPr lang="en-US" smtClean="0"/>
              <a:pPr/>
              <a:t>2/7/2024</a:t>
            </a:fld>
            <a:endParaRPr lang="en-US" dirty="0"/>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latin typeface="UTM Avo" panose="02040603050506020204" pitchFamily="18" charset="0"/>
              </a:defRPr>
            </a:lvl1pPr>
          </a:lstStyle>
          <a:p>
            <a:endParaRPr lang="en-US" dirty="0"/>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latin typeface="UTM Avo" panose="02040603050506020204" pitchFamily="18"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6234724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5.svg"/><Relationship Id="rId7" Type="http://schemas.openxmlformats.org/officeDocument/2006/relationships/image" Target="../media/image11.svg"/><Relationship Id="rId12"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4.sv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6.sv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5.svg"/><Relationship Id="rId7" Type="http://schemas.openxmlformats.org/officeDocument/2006/relationships/image" Target="../media/image11.svg"/><Relationship Id="rId12"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4.sv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6.sv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svg"/><Relationship Id="rId7" Type="http://schemas.openxmlformats.org/officeDocument/2006/relationships/image" Target="../media/image4.svg"/><Relationship Id="rId12"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1.svg"/><Relationship Id="rId3" Type="http://schemas.openxmlformats.org/officeDocument/2006/relationships/image" Target="../media/image15.svg"/><Relationship Id="rId7" Type="http://schemas.openxmlformats.org/officeDocument/2006/relationships/image" Target="../media/image4.svg"/><Relationship Id="rId12"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svg"/><Relationship Id="rId7" Type="http://schemas.openxmlformats.org/officeDocument/2006/relationships/image" Target="../media/image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6.sv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6.svg"/><Relationship Id="rId4" Type="http://schemas.openxmlformats.org/officeDocument/2006/relationships/image" Target="../media/image2.svg"/><Relationship Id="rId9" Type="http://schemas.openxmlformats.org/officeDocument/2006/relationships/image" Target="../media/image5.png"/><Relationship Id="rId1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5.svg"/><Relationship Id="rId7" Type="http://schemas.openxmlformats.org/officeDocument/2006/relationships/image" Target="../media/image11.svg"/><Relationship Id="rId12"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sp>
        <p:nvSpPr>
          <p:cNvPr id="2" name="Freeform 2"/>
          <p:cNvSpPr/>
          <p:nvPr/>
        </p:nvSpPr>
        <p:spPr>
          <a:xfrm rot="2307406">
            <a:off x="-1030985" y="3813974"/>
            <a:ext cx="2643855" cy="20574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203988">
            <a:off x="8070687" y="632693"/>
            <a:ext cx="702869" cy="587774"/>
          </a:xfrm>
          <a:custGeom>
            <a:avLst/>
            <a:gdLst/>
            <a:ahLst/>
            <a:cxnLst/>
            <a:rect l="l" t="t" r="r" b="b"/>
            <a:pathLst>
              <a:path w="1405738" h="1175548">
                <a:moveTo>
                  <a:pt x="0" y="0"/>
                </a:moveTo>
                <a:lnTo>
                  <a:pt x="1405738" y="0"/>
                </a:lnTo>
                <a:lnTo>
                  <a:pt x="1405738" y="1175549"/>
                </a:lnTo>
                <a:lnTo>
                  <a:pt x="0" y="1175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1511358" y="1785430"/>
            <a:ext cx="6121284" cy="1053943"/>
          </a:xfrm>
          <a:prstGeom prst="rect">
            <a:avLst/>
          </a:prstGeom>
        </p:spPr>
        <p:txBody>
          <a:bodyPr lIns="0" tIns="0" rIns="0" bIns="0" rtlCol="0" anchor="t">
            <a:spAutoFit/>
          </a:bodyPr>
          <a:lstStyle/>
          <a:p>
            <a:pPr marL="0" marR="0" lvl="0" indent="0" algn="ctr" defTabSz="457200" rtl="0" eaLnBrk="1" fontAlgn="auto" latinLnBrk="0" hangingPunct="1">
              <a:lnSpc>
                <a:spcPts val="9032"/>
              </a:lnSpc>
              <a:spcBef>
                <a:spcPts val="0"/>
              </a:spcBef>
              <a:spcAft>
                <a:spcPts val="0"/>
              </a:spcAft>
              <a:buClrTx/>
              <a:buSzTx/>
              <a:buFont typeface="Arial"/>
              <a:buNone/>
              <a:tabLst/>
              <a:defRPr/>
            </a:pPr>
            <a:endParaRPr kumimoji="0" lang="en-US" sz="6451" b="0" i="0" u="none" strike="noStrike" kern="1200" cap="none" spc="0" normalizeH="0" baseline="0" noProof="0" dirty="0">
              <a:ln>
                <a:noFill/>
              </a:ln>
              <a:solidFill>
                <a:srgbClr val="BEEAFF"/>
              </a:solidFill>
              <a:effectLst/>
              <a:uLnTx/>
              <a:uFillTx/>
              <a:latin typeface="Chewy"/>
              <a:ea typeface="+mn-ea"/>
              <a:cs typeface="Arial"/>
              <a:sym typeface="Arial"/>
            </a:endParaRPr>
          </a:p>
        </p:txBody>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1132091">
            <a:off x="-1640053" y="23277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Text Box 14">
            <a:extLst>
              <a:ext uri="{FF2B5EF4-FFF2-40B4-BE49-F238E27FC236}">
                <a16:creationId xmlns:a16="http://schemas.microsoft.com/office/drawing/2014/main" id="{571941AD-94C3-26DF-3ACC-36AD838AECE0}"/>
              </a:ext>
            </a:extLst>
          </p:cNvPr>
          <p:cNvSpPr txBox="1">
            <a:spLocks noChangeArrowheads="1"/>
          </p:cNvSpPr>
          <p:nvPr/>
        </p:nvSpPr>
        <p:spPr bwMode="auto">
          <a:xfrm>
            <a:off x="1746698" y="288438"/>
            <a:ext cx="3977905" cy="90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135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Tuần</a:t>
            </a:r>
            <a:r>
              <a:rPr kumimoji="0" lang="en-US"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 7</a:t>
            </a:r>
          </a:p>
          <a:p>
            <a:pPr marL="0" marR="0" lvl="0" indent="0" algn="ctr" defTabSz="914400" rtl="0" eaLnBrk="1" fontAlgn="auto" latinLnBrk="0" hangingPunct="1">
              <a:lnSpc>
                <a:spcPct val="100000"/>
              </a:lnSpc>
              <a:spcBef>
                <a:spcPts val="1350"/>
              </a:spcBef>
              <a:spcAft>
                <a:spcPts val="0"/>
              </a:spcAft>
              <a:buClr>
                <a:srgbClr val="000000"/>
              </a:buClr>
              <a:buSzTx/>
              <a:buFont typeface="Arial"/>
              <a:buNone/>
              <a:tabLst/>
              <a:defRPr/>
            </a:pPr>
            <a:r>
              <a:rPr kumimoji="0" lang="en-US" sz="2000" b="0" i="0" u="sng"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Bài</a:t>
            </a:r>
            <a:r>
              <a:rPr kumimoji="0" lang="en-US" sz="2000" b="0" i="0" u="sng"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 4:</a:t>
            </a:r>
            <a:r>
              <a:rPr kumimoji="0" lang="en-US" sz="20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 </a:t>
            </a:r>
            <a:r>
              <a:rPr kumimoji="0" lang="en-US"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CÓ CHÍ THÌ NÊN</a:t>
            </a:r>
          </a:p>
        </p:txBody>
      </p:sp>
      <p:pic>
        <p:nvPicPr>
          <p:cNvPr id="18" name="Picture 2" descr="Sách giáo khoa THPT 2018">
            <a:extLst>
              <a:ext uri="{FF2B5EF4-FFF2-40B4-BE49-F238E27FC236}">
                <a16:creationId xmlns:a16="http://schemas.microsoft.com/office/drawing/2014/main" id="{AD21B1C6-EA33-4AA8-FC0A-08A62832B8F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6607" y="28695"/>
            <a:ext cx="1756709" cy="208529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a:extLst>
              <a:ext uri="{FF2B5EF4-FFF2-40B4-BE49-F238E27FC236}">
                <a16:creationId xmlns:a16="http://schemas.microsoft.com/office/drawing/2014/main" id="{7CD4295D-05B2-2D2F-DFC1-88764FAF0B3A}"/>
              </a:ext>
            </a:extLst>
          </p:cNvPr>
          <p:cNvGrpSpPr/>
          <p:nvPr/>
        </p:nvGrpSpPr>
        <p:grpSpPr>
          <a:xfrm>
            <a:off x="675367" y="1262342"/>
            <a:ext cx="6651745" cy="2085298"/>
            <a:chOff x="-5578" y="-38100"/>
            <a:chExt cx="3880871" cy="1734786"/>
          </a:xfrm>
        </p:grpSpPr>
        <p:sp>
          <p:nvSpPr>
            <p:cNvPr id="17" name="Freeform 4">
              <a:extLst>
                <a:ext uri="{FF2B5EF4-FFF2-40B4-BE49-F238E27FC236}">
                  <a16:creationId xmlns:a16="http://schemas.microsoft.com/office/drawing/2014/main" id="{1AE82C07-1237-3CC0-3453-388EDF96F68E}"/>
                </a:ext>
              </a:extLst>
            </p:cNvPr>
            <p:cNvSpPr/>
            <p:nvPr/>
          </p:nvSpPr>
          <p:spPr>
            <a:xfrm>
              <a:off x="-5578" y="48661"/>
              <a:ext cx="3875293" cy="1648025"/>
            </a:xfrm>
            <a:custGeom>
              <a:avLst/>
              <a:gdLst/>
              <a:ahLst/>
              <a:cxnLst/>
              <a:rect l="l" t="t" r="r" b="b"/>
              <a:pathLst>
                <a:path w="3875293" h="1648025">
                  <a:moveTo>
                    <a:pt x="23677" y="0"/>
                  </a:moveTo>
                  <a:lnTo>
                    <a:pt x="3851615" y="0"/>
                  </a:lnTo>
                  <a:cubicBezTo>
                    <a:pt x="3857895" y="0"/>
                    <a:pt x="3863917" y="2495"/>
                    <a:pt x="3868358" y="6935"/>
                  </a:cubicBezTo>
                  <a:cubicBezTo>
                    <a:pt x="3872798" y="11375"/>
                    <a:pt x="3875293" y="17398"/>
                    <a:pt x="3875293" y="23677"/>
                  </a:cubicBezTo>
                  <a:lnTo>
                    <a:pt x="3875293" y="1624348"/>
                  </a:lnTo>
                  <a:cubicBezTo>
                    <a:pt x="3875293" y="1630628"/>
                    <a:pt x="3872798" y="1636650"/>
                    <a:pt x="3868358" y="1641091"/>
                  </a:cubicBezTo>
                  <a:cubicBezTo>
                    <a:pt x="3863917" y="1645531"/>
                    <a:pt x="3857895" y="1648025"/>
                    <a:pt x="3851615" y="1648025"/>
                  </a:cubicBezTo>
                  <a:lnTo>
                    <a:pt x="23677" y="1648025"/>
                  </a:lnTo>
                  <a:cubicBezTo>
                    <a:pt x="17398" y="1648025"/>
                    <a:pt x="11375" y="1645531"/>
                    <a:pt x="6935" y="1641091"/>
                  </a:cubicBezTo>
                  <a:cubicBezTo>
                    <a:pt x="2495" y="1636650"/>
                    <a:pt x="0" y="1630628"/>
                    <a:pt x="0" y="1624348"/>
                  </a:cubicBezTo>
                  <a:lnTo>
                    <a:pt x="0" y="23677"/>
                  </a:lnTo>
                  <a:cubicBezTo>
                    <a:pt x="0" y="17398"/>
                    <a:pt x="2495" y="11375"/>
                    <a:pt x="6935" y="6935"/>
                  </a:cubicBezTo>
                  <a:cubicBezTo>
                    <a:pt x="11375" y="2495"/>
                    <a:pt x="17398" y="0"/>
                    <a:pt x="23677" y="0"/>
                  </a:cubicBezTo>
                  <a:close/>
                </a:path>
              </a:pathLst>
            </a:custGeom>
            <a:solidFill>
              <a:srgbClr val="FFFFFF"/>
            </a:solidFill>
            <a:ln w="57150" cap="rnd">
              <a:solidFill>
                <a:srgbClr val="3E82A3"/>
              </a:solidFill>
              <a:prstDash val="solid"/>
              <a:round/>
            </a:ln>
          </p:spPr>
        </p:sp>
        <p:sp>
          <p:nvSpPr>
            <p:cNvPr id="19" name="TextBox 5">
              <a:extLst>
                <a:ext uri="{FF2B5EF4-FFF2-40B4-BE49-F238E27FC236}">
                  <a16:creationId xmlns:a16="http://schemas.microsoft.com/office/drawing/2014/main" id="{DE123CA0-A614-E235-7AF6-B995A4AA183E}"/>
                </a:ext>
              </a:extLst>
            </p:cNvPr>
            <p:cNvSpPr txBox="1"/>
            <p:nvPr/>
          </p:nvSpPr>
          <p:spPr>
            <a:xfrm>
              <a:off x="0" y="-38100"/>
              <a:ext cx="3875293" cy="16861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20" name="Text Box 14">
            <a:extLst>
              <a:ext uri="{FF2B5EF4-FFF2-40B4-BE49-F238E27FC236}">
                <a16:creationId xmlns:a16="http://schemas.microsoft.com/office/drawing/2014/main" id="{805A72D4-7F21-8F75-B3A9-F5CD5695C073}"/>
              </a:ext>
            </a:extLst>
          </p:cNvPr>
          <p:cNvSpPr txBox="1">
            <a:spLocks noChangeArrowheads="1"/>
          </p:cNvSpPr>
          <p:nvPr/>
        </p:nvSpPr>
        <p:spPr bwMode="auto">
          <a:xfrm>
            <a:off x="1522121" y="1790891"/>
            <a:ext cx="5261161" cy="1216713"/>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1350"/>
              </a:spcBef>
              <a:spcAft>
                <a:spcPts val="0"/>
              </a:spcAft>
              <a:buClr>
                <a:srgbClr val="000000"/>
              </a:buClr>
              <a:buSzTx/>
              <a:buFont typeface="Arial"/>
              <a:buNone/>
              <a:tabLst/>
              <a:defRPr/>
            </a:pPr>
            <a:r>
              <a:rPr kumimoji="0" lang="en-US" sz="7200" b="0" i="0" u="none" strike="noStrike" kern="0" cap="none" spc="0" normalizeH="0" baseline="0" noProof="0" dirty="0" err="1">
                <a:ln>
                  <a:noFill/>
                </a:ln>
                <a:solidFill>
                  <a:srgbClr val="0000CC"/>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sym typeface="Arial"/>
              </a:rPr>
              <a:t>Bài</a:t>
            </a:r>
            <a:r>
              <a:rPr kumimoji="0" lang="en-US" sz="7200" b="0" i="0" u="none" strike="noStrike" kern="0" cap="none" spc="0" normalizeH="0" baseline="0" noProof="0" dirty="0">
                <a:ln>
                  <a:noFill/>
                </a:ln>
                <a:solidFill>
                  <a:srgbClr val="0000CC"/>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sym typeface="Arial"/>
              </a:rPr>
              <a:t> </a:t>
            </a:r>
            <a:r>
              <a:rPr kumimoji="0" lang="en-US" sz="7200" b="0" i="0" u="none" strike="noStrike" kern="0" cap="none" spc="0" normalizeH="0" baseline="0" noProof="0" dirty="0" err="1">
                <a:ln>
                  <a:noFill/>
                </a:ln>
                <a:solidFill>
                  <a:srgbClr val="0000CC"/>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sym typeface="Arial"/>
              </a:rPr>
              <a:t>đọc</a:t>
            </a:r>
            <a:r>
              <a:rPr kumimoji="0" lang="en-US" sz="7200" b="0" i="0" u="none" strike="noStrike" kern="0" cap="none" spc="0" normalizeH="0" baseline="0" noProof="0" dirty="0">
                <a:ln>
                  <a:noFill/>
                </a:ln>
                <a:solidFill>
                  <a:srgbClr val="0000CC"/>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sym typeface="Arial"/>
              </a:rPr>
              <a:t> 2</a:t>
            </a:r>
          </a:p>
        </p:txBody>
      </p:sp>
      <p:sp>
        <p:nvSpPr>
          <p:cNvPr id="7" name="Freeform 7"/>
          <p:cNvSpPr/>
          <p:nvPr/>
        </p:nvSpPr>
        <p:spPr>
          <a:xfrm rot="1476683">
            <a:off x="6493532" y="1347391"/>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6" name="Freeform 6"/>
          <p:cNvSpPr/>
          <p:nvPr/>
        </p:nvSpPr>
        <p:spPr>
          <a:xfrm rot="-1249407">
            <a:off x="613301" y="2572948"/>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675056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grpSp>
        <p:nvGrpSpPr>
          <p:cNvPr id="3" name="Group 3"/>
          <p:cNvGrpSpPr/>
          <p:nvPr/>
        </p:nvGrpSpPr>
        <p:grpSpPr>
          <a:xfrm>
            <a:off x="209900" y="209550"/>
            <a:ext cx="8825593" cy="4724400"/>
            <a:chOff x="0" y="0"/>
            <a:chExt cx="3875293" cy="1648025"/>
          </a:xfrm>
        </p:grpSpPr>
        <p:sp>
          <p:nvSpPr>
            <p:cNvPr id="4" name="Freeform 4"/>
            <p:cNvSpPr/>
            <p:nvPr/>
          </p:nvSpPr>
          <p:spPr>
            <a:xfrm>
              <a:off x="0" y="0"/>
              <a:ext cx="3875293" cy="1648025"/>
            </a:xfrm>
            <a:custGeom>
              <a:avLst/>
              <a:gdLst/>
              <a:ahLst/>
              <a:cxnLst/>
              <a:rect l="l" t="t" r="r" b="b"/>
              <a:pathLst>
                <a:path w="3875293" h="1648025">
                  <a:moveTo>
                    <a:pt x="23677" y="0"/>
                  </a:moveTo>
                  <a:lnTo>
                    <a:pt x="3851615" y="0"/>
                  </a:lnTo>
                  <a:cubicBezTo>
                    <a:pt x="3857895" y="0"/>
                    <a:pt x="3863917" y="2495"/>
                    <a:pt x="3868358" y="6935"/>
                  </a:cubicBezTo>
                  <a:cubicBezTo>
                    <a:pt x="3872798" y="11375"/>
                    <a:pt x="3875293" y="17398"/>
                    <a:pt x="3875293" y="23677"/>
                  </a:cubicBezTo>
                  <a:lnTo>
                    <a:pt x="3875293" y="1624348"/>
                  </a:lnTo>
                  <a:cubicBezTo>
                    <a:pt x="3875293" y="1630628"/>
                    <a:pt x="3872798" y="1636650"/>
                    <a:pt x="3868358" y="1641091"/>
                  </a:cubicBezTo>
                  <a:cubicBezTo>
                    <a:pt x="3863917" y="1645531"/>
                    <a:pt x="3857895" y="1648025"/>
                    <a:pt x="3851615" y="1648025"/>
                  </a:cubicBezTo>
                  <a:lnTo>
                    <a:pt x="23677" y="1648025"/>
                  </a:lnTo>
                  <a:cubicBezTo>
                    <a:pt x="17398" y="1648025"/>
                    <a:pt x="11375" y="1645531"/>
                    <a:pt x="6935" y="1641091"/>
                  </a:cubicBezTo>
                  <a:cubicBezTo>
                    <a:pt x="2495" y="1636650"/>
                    <a:pt x="0" y="1630628"/>
                    <a:pt x="0" y="1624348"/>
                  </a:cubicBezTo>
                  <a:lnTo>
                    <a:pt x="0" y="23677"/>
                  </a:lnTo>
                  <a:cubicBezTo>
                    <a:pt x="0" y="17398"/>
                    <a:pt x="2495" y="11375"/>
                    <a:pt x="6935" y="6935"/>
                  </a:cubicBezTo>
                  <a:cubicBezTo>
                    <a:pt x="11375" y="2495"/>
                    <a:pt x="17398" y="0"/>
                    <a:pt x="23677" y="0"/>
                  </a:cubicBezTo>
                  <a:close/>
                </a:path>
              </a:pathLst>
            </a:custGeom>
            <a:solidFill>
              <a:srgbClr val="FFFFFF"/>
            </a:solidFill>
            <a:ln w="57150" cap="rnd">
              <a:solidFill>
                <a:srgbClr val="3E82A3"/>
              </a:solidFill>
              <a:prstDash val="solid"/>
              <a:round/>
            </a:ln>
          </p:spPr>
        </p:sp>
        <p:sp>
          <p:nvSpPr>
            <p:cNvPr id="5" name="TextBox 5"/>
            <p:cNvSpPr txBox="1"/>
            <p:nvPr/>
          </p:nvSpPr>
          <p:spPr>
            <a:xfrm>
              <a:off x="0" y="-38100"/>
              <a:ext cx="3875293" cy="16861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6" name="Freeform 6"/>
          <p:cNvSpPr/>
          <p:nvPr/>
        </p:nvSpPr>
        <p:spPr>
          <a:xfrm rot="-1249407">
            <a:off x="-19661" y="4319745"/>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476683">
            <a:off x="8358327" y="-12606"/>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1132091">
            <a:off x="-1640053" y="23277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Rectangle 16">
            <a:extLst>
              <a:ext uri="{FF2B5EF4-FFF2-40B4-BE49-F238E27FC236}">
                <a16:creationId xmlns:a16="http://schemas.microsoft.com/office/drawing/2014/main" id="{2FA52972-2E59-E91E-51FE-FCE1DFD750FC}"/>
              </a:ext>
            </a:extLst>
          </p:cNvPr>
          <p:cNvSpPr/>
          <p:nvPr/>
        </p:nvSpPr>
        <p:spPr>
          <a:xfrm>
            <a:off x="1206079" y="302527"/>
            <a:ext cx="6999689" cy="7848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500" b="1" i="0" u="none" strike="noStrike" kern="0" cap="none" spc="0" normalizeH="0" baseline="0" noProof="0" dirty="0" err="1">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F0502020204030204" pitchFamily="18" charset="0"/>
                <a:cs typeface="Arial"/>
                <a:sym typeface="Arial"/>
              </a:rPr>
              <a:t>Luyện</a:t>
            </a:r>
            <a:r>
              <a:rPr kumimoji="0" lang="en-US" sz="4500" b="1" i="0" u="none" strike="noStrike" kern="0" cap="none" spc="0" normalizeH="0" baseline="0" noProof="0" dirty="0">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F0502020204030204" pitchFamily="18" charset="0"/>
                <a:cs typeface="Arial"/>
                <a:sym typeface="Arial"/>
              </a:rPr>
              <a:t> </a:t>
            </a:r>
            <a:r>
              <a:rPr kumimoji="0" lang="en-US" sz="4500" b="1" i="0" u="none" strike="noStrike" kern="0" cap="none" spc="0" normalizeH="0" baseline="0" noProof="0" dirty="0" err="1">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F0502020204030204" pitchFamily="18" charset="0"/>
                <a:cs typeface="Arial"/>
                <a:sym typeface="Arial"/>
              </a:rPr>
              <a:t>đọc</a:t>
            </a:r>
            <a:r>
              <a:rPr kumimoji="0" lang="en-US" sz="4500" b="1" i="0" u="none" strike="noStrike" kern="0" cap="none" spc="0" normalizeH="0" baseline="0" noProof="0" dirty="0">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F0502020204030204" pitchFamily="18" charset="0"/>
                <a:cs typeface="Arial"/>
                <a:sym typeface="Arial"/>
              </a:rPr>
              <a:t> </a:t>
            </a:r>
            <a:r>
              <a:rPr kumimoji="0" lang="en-US" sz="4500" b="1" i="0" u="none" strike="noStrike" kern="0" cap="none" spc="0" normalizeH="0" baseline="0" noProof="0" dirty="0" err="1">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F0502020204030204" pitchFamily="18" charset="0"/>
                <a:cs typeface="Arial"/>
                <a:sym typeface="Arial"/>
              </a:rPr>
              <a:t>theo</a:t>
            </a:r>
            <a:r>
              <a:rPr kumimoji="0" lang="en-US" sz="4500" b="1" i="0" u="none" strike="noStrike" kern="0" cap="none" spc="0" normalizeH="0" baseline="0" noProof="0" dirty="0">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F0502020204030204" pitchFamily="18" charset="0"/>
                <a:cs typeface="Arial"/>
                <a:sym typeface="Arial"/>
              </a:rPr>
              <a:t> </a:t>
            </a:r>
            <a:r>
              <a:rPr kumimoji="0" lang="en-US" sz="4500" b="1" i="0" u="none" strike="noStrike" kern="0" cap="none" spc="0" normalizeH="0" baseline="0" noProof="0" dirty="0" err="1">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F0502020204030204" pitchFamily="18" charset="0"/>
                <a:cs typeface="Arial"/>
                <a:sym typeface="Arial"/>
              </a:rPr>
              <a:t>nhóm</a:t>
            </a:r>
            <a:endParaRPr kumimoji="0" lang="en-US" sz="45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Arial"/>
              <a:cs typeface="Arial"/>
              <a:sym typeface="Arial"/>
            </a:endParaRPr>
          </a:p>
        </p:txBody>
      </p:sp>
      <p:pic>
        <p:nvPicPr>
          <p:cNvPr id="2" name="Picture 1" descr="A group of dolls&#10;&#10;Description automatically generated with low confidence">
            <a:extLst>
              <a:ext uri="{FF2B5EF4-FFF2-40B4-BE49-F238E27FC236}">
                <a16:creationId xmlns:a16="http://schemas.microsoft.com/office/drawing/2014/main" id="{0A954C5A-5FBA-ADCF-4E25-B5008B7FC0E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9853" y="994342"/>
            <a:ext cx="2609499" cy="3855251"/>
          </a:xfrm>
          <a:prstGeom prst="rect">
            <a:avLst/>
          </a:prstGeom>
          <a:effectLst>
            <a:outerShdw blurRad="76200" dir="13500000" sy="23000" kx="1200000" algn="br" rotWithShape="0">
              <a:prstClr val="black">
                <a:alpha val="20000"/>
              </a:prstClr>
            </a:outerShdw>
          </a:effectLst>
        </p:spPr>
      </p:pic>
      <p:sp>
        <p:nvSpPr>
          <p:cNvPr id="8" name="Rectangle: Rounded Corners 34">
            <a:extLst>
              <a:ext uri="{FF2B5EF4-FFF2-40B4-BE49-F238E27FC236}">
                <a16:creationId xmlns:a16="http://schemas.microsoft.com/office/drawing/2014/main" id="{ABFEC05F-2FA9-D827-FCB7-96D21E3D916B}"/>
              </a:ext>
            </a:extLst>
          </p:cNvPr>
          <p:cNvSpPr/>
          <p:nvPr/>
        </p:nvSpPr>
        <p:spPr>
          <a:xfrm>
            <a:off x="2515149" y="1220474"/>
            <a:ext cx="6520345" cy="3211826"/>
          </a:xfrm>
          <a:custGeom>
            <a:avLst/>
            <a:gdLst>
              <a:gd name="connsiteX0" fmla="*/ 0 w 6520345"/>
              <a:gd name="connsiteY0" fmla="*/ 647889 h 3211826"/>
              <a:gd name="connsiteX1" fmla="*/ 621856 w 6520345"/>
              <a:gd name="connsiteY1" fmla="*/ 0 h 3211826"/>
              <a:gd name="connsiteX2" fmla="*/ 1375661 w 6520345"/>
              <a:gd name="connsiteY2" fmla="*/ 0 h 3211826"/>
              <a:gd name="connsiteX3" fmla="*/ 2023932 w 6520345"/>
              <a:gd name="connsiteY3" fmla="*/ 0 h 3211826"/>
              <a:gd name="connsiteX4" fmla="*/ 2672205 w 6520345"/>
              <a:gd name="connsiteY4" fmla="*/ 0 h 3211826"/>
              <a:gd name="connsiteX5" fmla="*/ 3478775 w 6520345"/>
              <a:gd name="connsiteY5" fmla="*/ 0 h 3211826"/>
              <a:gd name="connsiteX6" fmla="*/ 4074280 w 6520345"/>
              <a:gd name="connsiteY6" fmla="*/ 0 h 3211826"/>
              <a:gd name="connsiteX7" fmla="*/ 4722552 w 6520345"/>
              <a:gd name="connsiteY7" fmla="*/ 0 h 3211826"/>
              <a:gd name="connsiteX8" fmla="*/ 5898487 w 6520345"/>
              <a:gd name="connsiteY8" fmla="*/ 0 h 3211826"/>
              <a:gd name="connsiteX9" fmla="*/ 6520345 w 6520345"/>
              <a:gd name="connsiteY9" fmla="*/ 647889 h 3211826"/>
              <a:gd name="connsiteX10" fmla="*/ 6520345 w 6520345"/>
              <a:gd name="connsiteY10" fmla="*/ 1305732 h 3211826"/>
              <a:gd name="connsiteX11" fmla="*/ 6520345 w 6520345"/>
              <a:gd name="connsiteY11" fmla="*/ 1944414 h 3211826"/>
              <a:gd name="connsiteX12" fmla="*/ 6520345 w 6520345"/>
              <a:gd name="connsiteY12" fmla="*/ 2563935 h 3211826"/>
              <a:gd name="connsiteX13" fmla="*/ 5898487 w 6520345"/>
              <a:gd name="connsiteY13" fmla="*/ 3211826 h 3211826"/>
              <a:gd name="connsiteX14" fmla="*/ 5144683 w 6520345"/>
              <a:gd name="connsiteY14" fmla="*/ 3211826 h 3211826"/>
              <a:gd name="connsiteX15" fmla="*/ 4390879 w 6520345"/>
              <a:gd name="connsiteY15" fmla="*/ 3211826 h 3211826"/>
              <a:gd name="connsiteX16" fmla="*/ 3584307 w 6520345"/>
              <a:gd name="connsiteY16" fmla="*/ 3211826 h 3211826"/>
              <a:gd name="connsiteX17" fmla="*/ 3199867 w 6520345"/>
              <a:gd name="connsiteY17" fmla="*/ 3211826 h 3211826"/>
              <a:gd name="connsiteX18" fmla="*/ 2830503 w 6520345"/>
              <a:gd name="connsiteY18" fmla="*/ 3211826 h 3211826"/>
              <a:gd name="connsiteX19" fmla="*/ 2129464 w 6520345"/>
              <a:gd name="connsiteY19" fmla="*/ 3211826 h 3211826"/>
              <a:gd name="connsiteX20" fmla="*/ 1428426 w 6520345"/>
              <a:gd name="connsiteY20" fmla="*/ 3211826 h 3211826"/>
              <a:gd name="connsiteX21" fmla="*/ 621856 w 6520345"/>
              <a:gd name="connsiteY21" fmla="*/ 3211826 h 3211826"/>
              <a:gd name="connsiteX22" fmla="*/ 0 w 6520345"/>
              <a:gd name="connsiteY22" fmla="*/ 2563935 h 3211826"/>
              <a:gd name="connsiteX23" fmla="*/ 0 w 6520345"/>
              <a:gd name="connsiteY23" fmla="*/ 1925253 h 3211826"/>
              <a:gd name="connsiteX24" fmla="*/ 0 w 6520345"/>
              <a:gd name="connsiteY24" fmla="*/ 1248249 h 3211826"/>
              <a:gd name="connsiteX25" fmla="*/ 0 w 6520345"/>
              <a:gd name="connsiteY25" fmla="*/ 647889 h 3211826"/>
              <a:gd name="connsiteX0" fmla="*/ 0 w 6520345"/>
              <a:gd name="connsiteY0" fmla="*/ 647889 h 3211826"/>
              <a:gd name="connsiteX1" fmla="*/ 621856 w 6520345"/>
              <a:gd name="connsiteY1" fmla="*/ 0 h 3211826"/>
              <a:gd name="connsiteX2" fmla="*/ 1428426 w 6520345"/>
              <a:gd name="connsiteY2" fmla="*/ 0 h 3211826"/>
              <a:gd name="connsiteX3" fmla="*/ 2076699 w 6520345"/>
              <a:gd name="connsiteY3" fmla="*/ 0 h 3211826"/>
              <a:gd name="connsiteX4" fmla="*/ 2724970 w 6520345"/>
              <a:gd name="connsiteY4" fmla="*/ 0 h 3211826"/>
              <a:gd name="connsiteX5" fmla="*/ 3531541 w 6520345"/>
              <a:gd name="connsiteY5" fmla="*/ 0 h 3211826"/>
              <a:gd name="connsiteX6" fmla="*/ 4232579 w 6520345"/>
              <a:gd name="connsiteY6" fmla="*/ 0 h 3211826"/>
              <a:gd name="connsiteX7" fmla="*/ 5091917 w 6520345"/>
              <a:gd name="connsiteY7" fmla="*/ 0 h 3211826"/>
              <a:gd name="connsiteX8" fmla="*/ 5898487 w 6520345"/>
              <a:gd name="connsiteY8" fmla="*/ 0 h 3211826"/>
              <a:gd name="connsiteX9" fmla="*/ 6520345 w 6520345"/>
              <a:gd name="connsiteY9" fmla="*/ 647889 h 3211826"/>
              <a:gd name="connsiteX10" fmla="*/ 6520345 w 6520345"/>
              <a:gd name="connsiteY10" fmla="*/ 1248249 h 3211826"/>
              <a:gd name="connsiteX11" fmla="*/ 6520345 w 6520345"/>
              <a:gd name="connsiteY11" fmla="*/ 1925253 h 3211826"/>
              <a:gd name="connsiteX12" fmla="*/ 6520345 w 6520345"/>
              <a:gd name="connsiteY12" fmla="*/ 2563935 h 3211826"/>
              <a:gd name="connsiteX13" fmla="*/ 5898487 w 6520345"/>
              <a:gd name="connsiteY13" fmla="*/ 3211826 h 3211826"/>
              <a:gd name="connsiteX14" fmla="*/ 5302981 w 6520345"/>
              <a:gd name="connsiteY14" fmla="*/ 3211826 h 3211826"/>
              <a:gd name="connsiteX15" fmla="*/ 4443645 w 6520345"/>
              <a:gd name="connsiteY15" fmla="*/ 3211826 h 3211826"/>
              <a:gd name="connsiteX16" fmla="*/ 3742607 w 6520345"/>
              <a:gd name="connsiteY16" fmla="*/ 3211826 h 3211826"/>
              <a:gd name="connsiteX17" fmla="*/ 3041568 w 6520345"/>
              <a:gd name="connsiteY17" fmla="*/ 3211826 h 3211826"/>
              <a:gd name="connsiteX18" fmla="*/ 2182231 w 6520345"/>
              <a:gd name="connsiteY18" fmla="*/ 3211826 h 3211826"/>
              <a:gd name="connsiteX19" fmla="*/ 1375661 w 6520345"/>
              <a:gd name="connsiteY19" fmla="*/ 3211826 h 3211826"/>
              <a:gd name="connsiteX20" fmla="*/ 621856 w 6520345"/>
              <a:gd name="connsiteY20" fmla="*/ 3211826 h 3211826"/>
              <a:gd name="connsiteX21" fmla="*/ 0 w 6520345"/>
              <a:gd name="connsiteY21" fmla="*/ 2563935 h 3211826"/>
              <a:gd name="connsiteX22" fmla="*/ 0 w 6520345"/>
              <a:gd name="connsiteY22" fmla="*/ 1925253 h 3211826"/>
              <a:gd name="connsiteX23" fmla="*/ 0 w 6520345"/>
              <a:gd name="connsiteY23" fmla="*/ 1305732 h 3211826"/>
              <a:gd name="connsiteX24" fmla="*/ 0 w 6520345"/>
              <a:gd name="connsiteY24" fmla="*/ 647889 h 3211826"/>
              <a:gd name="connsiteX0" fmla="*/ 0 w 6520345"/>
              <a:gd name="connsiteY0" fmla="*/ 647889 h 3211826"/>
              <a:gd name="connsiteX1" fmla="*/ 621856 w 6520345"/>
              <a:gd name="connsiteY1" fmla="*/ 0 h 3211826"/>
              <a:gd name="connsiteX2" fmla="*/ 1375661 w 6520345"/>
              <a:gd name="connsiteY2" fmla="*/ 0 h 3211826"/>
              <a:gd name="connsiteX3" fmla="*/ 2023932 w 6520345"/>
              <a:gd name="connsiteY3" fmla="*/ 0 h 3211826"/>
              <a:gd name="connsiteX4" fmla="*/ 2672205 w 6520345"/>
              <a:gd name="connsiteY4" fmla="*/ 0 h 3211826"/>
              <a:gd name="connsiteX5" fmla="*/ 3478775 w 6520345"/>
              <a:gd name="connsiteY5" fmla="*/ 0 h 3211826"/>
              <a:gd name="connsiteX6" fmla="*/ 4074280 w 6520345"/>
              <a:gd name="connsiteY6" fmla="*/ 0 h 3211826"/>
              <a:gd name="connsiteX7" fmla="*/ 4722552 w 6520345"/>
              <a:gd name="connsiteY7" fmla="*/ 0 h 3211826"/>
              <a:gd name="connsiteX8" fmla="*/ 5898487 w 6520345"/>
              <a:gd name="connsiteY8" fmla="*/ 0 h 3211826"/>
              <a:gd name="connsiteX9" fmla="*/ 6520345 w 6520345"/>
              <a:gd name="connsiteY9" fmla="*/ 647889 h 3211826"/>
              <a:gd name="connsiteX10" fmla="*/ 6520345 w 6520345"/>
              <a:gd name="connsiteY10" fmla="*/ 1305732 h 3211826"/>
              <a:gd name="connsiteX11" fmla="*/ 6520345 w 6520345"/>
              <a:gd name="connsiteY11" fmla="*/ 1944414 h 3211826"/>
              <a:gd name="connsiteX12" fmla="*/ 6520345 w 6520345"/>
              <a:gd name="connsiteY12" fmla="*/ 2563935 h 3211826"/>
              <a:gd name="connsiteX13" fmla="*/ 5898487 w 6520345"/>
              <a:gd name="connsiteY13" fmla="*/ 3211826 h 3211826"/>
              <a:gd name="connsiteX14" fmla="*/ 5144683 w 6520345"/>
              <a:gd name="connsiteY14" fmla="*/ 3211826 h 3211826"/>
              <a:gd name="connsiteX15" fmla="*/ 4390879 w 6520345"/>
              <a:gd name="connsiteY15" fmla="*/ 3211826 h 3211826"/>
              <a:gd name="connsiteX16" fmla="*/ 3584307 w 6520345"/>
              <a:gd name="connsiteY16" fmla="*/ 3211826 h 3211826"/>
              <a:gd name="connsiteX17" fmla="*/ 2830503 w 6520345"/>
              <a:gd name="connsiteY17" fmla="*/ 3211826 h 3211826"/>
              <a:gd name="connsiteX18" fmla="*/ 2129464 w 6520345"/>
              <a:gd name="connsiteY18" fmla="*/ 3211826 h 3211826"/>
              <a:gd name="connsiteX19" fmla="*/ 1428426 w 6520345"/>
              <a:gd name="connsiteY19" fmla="*/ 3211826 h 3211826"/>
              <a:gd name="connsiteX20" fmla="*/ 621856 w 6520345"/>
              <a:gd name="connsiteY20" fmla="*/ 3211826 h 3211826"/>
              <a:gd name="connsiteX21" fmla="*/ 0 w 6520345"/>
              <a:gd name="connsiteY21" fmla="*/ 2563935 h 3211826"/>
              <a:gd name="connsiteX22" fmla="*/ 0 w 6520345"/>
              <a:gd name="connsiteY22" fmla="*/ 1925253 h 3211826"/>
              <a:gd name="connsiteX23" fmla="*/ 0 w 6520345"/>
              <a:gd name="connsiteY23" fmla="*/ 1248249 h 3211826"/>
              <a:gd name="connsiteX24" fmla="*/ 0 w 6520345"/>
              <a:gd name="connsiteY24" fmla="*/ 647889 h 321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20345" h="3211826" fill="none" extrusionOk="0">
                <a:moveTo>
                  <a:pt x="0" y="647889"/>
                </a:moveTo>
                <a:cubicBezTo>
                  <a:pt x="9132" y="276032"/>
                  <a:pt x="311044" y="32026"/>
                  <a:pt x="621856" y="0"/>
                </a:cubicBezTo>
                <a:cubicBezTo>
                  <a:pt x="845816" y="-31614"/>
                  <a:pt x="1151640" y="-19777"/>
                  <a:pt x="1375661" y="0"/>
                </a:cubicBezTo>
                <a:cubicBezTo>
                  <a:pt x="1656536" y="25285"/>
                  <a:pt x="1718463" y="26947"/>
                  <a:pt x="2023932" y="0"/>
                </a:cubicBezTo>
                <a:cubicBezTo>
                  <a:pt x="2333174" y="-39612"/>
                  <a:pt x="2446514" y="55795"/>
                  <a:pt x="2672205" y="0"/>
                </a:cubicBezTo>
                <a:cubicBezTo>
                  <a:pt x="2968574" y="-26391"/>
                  <a:pt x="3305054" y="67168"/>
                  <a:pt x="3478775" y="0"/>
                </a:cubicBezTo>
                <a:cubicBezTo>
                  <a:pt x="3659626" y="-292"/>
                  <a:pt x="3919007" y="-15966"/>
                  <a:pt x="4074280" y="0"/>
                </a:cubicBezTo>
                <a:cubicBezTo>
                  <a:pt x="4171505" y="29836"/>
                  <a:pt x="4493129" y="-53937"/>
                  <a:pt x="4722552" y="0"/>
                </a:cubicBezTo>
                <a:cubicBezTo>
                  <a:pt x="4925170" y="-69851"/>
                  <a:pt x="5623572" y="32674"/>
                  <a:pt x="5898487" y="0"/>
                </a:cubicBezTo>
                <a:cubicBezTo>
                  <a:pt x="6214210" y="-128012"/>
                  <a:pt x="6486118" y="247723"/>
                  <a:pt x="6520345" y="647889"/>
                </a:cubicBezTo>
                <a:cubicBezTo>
                  <a:pt x="6542104" y="963947"/>
                  <a:pt x="6530844" y="1066567"/>
                  <a:pt x="6520345" y="1305732"/>
                </a:cubicBezTo>
                <a:cubicBezTo>
                  <a:pt x="6468747" y="1539738"/>
                  <a:pt x="6545215" y="1668406"/>
                  <a:pt x="6520345" y="1944414"/>
                </a:cubicBezTo>
                <a:cubicBezTo>
                  <a:pt x="6492373" y="2221576"/>
                  <a:pt x="6555095" y="2335320"/>
                  <a:pt x="6520345" y="2563935"/>
                </a:cubicBezTo>
                <a:cubicBezTo>
                  <a:pt x="6541521" y="2944018"/>
                  <a:pt x="6257293" y="3156508"/>
                  <a:pt x="5898487" y="3211826"/>
                </a:cubicBezTo>
                <a:cubicBezTo>
                  <a:pt x="5553757" y="3192825"/>
                  <a:pt x="5436396" y="3223588"/>
                  <a:pt x="5144683" y="3211826"/>
                </a:cubicBezTo>
                <a:cubicBezTo>
                  <a:pt x="4839917" y="3136961"/>
                  <a:pt x="4614930" y="3216564"/>
                  <a:pt x="4390879" y="3211826"/>
                </a:cubicBezTo>
                <a:cubicBezTo>
                  <a:pt x="4112193" y="3192861"/>
                  <a:pt x="3967669" y="3232857"/>
                  <a:pt x="3584307" y="3211826"/>
                </a:cubicBezTo>
                <a:cubicBezTo>
                  <a:pt x="3440972" y="3197390"/>
                  <a:pt x="3281793" y="3228552"/>
                  <a:pt x="3199867" y="3211826"/>
                </a:cubicBezTo>
                <a:cubicBezTo>
                  <a:pt x="3117941" y="3195100"/>
                  <a:pt x="2977750" y="3229193"/>
                  <a:pt x="2830503" y="3211826"/>
                </a:cubicBezTo>
                <a:cubicBezTo>
                  <a:pt x="2646065" y="3263235"/>
                  <a:pt x="2282882" y="3191502"/>
                  <a:pt x="2129464" y="3211826"/>
                </a:cubicBezTo>
                <a:cubicBezTo>
                  <a:pt x="1976601" y="3186867"/>
                  <a:pt x="1639376" y="3220480"/>
                  <a:pt x="1428426" y="3211826"/>
                </a:cubicBezTo>
                <a:cubicBezTo>
                  <a:pt x="1255954" y="3193511"/>
                  <a:pt x="1023102" y="3258997"/>
                  <a:pt x="621856" y="3211826"/>
                </a:cubicBezTo>
                <a:cubicBezTo>
                  <a:pt x="331603" y="3128726"/>
                  <a:pt x="111768" y="2952884"/>
                  <a:pt x="0" y="2563935"/>
                </a:cubicBezTo>
                <a:cubicBezTo>
                  <a:pt x="69079" y="2348015"/>
                  <a:pt x="-30677" y="2157024"/>
                  <a:pt x="0" y="1925253"/>
                </a:cubicBezTo>
                <a:cubicBezTo>
                  <a:pt x="21798" y="1729693"/>
                  <a:pt x="911" y="1457253"/>
                  <a:pt x="0" y="1248249"/>
                </a:cubicBezTo>
                <a:cubicBezTo>
                  <a:pt x="-9907" y="987266"/>
                  <a:pt x="-66181" y="797921"/>
                  <a:pt x="0" y="647889"/>
                </a:cubicBezTo>
                <a:close/>
              </a:path>
              <a:path w="6520345" h="3211826" stroke="0" extrusionOk="0">
                <a:moveTo>
                  <a:pt x="0" y="647889"/>
                </a:moveTo>
                <a:cubicBezTo>
                  <a:pt x="24787" y="234274"/>
                  <a:pt x="290449" y="-75192"/>
                  <a:pt x="621856" y="0"/>
                </a:cubicBezTo>
                <a:cubicBezTo>
                  <a:pt x="841234" y="-2779"/>
                  <a:pt x="1264904" y="-25772"/>
                  <a:pt x="1428426" y="0"/>
                </a:cubicBezTo>
                <a:cubicBezTo>
                  <a:pt x="1566203" y="-15190"/>
                  <a:pt x="1842270" y="-57088"/>
                  <a:pt x="2076699" y="0"/>
                </a:cubicBezTo>
                <a:cubicBezTo>
                  <a:pt x="2295807" y="61667"/>
                  <a:pt x="2557284" y="-7441"/>
                  <a:pt x="2724970" y="0"/>
                </a:cubicBezTo>
                <a:cubicBezTo>
                  <a:pt x="2855792" y="-8262"/>
                  <a:pt x="3273021" y="57748"/>
                  <a:pt x="3531541" y="0"/>
                </a:cubicBezTo>
                <a:cubicBezTo>
                  <a:pt x="3797332" y="46361"/>
                  <a:pt x="4028622" y="22370"/>
                  <a:pt x="4232579" y="0"/>
                </a:cubicBezTo>
                <a:cubicBezTo>
                  <a:pt x="4421362" y="47643"/>
                  <a:pt x="4896030" y="-9434"/>
                  <a:pt x="5091917" y="0"/>
                </a:cubicBezTo>
                <a:cubicBezTo>
                  <a:pt x="5288824" y="51992"/>
                  <a:pt x="5684090" y="11140"/>
                  <a:pt x="5898487" y="0"/>
                </a:cubicBezTo>
                <a:cubicBezTo>
                  <a:pt x="6169660" y="26493"/>
                  <a:pt x="6579844" y="251987"/>
                  <a:pt x="6520345" y="647889"/>
                </a:cubicBezTo>
                <a:cubicBezTo>
                  <a:pt x="6533175" y="825517"/>
                  <a:pt x="6490684" y="1071393"/>
                  <a:pt x="6520345" y="1248249"/>
                </a:cubicBezTo>
                <a:cubicBezTo>
                  <a:pt x="6547056" y="1322972"/>
                  <a:pt x="6455847" y="1732848"/>
                  <a:pt x="6520345" y="1925253"/>
                </a:cubicBezTo>
                <a:cubicBezTo>
                  <a:pt x="6555514" y="2193767"/>
                  <a:pt x="6515789" y="2267995"/>
                  <a:pt x="6520345" y="2563935"/>
                </a:cubicBezTo>
                <a:cubicBezTo>
                  <a:pt x="6498164" y="2821866"/>
                  <a:pt x="6168860" y="3160194"/>
                  <a:pt x="5898487" y="3211826"/>
                </a:cubicBezTo>
                <a:cubicBezTo>
                  <a:pt x="5800351" y="3177842"/>
                  <a:pt x="5441673" y="3186760"/>
                  <a:pt x="5302981" y="3211826"/>
                </a:cubicBezTo>
                <a:cubicBezTo>
                  <a:pt x="5060693" y="3194665"/>
                  <a:pt x="4753150" y="3319930"/>
                  <a:pt x="4443645" y="3211826"/>
                </a:cubicBezTo>
                <a:cubicBezTo>
                  <a:pt x="4133962" y="3165169"/>
                  <a:pt x="3997785" y="3184425"/>
                  <a:pt x="3742607" y="3211826"/>
                </a:cubicBezTo>
                <a:cubicBezTo>
                  <a:pt x="3487138" y="3231004"/>
                  <a:pt x="3202504" y="3265266"/>
                  <a:pt x="3041568" y="3211826"/>
                </a:cubicBezTo>
                <a:cubicBezTo>
                  <a:pt x="2862000" y="3153864"/>
                  <a:pt x="2623974" y="3200579"/>
                  <a:pt x="2182231" y="3211826"/>
                </a:cubicBezTo>
                <a:cubicBezTo>
                  <a:pt x="1766486" y="3211173"/>
                  <a:pt x="1770162" y="3246428"/>
                  <a:pt x="1375661" y="3211826"/>
                </a:cubicBezTo>
                <a:cubicBezTo>
                  <a:pt x="986726" y="3176338"/>
                  <a:pt x="752212" y="3276824"/>
                  <a:pt x="621856" y="3211826"/>
                </a:cubicBezTo>
                <a:cubicBezTo>
                  <a:pt x="272996" y="3220253"/>
                  <a:pt x="40598" y="2981513"/>
                  <a:pt x="0" y="2563935"/>
                </a:cubicBezTo>
                <a:cubicBezTo>
                  <a:pt x="18085" y="2361735"/>
                  <a:pt x="-29349" y="2281339"/>
                  <a:pt x="0" y="1925253"/>
                </a:cubicBezTo>
                <a:cubicBezTo>
                  <a:pt x="15814" y="1611749"/>
                  <a:pt x="7097" y="1614887"/>
                  <a:pt x="0" y="1305732"/>
                </a:cubicBezTo>
                <a:cubicBezTo>
                  <a:pt x="13638" y="993343"/>
                  <a:pt x="-22305" y="805530"/>
                  <a:pt x="0" y="647889"/>
                </a:cubicBezTo>
                <a:close/>
              </a:path>
              <a:path w="6520345" h="3211826" fill="none" stroke="0" extrusionOk="0">
                <a:moveTo>
                  <a:pt x="0" y="647889"/>
                </a:moveTo>
                <a:cubicBezTo>
                  <a:pt x="-16443" y="251301"/>
                  <a:pt x="344507" y="76469"/>
                  <a:pt x="621856" y="0"/>
                </a:cubicBezTo>
                <a:cubicBezTo>
                  <a:pt x="746434" y="42723"/>
                  <a:pt x="1034703" y="24939"/>
                  <a:pt x="1375661" y="0"/>
                </a:cubicBezTo>
                <a:cubicBezTo>
                  <a:pt x="1670584" y="27802"/>
                  <a:pt x="1706233" y="21461"/>
                  <a:pt x="2023932" y="0"/>
                </a:cubicBezTo>
                <a:cubicBezTo>
                  <a:pt x="2312155" y="-25693"/>
                  <a:pt x="2474682" y="-20658"/>
                  <a:pt x="2672205" y="0"/>
                </a:cubicBezTo>
                <a:cubicBezTo>
                  <a:pt x="2907207" y="-47619"/>
                  <a:pt x="3271020" y="16497"/>
                  <a:pt x="3478775" y="0"/>
                </a:cubicBezTo>
                <a:cubicBezTo>
                  <a:pt x="3669912" y="-35184"/>
                  <a:pt x="3855107" y="6185"/>
                  <a:pt x="4074280" y="0"/>
                </a:cubicBezTo>
                <a:cubicBezTo>
                  <a:pt x="4237477" y="-44945"/>
                  <a:pt x="4450445" y="16855"/>
                  <a:pt x="4722552" y="0"/>
                </a:cubicBezTo>
                <a:cubicBezTo>
                  <a:pt x="5003880" y="17717"/>
                  <a:pt x="5585736" y="41407"/>
                  <a:pt x="5898487" y="0"/>
                </a:cubicBezTo>
                <a:cubicBezTo>
                  <a:pt x="6149243" y="-98790"/>
                  <a:pt x="6533155" y="165178"/>
                  <a:pt x="6520345" y="647889"/>
                </a:cubicBezTo>
                <a:cubicBezTo>
                  <a:pt x="6572185" y="929180"/>
                  <a:pt x="6550980" y="1078958"/>
                  <a:pt x="6520345" y="1305732"/>
                </a:cubicBezTo>
                <a:cubicBezTo>
                  <a:pt x="6500190" y="1563977"/>
                  <a:pt x="6517769" y="1667543"/>
                  <a:pt x="6520345" y="1944414"/>
                </a:cubicBezTo>
                <a:cubicBezTo>
                  <a:pt x="6522824" y="2165576"/>
                  <a:pt x="6528293" y="2335662"/>
                  <a:pt x="6520345" y="2563935"/>
                </a:cubicBezTo>
                <a:cubicBezTo>
                  <a:pt x="6578957" y="2944558"/>
                  <a:pt x="6233478" y="3181603"/>
                  <a:pt x="5898487" y="3211826"/>
                </a:cubicBezTo>
                <a:cubicBezTo>
                  <a:pt x="5569262" y="3182029"/>
                  <a:pt x="5440798" y="3236722"/>
                  <a:pt x="5144683" y="3211826"/>
                </a:cubicBezTo>
                <a:cubicBezTo>
                  <a:pt x="4885126" y="3201897"/>
                  <a:pt x="4678127" y="3197139"/>
                  <a:pt x="4390879" y="3211826"/>
                </a:cubicBezTo>
                <a:cubicBezTo>
                  <a:pt x="4108218" y="3184077"/>
                  <a:pt x="3972578" y="3156201"/>
                  <a:pt x="3584307" y="3211826"/>
                </a:cubicBezTo>
                <a:cubicBezTo>
                  <a:pt x="3189609" y="3225602"/>
                  <a:pt x="3030861" y="3173838"/>
                  <a:pt x="2830503" y="3211826"/>
                </a:cubicBezTo>
                <a:cubicBezTo>
                  <a:pt x="2669726" y="3279723"/>
                  <a:pt x="2284783" y="3208308"/>
                  <a:pt x="2129464" y="3211826"/>
                </a:cubicBezTo>
                <a:cubicBezTo>
                  <a:pt x="1993398" y="3246965"/>
                  <a:pt x="1579124" y="3221583"/>
                  <a:pt x="1428426" y="3211826"/>
                </a:cubicBezTo>
                <a:cubicBezTo>
                  <a:pt x="1237660" y="3206447"/>
                  <a:pt x="980525" y="3200447"/>
                  <a:pt x="621856" y="3211826"/>
                </a:cubicBezTo>
                <a:cubicBezTo>
                  <a:pt x="293880" y="3192006"/>
                  <a:pt x="125485" y="2907316"/>
                  <a:pt x="0" y="2563935"/>
                </a:cubicBezTo>
                <a:cubicBezTo>
                  <a:pt x="44181" y="2306080"/>
                  <a:pt x="12510" y="2106418"/>
                  <a:pt x="0" y="1925253"/>
                </a:cubicBezTo>
                <a:cubicBezTo>
                  <a:pt x="-710" y="1762897"/>
                  <a:pt x="28804" y="1473805"/>
                  <a:pt x="0" y="1248249"/>
                </a:cubicBezTo>
                <a:cubicBezTo>
                  <a:pt x="197" y="992293"/>
                  <a:pt x="-57227" y="812156"/>
                  <a:pt x="0" y="647889"/>
                </a:cubicBezTo>
                <a:close/>
              </a:path>
              <a:path w="6520345" h="3211826" fill="none" stroke="0" extrusionOk="0">
                <a:moveTo>
                  <a:pt x="0" y="647889"/>
                </a:moveTo>
                <a:cubicBezTo>
                  <a:pt x="-14423" y="347876"/>
                  <a:pt x="315320" y="62972"/>
                  <a:pt x="621856" y="0"/>
                </a:cubicBezTo>
                <a:cubicBezTo>
                  <a:pt x="787842" y="12595"/>
                  <a:pt x="1093248" y="9324"/>
                  <a:pt x="1375661" y="0"/>
                </a:cubicBezTo>
                <a:cubicBezTo>
                  <a:pt x="1671901" y="22453"/>
                  <a:pt x="1706229" y="23458"/>
                  <a:pt x="2023932" y="0"/>
                </a:cubicBezTo>
                <a:cubicBezTo>
                  <a:pt x="2304021" y="-30345"/>
                  <a:pt x="2466936" y="34617"/>
                  <a:pt x="2672205" y="0"/>
                </a:cubicBezTo>
                <a:cubicBezTo>
                  <a:pt x="2940783" y="-56662"/>
                  <a:pt x="3303358" y="32856"/>
                  <a:pt x="3478775" y="0"/>
                </a:cubicBezTo>
                <a:cubicBezTo>
                  <a:pt x="3656548" y="-40888"/>
                  <a:pt x="3894926" y="17872"/>
                  <a:pt x="4074280" y="0"/>
                </a:cubicBezTo>
                <a:cubicBezTo>
                  <a:pt x="4223782" y="-1143"/>
                  <a:pt x="4471640" y="-36641"/>
                  <a:pt x="4722552" y="0"/>
                </a:cubicBezTo>
                <a:cubicBezTo>
                  <a:pt x="4883552" y="-57494"/>
                  <a:pt x="5610310" y="70"/>
                  <a:pt x="5898487" y="0"/>
                </a:cubicBezTo>
                <a:cubicBezTo>
                  <a:pt x="6126499" y="-138327"/>
                  <a:pt x="6531794" y="217381"/>
                  <a:pt x="6520345" y="647889"/>
                </a:cubicBezTo>
                <a:cubicBezTo>
                  <a:pt x="6555190" y="960422"/>
                  <a:pt x="6542464" y="1074874"/>
                  <a:pt x="6520345" y="1305732"/>
                </a:cubicBezTo>
                <a:cubicBezTo>
                  <a:pt x="6470648" y="1530910"/>
                  <a:pt x="6529323" y="1647366"/>
                  <a:pt x="6520345" y="1944414"/>
                </a:cubicBezTo>
                <a:cubicBezTo>
                  <a:pt x="6496472" y="2217382"/>
                  <a:pt x="6528627" y="2365899"/>
                  <a:pt x="6520345" y="2563935"/>
                </a:cubicBezTo>
                <a:cubicBezTo>
                  <a:pt x="6600707" y="2901923"/>
                  <a:pt x="6236103" y="3227932"/>
                  <a:pt x="5898487" y="3211826"/>
                </a:cubicBezTo>
                <a:cubicBezTo>
                  <a:pt x="5557190" y="3214226"/>
                  <a:pt x="5445862" y="3216579"/>
                  <a:pt x="5144683" y="3211826"/>
                </a:cubicBezTo>
                <a:cubicBezTo>
                  <a:pt x="4859054" y="3154110"/>
                  <a:pt x="4585204" y="3188345"/>
                  <a:pt x="4390879" y="3211826"/>
                </a:cubicBezTo>
                <a:cubicBezTo>
                  <a:pt x="4096392" y="3197842"/>
                  <a:pt x="3975732" y="3187638"/>
                  <a:pt x="3584307" y="3211826"/>
                </a:cubicBezTo>
                <a:cubicBezTo>
                  <a:pt x="3477203" y="3225224"/>
                  <a:pt x="3386187" y="3218529"/>
                  <a:pt x="3207405" y="3211826"/>
                </a:cubicBezTo>
                <a:cubicBezTo>
                  <a:pt x="3028623" y="3205123"/>
                  <a:pt x="2936801" y="3204502"/>
                  <a:pt x="2830503" y="3211826"/>
                </a:cubicBezTo>
                <a:cubicBezTo>
                  <a:pt x="2667451" y="3270458"/>
                  <a:pt x="2253929" y="3174149"/>
                  <a:pt x="2129464" y="3211826"/>
                </a:cubicBezTo>
                <a:cubicBezTo>
                  <a:pt x="1969172" y="3201198"/>
                  <a:pt x="1653280" y="3256602"/>
                  <a:pt x="1428426" y="3211826"/>
                </a:cubicBezTo>
                <a:cubicBezTo>
                  <a:pt x="1241035" y="3194180"/>
                  <a:pt x="1053002" y="3234549"/>
                  <a:pt x="621856" y="3211826"/>
                </a:cubicBezTo>
                <a:cubicBezTo>
                  <a:pt x="317302" y="3156418"/>
                  <a:pt x="149130" y="2945803"/>
                  <a:pt x="0" y="2563935"/>
                </a:cubicBezTo>
                <a:cubicBezTo>
                  <a:pt x="3421" y="2359621"/>
                  <a:pt x="-56856" y="2112037"/>
                  <a:pt x="0" y="1925253"/>
                </a:cubicBezTo>
                <a:cubicBezTo>
                  <a:pt x="21783" y="1770449"/>
                  <a:pt x="-23008" y="1542480"/>
                  <a:pt x="0" y="1248249"/>
                </a:cubicBezTo>
                <a:cubicBezTo>
                  <a:pt x="-19390" y="1016702"/>
                  <a:pt x="-52595" y="784322"/>
                  <a:pt x="0" y="647889"/>
                </a:cubicBezTo>
                <a:close/>
              </a:path>
            </a:pathLst>
          </a:custGeom>
          <a:solidFill>
            <a:srgbClr val="CCFFFF">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2700" dirty="0">
                <a:solidFill>
                  <a:srgbClr val="000000"/>
                </a:solidFill>
                <a:latin typeface="UTM Avo" panose="02040603050506020204" pitchFamily="18" charset="0"/>
                <a:cs typeface="Calibri" panose="020F0502020204030204" pitchFamily="34" charset="0"/>
              </a:rPr>
              <a:t>-</a:t>
            </a: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Mỗi</a:t>
            </a: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nhóm</a:t>
            </a:r>
            <a:r>
              <a:rPr lang="en-US" sz="2700" kern="0" dirty="0">
                <a:solidFill>
                  <a:srgbClr val="000000"/>
                </a:solidFill>
                <a:latin typeface="UTM Avo" panose="02040603050506020204" pitchFamily="18" charset="0"/>
                <a:cs typeface="Calibri" panose="020F0502020204030204" pitchFamily="34" charset="0"/>
                <a:sym typeface="Arial"/>
              </a:rPr>
              <a:t> 4 </a:t>
            </a:r>
            <a:r>
              <a:rPr lang="en-US" sz="2700" kern="0" dirty="0" err="1">
                <a:solidFill>
                  <a:srgbClr val="000000"/>
                </a:solidFill>
                <a:latin typeface="UTM Avo" panose="02040603050506020204" pitchFamily="18" charset="0"/>
                <a:cs typeface="Calibri" panose="020F0502020204030204" pitchFamily="34" charset="0"/>
                <a:sym typeface="Arial"/>
              </a:rPr>
              <a:t>bạn</a:t>
            </a:r>
            <a:r>
              <a:rPr lang="en-US" sz="27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Đọc</a:t>
            </a: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nối</a:t>
            </a: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tiếp</a:t>
            </a: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trong</a:t>
            </a: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nhóm</a:t>
            </a: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i="1" kern="0" dirty="0">
                <a:solidFill>
                  <a:srgbClr val="000000"/>
                </a:solidFill>
                <a:latin typeface="UTM Avo" panose="02040603050506020204" pitchFamily="18" charset="0"/>
                <a:cs typeface="Calibri" panose="020F0502020204030204" pitchFamily="34" charset="0"/>
                <a:sym typeface="Arial"/>
              </a:rPr>
              <a:t>(2 </a:t>
            </a:r>
            <a:r>
              <a:rPr lang="en-US" sz="2700" i="1" dirty="0" err="1">
                <a:solidFill>
                  <a:srgbClr val="000000"/>
                </a:solidFill>
                <a:latin typeface="UTM Avo" panose="02040603050506020204" pitchFamily="18" charset="0"/>
                <a:cs typeface="Calibri" panose="020F0502020204030204" pitchFamily="34" charset="0"/>
              </a:rPr>
              <a:t>bạn</a:t>
            </a:r>
            <a:r>
              <a:rPr lang="en-US" sz="2700" i="1" dirty="0">
                <a:solidFill>
                  <a:srgbClr val="000000"/>
                </a:solidFill>
                <a:latin typeface="UTM Avo" panose="02040603050506020204" pitchFamily="18" charset="0"/>
                <a:cs typeface="Calibri" panose="020F0502020204030204" pitchFamily="34" charset="0"/>
              </a:rPr>
              <a:t> </a:t>
            </a:r>
            <a:r>
              <a:rPr lang="en-US" sz="2700" i="1" dirty="0" err="1">
                <a:solidFill>
                  <a:srgbClr val="000000"/>
                </a:solidFill>
                <a:latin typeface="UTM Avo" panose="02040603050506020204" pitchFamily="18" charset="0"/>
                <a:cs typeface="Calibri" panose="020F0502020204030204" pitchFamily="34" charset="0"/>
              </a:rPr>
              <a:t>đọc</a:t>
            </a:r>
            <a:r>
              <a:rPr lang="en-US" sz="2700" i="1" dirty="0">
                <a:solidFill>
                  <a:srgbClr val="000000"/>
                </a:solidFill>
                <a:latin typeface="UTM Avo" panose="02040603050506020204" pitchFamily="18" charset="0"/>
                <a:cs typeface="Calibri" panose="020F0502020204030204" pitchFamily="34" charset="0"/>
              </a:rPr>
              <a:t> </a:t>
            </a:r>
            <a:r>
              <a:rPr lang="en-US" sz="2700" i="1" dirty="0" err="1">
                <a:solidFill>
                  <a:srgbClr val="000000"/>
                </a:solidFill>
                <a:latin typeface="UTM Avo" panose="02040603050506020204" pitchFamily="18" charset="0"/>
                <a:cs typeface="Calibri" panose="020F0502020204030204" pitchFamily="34" charset="0"/>
              </a:rPr>
              <a:t>nối</a:t>
            </a:r>
            <a:r>
              <a:rPr lang="en-US" sz="2700" i="1" dirty="0">
                <a:solidFill>
                  <a:srgbClr val="000000"/>
                </a:solidFill>
                <a:latin typeface="UTM Avo" panose="02040603050506020204" pitchFamily="18" charset="0"/>
                <a:cs typeface="Calibri" panose="020F0502020204030204" pitchFamily="34" charset="0"/>
              </a:rPr>
              <a:t> </a:t>
            </a:r>
            <a:r>
              <a:rPr lang="en-US" sz="2700" i="1" dirty="0" err="1">
                <a:solidFill>
                  <a:srgbClr val="000000"/>
                </a:solidFill>
                <a:latin typeface="UTM Avo" panose="02040603050506020204" pitchFamily="18" charset="0"/>
                <a:cs typeface="Calibri" panose="020F0502020204030204" pitchFamily="34" charset="0"/>
              </a:rPr>
              <a:t>tiếp</a:t>
            </a:r>
            <a:r>
              <a:rPr lang="en-US" sz="2700" i="1" dirty="0">
                <a:solidFill>
                  <a:srgbClr val="000000"/>
                </a:solidFill>
                <a:latin typeface="UTM Avo" panose="02040603050506020204" pitchFamily="18" charset="0"/>
                <a:cs typeface="Calibri" panose="020F0502020204030204" pitchFamily="34" charset="0"/>
              </a:rPr>
              <a:t> </a:t>
            </a:r>
            <a:r>
              <a:rPr lang="en-US" sz="2700" i="1" kern="0" dirty="0" err="1">
                <a:solidFill>
                  <a:srgbClr val="000000"/>
                </a:solidFill>
                <a:latin typeface="UTM Avo" panose="02040603050506020204" pitchFamily="18" charset="0"/>
                <a:cs typeface="Calibri" panose="020F0502020204030204" pitchFamily="34" charset="0"/>
                <a:sym typeface="Arial"/>
              </a:rPr>
              <a:t>Đoạn</a:t>
            </a:r>
            <a:r>
              <a:rPr lang="en-US" sz="2700" i="1" kern="0" dirty="0">
                <a:solidFill>
                  <a:srgbClr val="000000"/>
                </a:solidFill>
                <a:latin typeface="UTM Avo" panose="02040603050506020204" pitchFamily="18" charset="0"/>
                <a:cs typeface="Calibri" panose="020F0502020204030204" pitchFamily="34" charset="0"/>
                <a:sym typeface="Arial"/>
              </a:rPr>
              <a:t> 2)</a:t>
            </a:r>
          </a:p>
          <a:p>
            <a:pPr marL="757748" algn="just" defTabSz="1219170">
              <a:lnSpc>
                <a:spcPct val="150000"/>
              </a:lnSpc>
              <a:buClr>
                <a:srgbClr val="000000"/>
              </a:buClr>
            </a:pP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Một</a:t>
            </a: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số</a:t>
            </a: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nhóm</a:t>
            </a: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đọc</a:t>
            </a: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nối</a:t>
            </a: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tiếp</a:t>
            </a: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trước</a:t>
            </a: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lớp</a:t>
            </a: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theo</a:t>
            </a: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yêu</a:t>
            </a:r>
            <a:r>
              <a:rPr lang="en-US" sz="2700" kern="0" dirty="0">
                <a:solidFill>
                  <a:srgbClr val="000000"/>
                </a:solidFill>
                <a:latin typeface="UTM Avo" panose="02040603050506020204" pitchFamily="18" charset="0"/>
                <a:cs typeface="Calibri" panose="020F0502020204030204" pitchFamily="34" charset="0"/>
                <a:sym typeface="Arial"/>
              </a:rPr>
              <a:t> </a:t>
            </a:r>
            <a:r>
              <a:rPr lang="en-US" sz="2700" kern="0" dirty="0" err="1">
                <a:solidFill>
                  <a:srgbClr val="000000"/>
                </a:solidFill>
                <a:latin typeface="UTM Avo" panose="02040603050506020204" pitchFamily="18" charset="0"/>
                <a:cs typeface="Calibri" panose="020F0502020204030204" pitchFamily="34" charset="0"/>
                <a:sym typeface="Arial"/>
              </a:rPr>
              <a:t>cầu</a:t>
            </a:r>
            <a:r>
              <a:rPr lang="en-US" sz="27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25001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id="{1E2B7290-272C-3BB4-0DAC-5AC234BD8CEF}"/>
              </a:ext>
            </a:extLst>
          </p:cNvPr>
          <p:cNvSpPr/>
          <p:nvPr/>
        </p:nvSpPr>
        <p:spPr>
          <a:xfrm>
            <a:off x="693278" y="1060996"/>
            <a:ext cx="8115300" cy="2897497"/>
          </a:xfrm>
          <a:custGeom>
            <a:avLst/>
            <a:gdLst/>
            <a:ahLst/>
            <a:cxnLst/>
            <a:rect l="l" t="t" r="r" b="b"/>
            <a:pathLst>
              <a:path w="16230600" h="5164282">
                <a:moveTo>
                  <a:pt x="0" y="0"/>
                </a:moveTo>
                <a:lnTo>
                  <a:pt x="16230600" y="0"/>
                </a:lnTo>
                <a:lnTo>
                  <a:pt x="16230600" y="5164282"/>
                </a:lnTo>
                <a:lnTo>
                  <a:pt x="0" y="51642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Freeform 2"/>
          <p:cNvSpPr/>
          <p:nvPr/>
        </p:nvSpPr>
        <p:spPr>
          <a:xfrm rot="2307406">
            <a:off x="-986506" y="3908752"/>
            <a:ext cx="2643855" cy="20574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249407">
            <a:off x="1142072" y="3040544"/>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1476683">
            <a:off x="7263357" y="3422959"/>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203988">
            <a:off x="8070687" y="632693"/>
            <a:ext cx="702869" cy="587774"/>
          </a:xfrm>
          <a:custGeom>
            <a:avLst/>
            <a:gdLst/>
            <a:ahLst/>
            <a:cxnLst/>
            <a:rect l="l" t="t" r="r" b="b"/>
            <a:pathLst>
              <a:path w="1405738" h="1175548">
                <a:moveTo>
                  <a:pt x="0" y="0"/>
                </a:moveTo>
                <a:lnTo>
                  <a:pt x="1405738" y="0"/>
                </a:lnTo>
                <a:lnTo>
                  <a:pt x="1405738" y="1175549"/>
                </a:lnTo>
                <a:lnTo>
                  <a:pt x="0" y="11755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1132091">
            <a:off x="-1640053" y="23277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 name="Rectangle 3">
            <a:extLst>
              <a:ext uri="{FF2B5EF4-FFF2-40B4-BE49-F238E27FC236}">
                <a16:creationId xmlns:a16="http://schemas.microsoft.com/office/drawing/2014/main" id="{E64B6BBB-F294-B468-0E40-2D789CBD7C70}"/>
              </a:ext>
            </a:extLst>
          </p:cNvPr>
          <p:cNvSpPr/>
          <p:nvPr/>
        </p:nvSpPr>
        <p:spPr>
          <a:xfrm>
            <a:off x="1511358" y="1719457"/>
            <a:ext cx="6437376" cy="124649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500" b="1" i="0" u="none" strike="noStrike" kern="0" cap="none" spc="0" normalizeH="0" baseline="0" noProof="0" dirty="0">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40603050506020204" pitchFamily="18" charset="0"/>
                <a:sym typeface="Arial"/>
              </a:rPr>
              <a:t>TÌM HIỂU BÀI</a:t>
            </a:r>
            <a:endParaRPr kumimoji="0" lang="en-US" sz="75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TM Avo" panose="02040603050506020204" pitchFamily="18" charset="0"/>
              <a:sym typeface="Arial"/>
            </a:endParaRPr>
          </a:p>
        </p:txBody>
      </p:sp>
    </p:spTree>
    <p:extLst>
      <p:ext uri="{BB962C8B-B14F-4D97-AF65-F5344CB8AC3E}">
        <p14:creationId xmlns:p14="http://schemas.microsoft.com/office/powerpoint/2010/main" val="1069860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sp>
        <p:nvSpPr>
          <p:cNvPr id="2" name="Freeform 2"/>
          <p:cNvSpPr/>
          <p:nvPr/>
        </p:nvSpPr>
        <p:spPr>
          <a:xfrm rot="2307406">
            <a:off x="-132542" y="2820582"/>
            <a:ext cx="2643855" cy="20574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09901" y="209550"/>
            <a:ext cx="8675258" cy="4724400"/>
            <a:chOff x="0" y="0"/>
            <a:chExt cx="3875293" cy="1648025"/>
          </a:xfrm>
        </p:grpSpPr>
        <p:sp>
          <p:nvSpPr>
            <p:cNvPr id="4" name="Freeform 4"/>
            <p:cNvSpPr/>
            <p:nvPr/>
          </p:nvSpPr>
          <p:spPr>
            <a:xfrm>
              <a:off x="0" y="0"/>
              <a:ext cx="3875293" cy="1648025"/>
            </a:xfrm>
            <a:custGeom>
              <a:avLst/>
              <a:gdLst/>
              <a:ahLst/>
              <a:cxnLst/>
              <a:rect l="l" t="t" r="r" b="b"/>
              <a:pathLst>
                <a:path w="3875293" h="1648025">
                  <a:moveTo>
                    <a:pt x="23677" y="0"/>
                  </a:moveTo>
                  <a:lnTo>
                    <a:pt x="3851615" y="0"/>
                  </a:lnTo>
                  <a:cubicBezTo>
                    <a:pt x="3857895" y="0"/>
                    <a:pt x="3863917" y="2495"/>
                    <a:pt x="3868358" y="6935"/>
                  </a:cubicBezTo>
                  <a:cubicBezTo>
                    <a:pt x="3872798" y="11375"/>
                    <a:pt x="3875293" y="17398"/>
                    <a:pt x="3875293" y="23677"/>
                  </a:cubicBezTo>
                  <a:lnTo>
                    <a:pt x="3875293" y="1624348"/>
                  </a:lnTo>
                  <a:cubicBezTo>
                    <a:pt x="3875293" y="1630628"/>
                    <a:pt x="3872798" y="1636650"/>
                    <a:pt x="3868358" y="1641091"/>
                  </a:cubicBezTo>
                  <a:cubicBezTo>
                    <a:pt x="3863917" y="1645531"/>
                    <a:pt x="3857895" y="1648025"/>
                    <a:pt x="3851615" y="1648025"/>
                  </a:cubicBezTo>
                  <a:lnTo>
                    <a:pt x="23677" y="1648025"/>
                  </a:lnTo>
                  <a:cubicBezTo>
                    <a:pt x="17398" y="1648025"/>
                    <a:pt x="11375" y="1645531"/>
                    <a:pt x="6935" y="1641091"/>
                  </a:cubicBezTo>
                  <a:cubicBezTo>
                    <a:pt x="2495" y="1636650"/>
                    <a:pt x="0" y="1630628"/>
                    <a:pt x="0" y="1624348"/>
                  </a:cubicBezTo>
                  <a:lnTo>
                    <a:pt x="0" y="23677"/>
                  </a:lnTo>
                  <a:cubicBezTo>
                    <a:pt x="0" y="17398"/>
                    <a:pt x="2495" y="11375"/>
                    <a:pt x="6935" y="6935"/>
                  </a:cubicBezTo>
                  <a:cubicBezTo>
                    <a:pt x="11375" y="2495"/>
                    <a:pt x="17398" y="0"/>
                    <a:pt x="23677" y="0"/>
                  </a:cubicBezTo>
                  <a:close/>
                </a:path>
              </a:pathLst>
            </a:custGeom>
            <a:solidFill>
              <a:srgbClr val="FFFFFF"/>
            </a:solidFill>
            <a:ln w="57150" cap="rnd">
              <a:solidFill>
                <a:srgbClr val="3E82A3"/>
              </a:solidFill>
              <a:prstDash val="solid"/>
              <a:round/>
            </a:ln>
          </p:spPr>
        </p:sp>
        <p:sp>
          <p:nvSpPr>
            <p:cNvPr id="5" name="TextBox 5"/>
            <p:cNvSpPr txBox="1"/>
            <p:nvPr/>
          </p:nvSpPr>
          <p:spPr>
            <a:xfrm>
              <a:off x="0" y="-38100"/>
              <a:ext cx="3875293" cy="16861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6" name="Freeform 6"/>
          <p:cNvSpPr/>
          <p:nvPr/>
        </p:nvSpPr>
        <p:spPr>
          <a:xfrm rot="-1249407">
            <a:off x="-19661" y="4319745"/>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476683">
            <a:off x="8358327" y="-12606"/>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203988">
            <a:off x="8070687" y="632693"/>
            <a:ext cx="702869" cy="587774"/>
          </a:xfrm>
          <a:custGeom>
            <a:avLst/>
            <a:gdLst/>
            <a:ahLst/>
            <a:cxnLst/>
            <a:rect l="l" t="t" r="r" b="b"/>
            <a:pathLst>
              <a:path w="1405738" h="1175548">
                <a:moveTo>
                  <a:pt x="0" y="0"/>
                </a:moveTo>
                <a:lnTo>
                  <a:pt x="1405738" y="0"/>
                </a:lnTo>
                <a:lnTo>
                  <a:pt x="1405738" y="1175549"/>
                </a:lnTo>
                <a:lnTo>
                  <a:pt x="0" y="11755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132091">
            <a:off x="-1640053" y="23277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Rectangle: Rounded Corners 8">
            <a:extLst>
              <a:ext uri="{FF2B5EF4-FFF2-40B4-BE49-F238E27FC236}">
                <a16:creationId xmlns:a16="http://schemas.microsoft.com/office/drawing/2014/main" id="{876090B7-B682-F6EE-252D-5BEB2AE02D47}"/>
              </a:ext>
            </a:extLst>
          </p:cNvPr>
          <p:cNvSpPr/>
          <p:nvPr/>
        </p:nvSpPr>
        <p:spPr>
          <a:xfrm>
            <a:off x="725307" y="438293"/>
            <a:ext cx="7594761" cy="1738708"/>
          </a:xfrm>
          <a:prstGeom prst="roundRect">
            <a:avLst/>
          </a:prstGeom>
          <a:solidFill>
            <a:srgbClr val="FFFFFF"/>
          </a:solidFill>
          <a:ln w="38100">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i="1" u="sng" dirty="0" err="1">
                <a:solidFill>
                  <a:srgbClr val="FF0000"/>
                </a:solidFill>
                <a:latin typeface="UTM Avo" panose="02040603050506020204" pitchFamily="18" charset="0"/>
                <a:ea typeface="SimSun" panose="02010600030101010101" pitchFamily="2" charset="-122"/>
              </a:rPr>
              <a:t>Câu</a:t>
            </a:r>
            <a:r>
              <a:rPr lang="en-US" sz="2500" i="1" u="sng" dirty="0">
                <a:solidFill>
                  <a:srgbClr val="FF0000"/>
                </a:solidFill>
                <a:latin typeface="UTM Avo" panose="02040603050506020204" pitchFamily="18" charset="0"/>
                <a:ea typeface="SimSun" panose="02010600030101010101" pitchFamily="2" charset="-122"/>
              </a:rPr>
              <a:t> 1:</a:t>
            </a:r>
            <a:r>
              <a:rPr lang="en-US" sz="2500" i="1" dirty="0">
                <a:solidFill>
                  <a:srgbClr val="FF0000"/>
                </a:solidFill>
                <a:latin typeface="UTM Avo" panose="02040603050506020204" pitchFamily="18" charset="0"/>
                <a:ea typeface="SimSun" panose="02010600030101010101" pitchFamily="2" charset="-122"/>
              </a:rPr>
              <a:t> </a:t>
            </a:r>
            <a:r>
              <a:rPr lang="en-US" sz="2500" b="1" i="1" dirty="0" err="1">
                <a:solidFill>
                  <a:srgbClr val="FF0000"/>
                </a:solidFill>
                <a:latin typeface="UTM Avo" panose="02040603050506020204" pitchFamily="18" charset="0"/>
                <a:ea typeface="SimSun" panose="02010600030101010101" pitchFamily="2" charset="-122"/>
              </a:rPr>
              <a:t>Những</a:t>
            </a:r>
            <a:r>
              <a:rPr lang="en-US" sz="2500" b="1" i="1" dirty="0">
                <a:solidFill>
                  <a:srgbClr val="FF0000"/>
                </a:solidFill>
                <a:latin typeface="UTM Avo" panose="02040603050506020204" pitchFamily="18" charset="0"/>
                <a:ea typeface="SimSun" panose="02010600030101010101" pitchFamily="2" charset="-122"/>
              </a:rPr>
              <a:t> chi </a:t>
            </a:r>
            <a:r>
              <a:rPr lang="en-US" sz="2500" b="1" i="1" dirty="0" err="1">
                <a:solidFill>
                  <a:srgbClr val="FF0000"/>
                </a:solidFill>
                <a:latin typeface="UTM Avo" panose="02040603050506020204" pitchFamily="18" charset="0"/>
                <a:ea typeface="SimSun" panose="02010600030101010101" pitchFamily="2" charset="-122"/>
              </a:rPr>
              <a:t>tiết</a:t>
            </a:r>
            <a:r>
              <a:rPr lang="en-US" sz="2500" b="1" i="1" dirty="0">
                <a:solidFill>
                  <a:srgbClr val="FF0000"/>
                </a:solidFill>
                <a:latin typeface="UTM Avo" panose="02040603050506020204" pitchFamily="18" charset="0"/>
                <a:ea typeface="SimSun" panose="02010600030101010101" pitchFamily="2" charset="-122"/>
              </a:rPr>
              <a:t> </a:t>
            </a:r>
            <a:r>
              <a:rPr lang="en-US" sz="2500" b="1" i="1" dirty="0" err="1">
                <a:solidFill>
                  <a:srgbClr val="FF0000"/>
                </a:solidFill>
                <a:latin typeface="UTM Avo" panose="02040603050506020204" pitchFamily="18" charset="0"/>
                <a:ea typeface="SimSun" panose="02010600030101010101" pitchFamily="2" charset="-122"/>
              </a:rPr>
              <a:t>về</a:t>
            </a:r>
            <a:r>
              <a:rPr lang="en-US" sz="2500" b="1" i="1" dirty="0">
                <a:solidFill>
                  <a:srgbClr val="FF0000"/>
                </a:solidFill>
                <a:latin typeface="UTM Avo" panose="02040603050506020204" pitchFamily="18" charset="0"/>
                <a:ea typeface="SimSun" panose="02010600030101010101" pitchFamily="2" charset="-122"/>
              </a:rPr>
              <a:t> </a:t>
            </a:r>
            <a:r>
              <a:rPr lang="en-US" sz="2500" b="1" i="1" dirty="0" err="1">
                <a:solidFill>
                  <a:srgbClr val="FF0000"/>
                </a:solidFill>
                <a:latin typeface="UTM Avo" panose="02040603050506020204" pitchFamily="18" charset="0"/>
                <a:ea typeface="SimSun" panose="02010600030101010101" pitchFamily="2" charset="-122"/>
              </a:rPr>
              <a:t>tuổi</a:t>
            </a:r>
            <a:r>
              <a:rPr lang="en-US" sz="2500" b="1" i="1" dirty="0">
                <a:solidFill>
                  <a:srgbClr val="FF0000"/>
                </a:solidFill>
                <a:latin typeface="UTM Avo" panose="02040603050506020204" pitchFamily="18" charset="0"/>
                <a:ea typeface="SimSun" panose="02010600030101010101" pitchFamily="2" charset="-122"/>
              </a:rPr>
              <a:t> </a:t>
            </a:r>
            <a:r>
              <a:rPr lang="en-US" sz="2500" b="1" i="1" dirty="0" err="1">
                <a:solidFill>
                  <a:srgbClr val="FF0000"/>
                </a:solidFill>
                <a:latin typeface="UTM Avo" panose="02040603050506020204" pitchFamily="18" charset="0"/>
                <a:ea typeface="SimSun" panose="02010600030101010101" pitchFamily="2" charset="-122"/>
              </a:rPr>
              <a:t>thơ</a:t>
            </a:r>
            <a:r>
              <a:rPr lang="en-US" sz="2500" b="1" i="1" dirty="0">
                <a:solidFill>
                  <a:srgbClr val="FF0000"/>
                </a:solidFill>
                <a:latin typeface="UTM Avo" panose="02040603050506020204" pitchFamily="18" charset="0"/>
                <a:ea typeface="SimSun" panose="02010600030101010101" pitchFamily="2" charset="-122"/>
              </a:rPr>
              <a:t> </a:t>
            </a:r>
            <a:r>
              <a:rPr lang="en-US" sz="2500" b="1" i="1" dirty="0" err="1">
                <a:solidFill>
                  <a:srgbClr val="FF0000"/>
                </a:solidFill>
                <a:latin typeface="UTM Avo" panose="02040603050506020204" pitchFamily="18" charset="0"/>
                <a:ea typeface="SimSun" panose="02010600030101010101" pitchFamily="2" charset="-122"/>
              </a:rPr>
              <a:t>và</a:t>
            </a:r>
            <a:r>
              <a:rPr lang="en-US" sz="2500" b="1" i="1" dirty="0">
                <a:solidFill>
                  <a:srgbClr val="FF0000"/>
                </a:solidFill>
                <a:latin typeface="UTM Avo" panose="02040603050506020204" pitchFamily="18" charset="0"/>
                <a:ea typeface="SimSun" panose="02010600030101010101" pitchFamily="2" charset="-122"/>
              </a:rPr>
              <a:t> </a:t>
            </a:r>
            <a:r>
              <a:rPr lang="en-US" sz="2500" b="1" i="1" dirty="0" err="1">
                <a:solidFill>
                  <a:srgbClr val="FF0000"/>
                </a:solidFill>
                <a:latin typeface="UTM Avo" panose="02040603050506020204" pitchFamily="18" charset="0"/>
                <a:ea typeface="SimSun" panose="02010600030101010101" pitchFamily="2" charset="-122"/>
              </a:rPr>
              <a:t>tuổi</a:t>
            </a:r>
            <a:r>
              <a:rPr lang="en-US" sz="2500" b="1" i="1" dirty="0">
                <a:solidFill>
                  <a:srgbClr val="FF0000"/>
                </a:solidFill>
                <a:latin typeface="UTM Avo" panose="02040603050506020204" pitchFamily="18" charset="0"/>
                <a:ea typeface="SimSun" panose="02010600030101010101" pitchFamily="2" charset="-122"/>
              </a:rPr>
              <a:t> </a:t>
            </a:r>
            <a:r>
              <a:rPr lang="en-US" sz="2500" b="1" i="1" dirty="0" err="1">
                <a:solidFill>
                  <a:srgbClr val="FF0000"/>
                </a:solidFill>
                <a:latin typeface="UTM Avo" panose="02040603050506020204" pitchFamily="18" charset="0"/>
                <a:ea typeface="SimSun" panose="02010600030101010101" pitchFamily="2" charset="-122"/>
              </a:rPr>
              <a:t>trẻ</a:t>
            </a:r>
            <a:r>
              <a:rPr lang="en-US" sz="2500" b="1" i="1" dirty="0">
                <a:solidFill>
                  <a:srgbClr val="FF0000"/>
                </a:solidFill>
                <a:latin typeface="UTM Avo" panose="02040603050506020204" pitchFamily="18" charset="0"/>
                <a:ea typeface="SimSun" panose="02010600030101010101" pitchFamily="2" charset="-122"/>
              </a:rPr>
              <a:t> </a:t>
            </a:r>
            <a:r>
              <a:rPr lang="en-US" sz="2500" b="1" i="1" dirty="0" err="1">
                <a:solidFill>
                  <a:srgbClr val="FF0000"/>
                </a:solidFill>
                <a:latin typeface="UTM Avo" panose="02040603050506020204" pitchFamily="18" charset="0"/>
                <a:ea typeface="SimSun" panose="02010600030101010101" pitchFamily="2" charset="-122"/>
              </a:rPr>
              <a:t>của</a:t>
            </a:r>
            <a:r>
              <a:rPr lang="en-US" sz="2500" b="1" i="1" dirty="0">
                <a:solidFill>
                  <a:srgbClr val="FF0000"/>
                </a:solidFill>
                <a:latin typeface="UTM Avo" panose="02040603050506020204" pitchFamily="18" charset="0"/>
                <a:ea typeface="SimSun" panose="02010600030101010101" pitchFamily="2" charset="-122"/>
              </a:rPr>
              <a:t> </a:t>
            </a:r>
            <a:r>
              <a:rPr lang="en-US" sz="2500" b="1" i="1" dirty="0" err="1">
                <a:solidFill>
                  <a:srgbClr val="FF0000"/>
                </a:solidFill>
                <a:latin typeface="UTM Avo" panose="02040603050506020204" pitchFamily="18" charset="0"/>
                <a:ea typeface="SimSun" panose="02010600030101010101" pitchFamily="2" charset="-122"/>
              </a:rPr>
              <a:t>Bạch</a:t>
            </a:r>
            <a:r>
              <a:rPr lang="en-US" sz="2500" b="1" i="1" dirty="0">
                <a:solidFill>
                  <a:srgbClr val="FF0000"/>
                </a:solidFill>
                <a:latin typeface="UTM Avo" panose="02040603050506020204" pitchFamily="18" charset="0"/>
                <a:ea typeface="SimSun" panose="02010600030101010101" pitchFamily="2" charset="-122"/>
              </a:rPr>
              <a:t> Thái </a:t>
            </a:r>
            <a:r>
              <a:rPr lang="en-US" sz="2500" b="1" i="1" dirty="0" err="1">
                <a:solidFill>
                  <a:srgbClr val="FF0000"/>
                </a:solidFill>
                <a:latin typeface="UTM Avo" panose="02040603050506020204" pitchFamily="18" charset="0"/>
                <a:ea typeface="SimSun" panose="02010600030101010101" pitchFamily="2" charset="-122"/>
              </a:rPr>
              <a:t>Bưởi</a:t>
            </a:r>
            <a:r>
              <a:rPr lang="en-US" sz="2500" b="1" i="1" dirty="0">
                <a:solidFill>
                  <a:srgbClr val="FF0000"/>
                </a:solidFill>
                <a:latin typeface="UTM Avo" panose="02040603050506020204" pitchFamily="18" charset="0"/>
                <a:ea typeface="SimSun" panose="02010600030101010101" pitchFamily="2" charset="-122"/>
              </a:rPr>
              <a:t> </a:t>
            </a:r>
            <a:r>
              <a:rPr lang="en-US" sz="2500" b="1" i="1" dirty="0" err="1">
                <a:solidFill>
                  <a:srgbClr val="FF0000"/>
                </a:solidFill>
                <a:latin typeface="UTM Avo" panose="02040603050506020204" pitchFamily="18" charset="0"/>
                <a:ea typeface="SimSun" panose="02010600030101010101" pitchFamily="2" charset="-122"/>
              </a:rPr>
              <a:t>cho</a:t>
            </a:r>
            <a:r>
              <a:rPr lang="en-US" sz="2500" b="1" i="1" dirty="0">
                <a:solidFill>
                  <a:srgbClr val="FF0000"/>
                </a:solidFill>
                <a:latin typeface="UTM Avo" panose="02040603050506020204" pitchFamily="18" charset="0"/>
                <a:ea typeface="SimSun" panose="02010600030101010101" pitchFamily="2" charset="-122"/>
              </a:rPr>
              <a:t> </a:t>
            </a:r>
            <a:r>
              <a:rPr lang="en-US" sz="2500" b="1" i="1" dirty="0" err="1">
                <a:solidFill>
                  <a:srgbClr val="FF0000"/>
                </a:solidFill>
                <a:latin typeface="UTM Avo" panose="02040603050506020204" pitchFamily="18" charset="0"/>
                <a:ea typeface="SimSun" panose="02010600030101010101" pitchFamily="2" charset="-122"/>
              </a:rPr>
              <a:t>thấy</a:t>
            </a:r>
            <a:r>
              <a:rPr lang="en-US" sz="2500" b="1" i="1" dirty="0">
                <a:solidFill>
                  <a:srgbClr val="FF0000"/>
                </a:solidFill>
                <a:latin typeface="UTM Avo" panose="02040603050506020204" pitchFamily="18" charset="0"/>
                <a:ea typeface="SimSun" panose="02010600030101010101" pitchFamily="2" charset="-122"/>
              </a:rPr>
              <a:t> </a:t>
            </a:r>
            <a:r>
              <a:rPr lang="en-US" sz="2500" b="1" i="1" dirty="0" err="1">
                <a:solidFill>
                  <a:srgbClr val="FF0000"/>
                </a:solidFill>
                <a:latin typeface="UTM Avo" panose="02040603050506020204" pitchFamily="18" charset="0"/>
                <a:ea typeface="SimSun" panose="02010600030101010101" pitchFamily="2" charset="-122"/>
              </a:rPr>
              <a:t>ông</a:t>
            </a:r>
            <a:r>
              <a:rPr lang="en-US" sz="2500" b="1" i="1" dirty="0">
                <a:solidFill>
                  <a:srgbClr val="FF0000"/>
                </a:solidFill>
                <a:latin typeface="UTM Avo" panose="02040603050506020204" pitchFamily="18" charset="0"/>
                <a:ea typeface="SimSun" panose="02010600030101010101" pitchFamily="2" charset="-122"/>
              </a:rPr>
              <a:t> </a:t>
            </a:r>
            <a:r>
              <a:rPr lang="en-US" sz="2500" b="1" i="1" dirty="0" err="1">
                <a:solidFill>
                  <a:srgbClr val="FF0000"/>
                </a:solidFill>
                <a:latin typeface="UTM Avo" panose="02040603050506020204" pitchFamily="18" charset="0"/>
                <a:ea typeface="SimSun" panose="02010600030101010101" pitchFamily="2" charset="-122"/>
              </a:rPr>
              <a:t>là</a:t>
            </a:r>
            <a:r>
              <a:rPr lang="en-US" sz="2500" b="1" i="1" dirty="0">
                <a:solidFill>
                  <a:srgbClr val="FF0000"/>
                </a:solidFill>
                <a:latin typeface="UTM Avo" panose="02040603050506020204" pitchFamily="18" charset="0"/>
                <a:ea typeface="SimSun" panose="02010600030101010101" pitchFamily="2" charset="-122"/>
              </a:rPr>
              <a:t> </a:t>
            </a:r>
            <a:r>
              <a:rPr lang="en-US" sz="2500" b="1" i="1" dirty="0" err="1">
                <a:solidFill>
                  <a:srgbClr val="FF0000"/>
                </a:solidFill>
                <a:latin typeface="UTM Avo" panose="02040603050506020204" pitchFamily="18" charset="0"/>
                <a:ea typeface="SimSun" panose="02010600030101010101" pitchFamily="2" charset="-122"/>
              </a:rPr>
              <a:t>người</a:t>
            </a:r>
            <a:r>
              <a:rPr lang="en-US" sz="2500" b="1" i="1" spc="-75" dirty="0">
                <a:solidFill>
                  <a:srgbClr val="FF0000"/>
                </a:solidFill>
                <a:latin typeface="UTM Avo" panose="02040603050506020204" pitchFamily="18" charset="0"/>
                <a:ea typeface="SimSun" panose="02010600030101010101" pitchFamily="2" charset="-122"/>
              </a:rPr>
              <a:t> </a:t>
            </a:r>
            <a:r>
              <a:rPr lang="en-US" sz="2500" b="1" i="1" dirty="0" err="1">
                <a:solidFill>
                  <a:srgbClr val="FF0000"/>
                </a:solidFill>
                <a:latin typeface="UTM Avo" panose="02040603050506020204" pitchFamily="18" charset="0"/>
                <a:ea typeface="SimSun" panose="02010600030101010101" pitchFamily="2" charset="-122"/>
              </a:rPr>
              <a:t>như</a:t>
            </a:r>
            <a:r>
              <a:rPr lang="en-US" sz="2500" b="1" i="1" spc="-70" dirty="0">
                <a:solidFill>
                  <a:srgbClr val="FF0000"/>
                </a:solidFill>
                <a:latin typeface="UTM Avo" panose="02040603050506020204" pitchFamily="18" charset="0"/>
                <a:ea typeface="SimSun" panose="02010600030101010101" pitchFamily="2" charset="-122"/>
              </a:rPr>
              <a:t> </a:t>
            </a:r>
            <a:r>
              <a:rPr lang="en-US" sz="2500" b="1" i="1" dirty="0" err="1">
                <a:solidFill>
                  <a:srgbClr val="FF0000"/>
                </a:solidFill>
                <a:latin typeface="UTM Avo" panose="02040603050506020204" pitchFamily="18" charset="0"/>
                <a:ea typeface="SimSun" panose="02010600030101010101" pitchFamily="2" charset="-122"/>
              </a:rPr>
              <a:t>thế</a:t>
            </a:r>
            <a:r>
              <a:rPr lang="en-US" sz="2500" b="1" i="1" spc="-70" dirty="0">
                <a:solidFill>
                  <a:srgbClr val="FF0000"/>
                </a:solidFill>
                <a:latin typeface="UTM Avo" panose="02040603050506020204" pitchFamily="18" charset="0"/>
                <a:ea typeface="SimSun" panose="02010600030101010101" pitchFamily="2" charset="-122"/>
              </a:rPr>
              <a:t> </a:t>
            </a:r>
            <a:r>
              <a:rPr lang="en-US" sz="2500" b="1" i="1" dirty="0" err="1">
                <a:solidFill>
                  <a:srgbClr val="FF0000"/>
                </a:solidFill>
                <a:latin typeface="UTM Avo" panose="02040603050506020204" pitchFamily="18" charset="0"/>
                <a:ea typeface="SimSun" panose="02010600030101010101" pitchFamily="2" charset="-122"/>
              </a:rPr>
              <a:t>nào</a:t>
            </a:r>
            <a:r>
              <a:rPr lang="en-US" sz="2500" b="1" i="1" dirty="0">
                <a:solidFill>
                  <a:srgbClr val="FF0000"/>
                </a:solidFill>
                <a:latin typeface="UTM Avo" panose="02040603050506020204" pitchFamily="18" charset="0"/>
                <a:ea typeface="SimSun" panose="02010600030101010101" pitchFamily="2" charset="-122"/>
              </a:rPr>
              <a:t>? </a:t>
            </a:r>
            <a:endParaRPr lang="en-US" sz="2500" b="1" dirty="0">
              <a:solidFill>
                <a:srgbClr val="FF0000"/>
              </a:solidFill>
              <a:latin typeface="Times New Roman" panose="02020603050405020304" pitchFamily="18" charset="0"/>
              <a:ea typeface="Times New Roman" panose="02020603050405020304" pitchFamily="18" charset="0"/>
            </a:endParaRPr>
          </a:p>
        </p:txBody>
      </p:sp>
      <p:sp>
        <p:nvSpPr>
          <p:cNvPr id="12" name="Rectangle: Rounded Corners 11">
            <a:extLst>
              <a:ext uri="{FF2B5EF4-FFF2-40B4-BE49-F238E27FC236}">
                <a16:creationId xmlns:a16="http://schemas.microsoft.com/office/drawing/2014/main" id="{2EB11E80-A619-323A-1F7C-A41C9A647F5E}"/>
              </a:ext>
            </a:extLst>
          </p:cNvPr>
          <p:cNvSpPr/>
          <p:nvPr/>
        </p:nvSpPr>
        <p:spPr>
          <a:xfrm>
            <a:off x="876862" y="2395171"/>
            <a:ext cx="7357310" cy="2508275"/>
          </a:xfrm>
          <a:prstGeom prst="roundRect">
            <a:avLst/>
          </a:prstGeom>
          <a:solidFill>
            <a:srgbClr val="FFFFFF"/>
          </a:solidFill>
          <a:ln w="53975">
            <a:solidFill>
              <a:schemeClr val="tx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tabLst>
                <a:tab pos="1045210" algn="l"/>
              </a:tabLst>
            </a:pPr>
            <a:r>
              <a:rPr lang="en-US" sz="2500" dirty="0">
                <a:solidFill>
                  <a:srgbClr val="0000CC"/>
                </a:solidFill>
                <a:latin typeface="UTM Avo" panose="02040603050506020204" pitchFamily="18" charset="0"/>
                <a:ea typeface="Times New Roman" panose="02020603050405020304" pitchFamily="18" charset="0"/>
              </a:rPr>
              <a:t>      </a:t>
            </a:r>
            <a:r>
              <a:rPr lang="vi-VN" sz="2500" dirty="0">
                <a:solidFill>
                  <a:srgbClr val="0000CC"/>
                </a:solidFill>
                <a:latin typeface="UTM Avo" panose="02040603050506020204" pitchFamily="18" charset="0"/>
                <a:ea typeface="Times New Roman" panose="02020603050405020304" pitchFamily="18" charset="0"/>
              </a:rPr>
              <a:t>Bạch</a:t>
            </a:r>
            <a:r>
              <a:rPr lang="vi-VN" sz="2500" spc="-75" dirty="0">
                <a:solidFill>
                  <a:srgbClr val="0000CC"/>
                </a:solidFill>
                <a:latin typeface="UTM Avo" panose="02040603050506020204" pitchFamily="18" charset="0"/>
                <a:ea typeface="Times New Roman" panose="02020603050405020304" pitchFamily="18" charset="0"/>
              </a:rPr>
              <a:t> </a:t>
            </a:r>
            <a:r>
              <a:rPr lang="vi-VN" sz="2500" dirty="0">
                <a:solidFill>
                  <a:srgbClr val="0000CC"/>
                </a:solidFill>
                <a:latin typeface="UTM Avo" panose="02040603050506020204" pitchFamily="18" charset="0"/>
                <a:ea typeface="Times New Roman" panose="02020603050405020304" pitchFamily="18" charset="0"/>
              </a:rPr>
              <a:t>Thái</a:t>
            </a:r>
            <a:r>
              <a:rPr lang="vi-VN" sz="2500" spc="-70" dirty="0">
                <a:solidFill>
                  <a:srgbClr val="0000CC"/>
                </a:solidFill>
                <a:latin typeface="UTM Avo" panose="02040603050506020204" pitchFamily="18" charset="0"/>
                <a:ea typeface="Times New Roman" panose="02020603050405020304" pitchFamily="18" charset="0"/>
              </a:rPr>
              <a:t> </a:t>
            </a:r>
            <a:r>
              <a:rPr lang="vi-VN" sz="2500" dirty="0">
                <a:solidFill>
                  <a:srgbClr val="0000CC"/>
                </a:solidFill>
                <a:latin typeface="UTM Avo" panose="02040603050506020204" pitchFamily="18" charset="0"/>
                <a:ea typeface="Times New Roman" panose="02020603050405020304" pitchFamily="18" charset="0"/>
              </a:rPr>
              <a:t>Bưởi</a:t>
            </a:r>
            <a:r>
              <a:rPr lang="vi-VN" sz="2500" spc="-70" dirty="0">
                <a:solidFill>
                  <a:srgbClr val="0000CC"/>
                </a:solidFill>
                <a:latin typeface="UTM Avo" panose="02040603050506020204" pitchFamily="18" charset="0"/>
                <a:ea typeface="Times New Roman" panose="02020603050405020304" pitchFamily="18" charset="0"/>
              </a:rPr>
              <a:t> </a:t>
            </a:r>
            <a:r>
              <a:rPr lang="vi-VN" sz="2500" dirty="0">
                <a:solidFill>
                  <a:srgbClr val="0000CC"/>
                </a:solidFill>
                <a:latin typeface="UTM Avo" panose="02040603050506020204" pitchFamily="18" charset="0"/>
                <a:ea typeface="Times New Roman" panose="02020603050405020304" pitchFamily="18" charset="0"/>
              </a:rPr>
              <a:t>rất</a:t>
            </a:r>
            <a:r>
              <a:rPr lang="vi-VN" sz="2500" spc="-70" dirty="0">
                <a:solidFill>
                  <a:srgbClr val="0000CC"/>
                </a:solidFill>
                <a:latin typeface="UTM Avo" panose="02040603050506020204" pitchFamily="18" charset="0"/>
                <a:ea typeface="Times New Roman" panose="02020603050405020304" pitchFamily="18" charset="0"/>
              </a:rPr>
              <a:t> </a:t>
            </a:r>
            <a:r>
              <a:rPr lang="vi-VN" sz="2500" dirty="0">
                <a:solidFill>
                  <a:srgbClr val="0000CC"/>
                </a:solidFill>
                <a:latin typeface="UTM Avo" panose="02040603050506020204" pitchFamily="18" charset="0"/>
                <a:ea typeface="Times New Roman" panose="02020603050405020304" pitchFamily="18" charset="0"/>
              </a:rPr>
              <a:t>thông</a:t>
            </a:r>
            <a:r>
              <a:rPr lang="vi-VN" sz="2500" spc="-70" dirty="0">
                <a:solidFill>
                  <a:srgbClr val="0000CC"/>
                </a:solidFill>
                <a:latin typeface="UTM Avo" panose="02040603050506020204" pitchFamily="18" charset="0"/>
                <a:ea typeface="Times New Roman" panose="02020603050405020304" pitchFamily="18" charset="0"/>
              </a:rPr>
              <a:t> </a:t>
            </a:r>
            <a:r>
              <a:rPr lang="vi-VN" sz="2500" dirty="0">
                <a:solidFill>
                  <a:srgbClr val="0000CC"/>
                </a:solidFill>
                <a:latin typeface="UTM Avo" panose="02040603050506020204" pitchFamily="18" charset="0"/>
                <a:ea typeface="Times New Roman" panose="02020603050405020304" pitchFamily="18" charset="0"/>
              </a:rPr>
              <a:t>minh,</a:t>
            </a:r>
            <a:r>
              <a:rPr lang="vi-VN" sz="2500" spc="-70" dirty="0">
                <a:solidFill>
                  <a:srgbClr val="0000CC"/>
                </a:solidFill>
                <a:latin typeface="UTM Avo" panose="02040603050506020204" pitchFamily="18" charset="0"/>
                <a:ea typeface="Times New Roman" panose="02020603050405020304" pitchFamily="18" charset="0"/>
              </a:rPr>
              <a:t> </a:t>
            </a:r>
            <a:r>
              <a:rPr lang="vi-VN" sz="2500" dirty="0">
                <a:solidFill>
                  <a:srgbClr val="0000CC"/>
                </a:solidFill>
                <a:latin typeface="UTM Avo" panose="02040603050506020204" pitchFamily="18" charset="0"/>
                <a:ea typeface="Times New Roman" panose="02020603050405020304" pitchFamily="18" charset="0"/>
              </a:rPr>
              <a:t>chịu</a:t>
            </a:r>
            <a:r>
              <a:rPr lang="vi-VN" sz="2500" spc="-70" dirty="0">
                <a:solidFill>
                  <a:srgbClr val="0000CC"/>
                </a:solidFill>
                <a:latin typeface="UTM Avo" panose="02040603050506020204" pitchFamily="18" charset="0"/>
                <a:ea typeface="Times New Roman" panose="02020603050405020304" pitchFamily="18" charset="0"/>
              </a:rPr>
              <a:t> </a:t>
            </a:r>
            <a:r>
              <a:rPr lang="vi-VN" sz="2500" dirty="0">
                <a:solidFill>
                  <a:srgbClr val="0000CC"/>
                </a:solidFill>
                <a:latin typeface="UTM Avo" panose="02040603050506020204" pitchFamily="18" charset="0"/>
                <a:ea typeface="Times New Roman" panose="02020603050405020304" pitchFamily="18" charset="0"/>
              </a:rPr>
              <a:t>khó</a:t>
            </a:r>
            <a:r>
              <a:rPr lang="vi-VN" sz="2500" spc="-70" dirty="0">
                <a:solidFill>
                  <a:srgbClr val="0000CC"/>
                </a:solidFill>
                <a:latin typeface="UTM Avo" panose="02040603050506020204" pitchFamily="18" charset="0"/>
                <a:ea typeface="Times New Roman" panose="02020603050405020304" pitchFamily="18" charset="0"/>
              </a:rPr>
              <a:t> </a:t>
            </a:r>
            <a:r>
              <a:rPr lang="vi-VN" sz="2500" dirty="0">
                <a:solidFill>
                  <a:srgbClr val="0000CC"/>
                </a:solidFill>
                <a:latin typeface="UTM Avo" panose="02040603050506020204" pitchFamily="18" charset="0"/>
                <a:ea typeface="Times New Roman" panose="02020603050405020304" pitchFamily="18" charset="0"/>
              </a:rPr>
              <a:t>(theo</a:t>
            </a:r>
            <a:r>
              <a:rPr lang="vi-VN" sz="2500" spc="-70" dirty="0">
                <a:solidFill>
                  <a:srgbClr val="0000CC"/>
                </a:solidFill>
                <a:latin typeface="UTM Avo" panose="02040603050506020204" pitchFamily="18" charset="0"/>
                <a:ea typeface="Times New Roman" panose="02020603050405020304" pitchFamily="18" charset="0"/>
              </a:rPr>
              <a:t> </a:t>
            </a:r>
            <a:r>
              <a:rPr lang="vi-VN" sz="2500" dirty="0">
                <a:solidFill>
                  <a:srgbClr val="0000CC"/>
                </a:solidFill>
                <a:latin typeface="UTM Avo" panose="02040603050506020204" pitchFamily="18" charset="0"/>
                <a:ea typeface="Times New Roman" panose="02020603050405020304" pitchFamily="18" charset="0"/>
              </a:rPr>
              <a:t>mẹ</a:t>
            </a:r>
            <a:r>
              <a:rPr lang="vi-VN" sz="2500" spc="-70" dirty="0">
                <a:solidFill>
                  <a:srgbClr val="0000CC"/>
                </a:solidFill>
                <a:latin typeface="UTM Avo" panose="02040603050506020204" pitchFamily="18" charset="0"/>
                <a:ea typeface="Times New Roman" panose="02020603050405020304" pitchFamily="18" charset="0"/>
              </a:rPr>
              <a:t> </a:t>
            </a:r>
            <a:r>
              <a:rPr lang="vi-VN" sz="2500" dirty="0">
                <a:solidFill>
                  <a:srgbClr val="0000CC"/>
                </a:solidFill>
                <a:latin typeface="UTM Avo" panose="02040603050506020204" pitchFamily="18" charset="0"/>
                <a:ea typeface="Times New Roman" panose="02020603050405020304" pitchFamily="18" charset="0"/>
              </a:rPr>
              <a:t>đi</a:t>
            </a:r>
            <a:r>
              <a:rPr lang="vi-VN" sz="2500" spc="-70" dirty="0">
                <a:solidFill>
                  <a:srgbClr val="0000CC"/>
                </a:solidFill>
                <a:latin typeface="UTM Avo" panose="02040603050506020204" pitchFamily="18" charset="0"/>
                <a:ea typeface="Times New Roman" panose="02020603050405020304" pitchFamily="18" charset="0"/>
              </a:rPr>
              <a:t> </a:t>
            </a:r>
            <a:r>
              <a:rPr lang="vi-VN" sz="2500" dirty="0">
                <a:solidFill>
                  <a:srgbClr val="0000CC"/>
                </a:solidFill>
                <a:latin typeface="UTM Avo" panose="02040603050506020204" pitchFamily="18" charset="0"/>
                <a:ea typeface="Times New Roman" panose="02020603050405020304" pitchFamily="18" charset="0"/>
              </a:rPr>
              <a:t>gánh</a:t>
            </a:r>
            <a:r>
              <a:rPr lang="vi-VN" sz="2500" spc="-70" dirty="0">
                <a:solidFill>
                  <a:srgbClr val="0000CC"/>
                </a:solidFill>
                <a:latin typeface="UTM Avo" panose="02040603050506020204" pitchFamily="18" charset="0"/>
                <a:ea typeface="Times New Roman" panose="02020603050405020304" pitchFamily="18" charset="0"/>
              </a:rPr>
              <a:t> </a:t>
            </a:r>
            <a:r>
              <a:rPr lang="vi-VN" sz="2500" dirty="0">
                <a:solidFill>
                  <a:srgbClr val="0000CC"/>
                </a:solidFill>
                <a:latin typeface="UTM Avo" panose="02040603050506020204" pitchFamily="18" charset="0"/>
                <a:ea typeface="Times New Roman" panose="02020603050405020304" pitchFamily="18" charset="0"/>
              </a:rPr>
              <a:t>hàng rong, làm đủ nghề), có ý chí, nghị lực (có lúc trắng tay, ông vẫn không nản chí).</a:t>
            </a:r>
            <a:endParaRPr lang="en-US" sz="2500" dirty="0">
              <a:solidFill>
                <a:srgbClr val="0000CC"/>
              </a:solidFill>
              <a:latin typeface="UTM Avo" panose="02040603050506020204" pitchFamily="18" charset="0"/>
              <a:ea typeface="Times New Roman" panose="02020603050405020304" pitchFamily="18" charset="0"/>
            </a:endParaRPr>
          </a:p>
        </p:txBody>
      </p:sp>
      <p:sp>
        <p:nvSpPr>
          <p:cNvPr id="18" name="Arrow: Curved Left 17">
            <a:extLst>
              <a:ext uri="{FF2B5EF4-FFF2-40B4-BE49-F238E27FC236}">
                <a16:creationId xmlns:a16="http://schemas.microsoft.com/office/drawing/2014/main" id="{8654F4E7-0605-2599-AB31-AF83A7AD2DCC}"/>
              </a:ext>
            </a:extLst>
          </p:cNvPr>
          <p:cNvSpPr/>
          <p:nvPr/>
        </p:nvSpPr>
        <p:spPr>
          <a:xfrm>
            <a:off x="8105485" y="2054299"/>
            <a:ext cx="578763" cy="684022"/>
          </a:xfrm>
          <a:prstGeom prst="curvedLeftArrow">
            <a:avLst/>
          </a:prstGeom>
          <a:solidFill>
            <a:srgbClr val="3366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6192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sp>
        <p:nvSpPr>
          <p:cNvPr id="2" name="Freeform 2"/>
          <p:cNvSpPr/>
          <p:nvPr/>
        </p:nvSpPr>
        <p:spPr>
          <a:xfrm rot="2307406">
            <a:off x="-132542" y="2820582"/>
            <a:ext cx="2643855" cy="20574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18910"/>
            <a:ext cx="9144001" cy="5262410"/>
            <a:chOff x="0" y="-38100"/>
            <a:chExt cx="3911804" cy="1686125"/>
          </a:xfrm>
        </p:grpSpPr>
        <p:sp>
          <p:nvSpPr>
            <p:cNvPr id="4" name="Freeform 4"/>
            <p:cNvSpPr/>
            <p:nvPr/>
          </p:nvSpPr>
          <p:spPr>
            <a:xfrm>
              <a:off x="0" y="0"/>
              <a:ext cx="3911804" cy="1648025"/>
            </a:xfrm>
            <a:custGeom>
              <a:avLst/>
              <a:gdLst/>
              <a:ahLst/>
              <a:cxnLst/>
              <a:rect l="l" t="t" r="r" b="b"/>
              <a:pathLst>
                <a:path w="3875293" h="1648025">
                  <a:moveTo>
                    <a:pt x="23677" y="0"/>
                  </a:moveTo>
                  <a:lnTo>
                    <a:pt x="3851615" y="0"/>
                  </a:lnTo>
                  <a:cubicBezTo>
                    <a:pt x="3857895" y="0"/>
                    <a:pt x="3863917" y="2495"/>
                    <a:pt x="3868358" y="6935"/>
                  </a:cubicBezTo>
                  <a:cubicBezTo>
                    <a:pt x="3872798" y="11375"/>
                    <a:pt x="3875293" y="17398"/>
                    <a:pt x="3875293" y="23677"/>
                  </a:cubicBezTo>
                  <a:lnTo>
                    <a:pt x="3875293" y="1624348"/>
                  </a:lnTo>
                  <a:cubicBezTo>
                    <a:pt x="3875293" y="1630628"/>
                    <a:pt x="3872798" y="1636650"/>
                    <a:pt x="3868358" y="1641091"/>
                  </a:cubicBezTo>
                  <a:cubicBezTo>
                    <a:pt x="3863917" y="1645531"/>
                    <a:pt x="3857895" y="1648025"/>
                    <a:pt x="3851615" y="1648025"/>
                  </a:cubicBezTo>
                  <a:lnTo>
                    <a:pt x="23677" y="1648025"/>
                  </a:lnTo>
                  <a:cubicBezTo>
                    <a:pt x="17398" y="1648025"/>
                    <a:pt x="11375" y="1645531"/>
                    <a:pt x="6935" y="1641091"/>
                  </a:cubicBezTo>
                  <a:cubicBezTo>
                    <a:pt x="2495" y="1636650"/>
                    <a:pt x="0" y="1630628"/>
                    <a:pt x="0" y="1624348"/>
                  </a:cubicBezTo>
                  <a:lnTo>
                    <a:pt x="0" y="23677"/>
                  </a:lnTo>
                  <a:cubicBezTo>
                    <a:pt x="0" y="17398"/>
                    <a:pt x="2495" y="11375"/>
                    <a:pt x="6935" y="6935"/>
                  </a:cubicBezTo>
                  <a:cubicBezTo>
                    <a:pt x="11375" y="2495"/>
                    <a:pt x="17398" y="0"/>
                    <a:pt x="23677" y="0"/>
                  </a:cubicBezTo>
                  <a:close/>
                </a:path>
              </a:pathLst>
            </a:custGeom>
            <a:solidFill>
              <a:srgbClr val="FFFFFF"/>
            </a:solidFill>
            <a:ln w="57150" cap="rnd">
              <a:solidFill>
                <a:srgbClr val="3E82A3"/>
              </a:solidFill>
              <a:prstDash val="solid"/>
              <a:round/>
            </a:ln>
          </p:spPr>
        </p:sp>
        <p:sp>
          <p:nvSpPr>
            <p:cNvPr id="5" name="TextBox 5"/>
            <p:cNvSpPr txBox="1"/>
            <p:nvPr/>
          </p:nvSpPr>
          <p:spPr>
            <a:xfrm>
              <a:off x="0" y="-38100"/>
              <a:ext cx="3875293" cy="16861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8" name="Freeform 8"/>
          <p:cNvSpPr/>
          <p:nvPr/>
        </p:nvSpPr>
        <p:spPr>
          <a:xfrm rot="1203988">
            <a:off x="8070687" y="632693"/>
            <a:ext cx="702869" cy="587774"/>
          </a:xfrm>
          <a:custGeom>
            <a:avLst/>
            <a:gdLst/>
            <a:ahLst/>
            <a:cxnLst/>
            <a:rect l="l" t="t" r="r" b="b"/>
            <a:pathLst>
              <a:path w="1405738" h="1175548">
                <a:moveTo>
                  <a:pt x="0" y="0"/>
                </a:moveTo>
                <a:lnTo>
                  <a:pt x="1405738" y="0"/>
                </a:lnTo>
                <a:lnTo>
                  <a:pt x="1405738" y="1175549"/>
                </a:lnTo>
                <a:lnTo>
                  <a:pt x="0" y="11755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Rectangle: Rounded Corners 8">
            <a:extLst>
              <a:ext uri="{FF2B5EF4-FFF2-40B4-BE49-F238E27FC236}">
                <a16:creationId xmlns:a16="http://schemas.microsoft.com/office/drawing/2014/main" id="{876090B7-B682-F6EE-252D-5BEB2AE02D47}"/>
              </a:ext>
            </a:extLst>
          </p:cNvPr>
          <p:cNvSpPr/>
          <p:nvPr/>
        </p:nvSpPr>
        <p:spPr>
          <a:xfrm>
            <a:off x="87035" y="120346"/>
            <a:ext cx="4279393" cy="1727533"/>
          </a:xfrm>
          <a:prstGeom prst="roundRect">
            <a:avLst/>
          </a:prstGeom>
          <a:solidFill>
            <a:srgbClr val="FFFFFF"/>
          </a:solidFill>
          <a:ln w="38100">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tabLst>
                <a:tab pos="1045845" algn="l"/>
              </a:tabLst>
            </a:pPr>
            <a:r>
              <a:rPr lang="en-US" sz="2500" i="1" dirty="0">
                <a:solidFill>
                  <a:srgbClr val="FF0000"/>
                </a:solidFill>
                <a:latin typeface="UTM Avo" panose="02040603050506020204" pitchFamily="18" charset="0"/>
                <a:ea typeface="SimSun" panose="02010600030101010101" pitchFamily="2" charset="-122"/>
              </a:rPr>
              <a:t>  </a:t>
            </a:r>
          </a:p>
          <a:p>
            <a:pPr algn="just">
              <a:lnSpc>
                <a:spcPct val="150000"/>
              </a:lnSpc>
              <a:tabLst>
                <a:tab pos="1045845" algn="l"/>
              </a:tabLst>
            </a:pPr>
            <a:r>
              <a:rPr lang="en-US" sz="1900" i="1" dirty="0">
                <a:solidFill>
                  <a:srgbClr val="FF0000"/>
                </a:solidFill>
                <a:latin typeface="UTM Avo" panose="02040603050506020204" pitchFamily="18" charset="0"/>
                <a:ea typeface="SimSun" panose="02010600030101010101" pitchFamily="2" charset="-122"/>
              </a:rPr>
              <a:t>      </a:t>
            </a:r>
            <a:r>
              <a:rPr lang="en-US" sz="1900" i="1" u="sng" dirty="0" err="1">
                <a:solidFill>
                  <a:srgbClr val="FF0000"/>
                </a:solidFill>
                <a:latin typeface="UTM Avo" panose="02040603050506020204" pitchFamily="18" charset="0"/>
                <a:ea typeface="SimSun" panose="02010600030101010101" pitchFamily="2" charset="-122"/>
              </a:rPr>
              <a:t>Câu</a:t>
            </a:r>
            <a:r>
              <a:rPr lang="en-US" sz="1900" i="1" u="sng" dirty="0">
                <a:solidFill>
                  <a:srgbClr val="FF0000"/>
                </a:solidFill>
                <a:latin typeface="UTM Avo" panose="02040603050506020204" pitchFamily="18" charset="0"/>
                <a:ea typeface="SimSun" panose="02010600030101010101" pitchFamily="2" charset="-122"/>
              </a:rPr>
              <a:t> 2:</a:t>
            </a:r>
            <a:r>
              <a:rPr lang="en-US" sz="1900" dirty="0">
                <a:solidFill>
                  <a:srgbClr val="FF0000"/>
                </a:solidFill>
                <a:latin typeface="UTM Avo" panose="02040603050506020204" pitchFamily="18" charset="0"/>
                <a:ea typeface="SimSun" panose="02010600030101010101" pitchFamily="2" charset="-122"/>
              </a:rPr>
              <a:t> </a:t>
            </a:r>
            <a:r>
              <a:rPr lang="vi-VN" sz="1900" b="1" i="1" dirty="0">
                <a:solidFill>
                  <a:srgbClr val="FF0000"/>
                </a:solidFill>
                <a:latin typeface="UTM Avo" panose="02040603050506020204" pitchFamily="18" charset="0"/>
                <a:ea typeface="Times New Roman" panose="02020603050405020304" pitchFamily="18" charset="0"/>
              </a:rPr>
              <a:t>Lúc mới thành lập, công ti vận tải đường biển của Bạch Thái Bưởi gặp khó khăn gì? </a:t>
            </a:r>
            <a:endParaRPr lang="en-US" sz="1900" b="1" dirty="0">
              <a:solidFill>
                <a:srgbClr val="FF0000"/>
              </a:solidFill>
              <a:latin typeface="Times New Roman" panose="02020603050405020304" pitchFamily="18" charset="0"/>
              <a:ea typeface="Times New Roman" panose="02020603050405020304" pitchFamily="18" charset="0"/>
            </a:endParaRPr>
          </a:p>
          <a:p>
            <a:pPr algn="just">
              <a:lnSpc>
                <a:spcPct val="150000"/>
              </a:lnSpc>
            </a:pPr>
            <a:endParaRPr lang="en-US" sz="2500" b="1" dirty="0">
              <a:solidFill>
                <a:srgbClr val="FF0000"/>
              </a:solidFill>
              <a:latin typeface="UTM Avo" panose="02040603050506020204" pitchFamily="18" charset="0"/>
              <a:ea typeface="SimSun" panose="02010600030101010101" pitchFamily="2" charset="-122"/>
            </a:endParaRPr>
          </a:p>
        </p:txBody>
      </p:sp>
      <p:sp>
        <p:nvSpPr>
          <p:cNvPr id="12" name="Rectangle: Rounded Corners 11">
            <a:extLst>
              <a:ext uri="{FF2B5EF4-FFF2-40B4-BE49-F238E27FC236}">
                <a16:creationId xmlns:a16="http://schemas.microsoft.com/office/drawing/2014/main" id="{2EB11E80-A619-323A-1F7C-A41C9A647F5E}"/>
              </a:ext>
            </a:extLst>
          </p:cNvPr>
          <p:cNvSpPr/>
          <p:nvPr/>
        </p:nvSpPr>
        <p:spPr>
          <a:xfrm>
            <a:off x="85345" y="1966789"/>
            <a:ext cx="4279393" cy="3128730"/>
          </a:xfrm>
          <a:prstGeom prst="roundRect">
            <a:avLst/>
          </a:prstGeom>
          <a:solidFill>
            <a:srgbClr val="FFFFFF"/>
          </a:solidFill>
          <a:ln w="53975">
            <a:solidFill>
              <a:schemeClr val="tx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dirty="0">
                <a:solidFill>
                  <a:srgbClr val="0000CC"/>
                </a:solidFill>
                <a:latin typeface="UTM Avo" panose="02040603050506020204" pitchFamily="18" charset="0"/>
              </a:rPr>
              <a:t>     </a:t>
            </a:r>
            <a:r>
              <a:rPr lang="vi-VN" sz="166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Công</a:t>
            </a:r>
            <a:r>
              <a:rPr lang="vi-VN" sz="1660" spc="-2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166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ti</a:t>
            </a:r>
            <a:r>
              <a:rPr lang="vi-VN" sz="1660" spc="-2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166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vận</a:t>
            </a:r>
            <a:r>
              <a:rPr lang="vi-VN" sz="1660" spc="-2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166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tải</a:t>
            </a:r>
            <a:r>
              <a:rPr lang="vi-VN" sz="1660" spc="-2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166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đường</a:t>
            </a:r>
            <a:r>
              <a:rPr lang="vi-VN" sz="1660" spc="-2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166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thuỷ</a:t>
            </a:r>
            <a:r>
              <a:rPr lang="vi-VN" sz="1660" spc="-2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166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của</a:t>
            </a:r>
            <a:r>
              <a:rPr lang="vi-VN" sz="1660" spc="-2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166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Bạch</a:t>
            </a:r>
            <a:r>
              <a:rPr lang="vi-VN" sz="1660" spc="-4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166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Thái</a:t>
            </a:r>
            <a:r>
              <a:rPr lang="vi-VN" sz="1660" spc="-2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166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Bưởi</a:t>
            </a:r>
            <a:r>
              <a:rPr lang="vi-VN" sz="1660" spc="-2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166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được</a:t>
            </a:r>
            <a:r>
              <a:rPr lang="vi-VN" sz="1660" spc="-2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166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thành</a:t>
            </a:r>
            <a:r>
              <a:rPr lang="vi-VN" sz="1660" spc="-2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166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lập</a:t>
            </a:r>
            <a:r>
              <a:rPr lang="vi-VN" sz="1660" spc="-2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166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vào</a:t>
            </a:r>
            <a:r>
              <a:rPr lang="vi-VN" sz="1660" spc="-2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166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lúc</a:t>
            </a:r>
            <a:r>
              <a:rPr lang="vi-VN" sz="1660" spc="-2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166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những con tàu của người Hoa, người Pháp đã độc chiếm các đường sông miền Bắc (việc tìm khách hàng của công ti hết sức khó khăn vì khách hàng đã quen dùng tàu của người Hoa, người Pháp).</a:t>
            </a:r>
            <a:r>
              <a:rPr lang="en-US" sz="1660" dirty="0">
                <a:solidFill>
                  <a:srgbClr val="0000CC"/>
                </a:solidFill>
                <a:latin typeface="UTM Avo" panose="02040603050506020204" pitchFamily="18" charset="0"/>
              </a:rPr>
              <a:t> </a:t>
            </a:r>
            <a:endParaRPr lang="en-US" sz="1660" b="1" i="1" dirty="0">
              <a:solidFill>
                <a:srgbClr val="0000CC"/>
              </a:solidFill>
              <a:latin typeface="UTM Avo" panose="02040603050506020204" pitchFamily="18" charset="0"/>
            </a:endParaRPr>
          </a:p>
        </p:txBody>
      </p:sp>
      <p:sp>
        <p:nvSpPr>
          <p:cNvPr id="18" name="Arrow: Curved Left 17">
            <a:extLst>
              <a:ext uri="{FF2B5EF4-FFF2-40B4-BE49-F238E27FC236}">
                <a16:creationId xmlns:a16="http://schemas.microsoft.com/office/drawing/2014/main" id="{8654F4E7-0605-2599-AB31-AF83A7AD2DCC}"/>
              </a:ext>
            </a:extLst>
          </p:cNvPr>
          <p:cNvSpPr/>
          <p:nvPr/>
        </p:nvSpPr>
        <p:spPr>
          <a:xfrm>
            <a:off x="4162418" y="1743456"/>
            <a:ext cx="299853" cy="444259"/>
          </a:xfrm>
          <a:prstGeom prst="curvedLeftArrow">
            <a:avLst>
              <a:gd name="adj1" fmla="val 25000"/>
              <a:gd name="adj2" fmla="val 50000"/>
              <a:gd name="adj3" fmla="val 25000"/>
            </a:avLst>
          </a:prstGeom>
          <a:solidFill>
            <a:srgbClr val="3366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5" name="Rectangle: Rounded Corners 14">
            <a:extLst>
              <a:ext uri="{FF2B5EF4-FFF2-40B4-BE49-F238E27FC236}">
                <a16:creationId xmlns:a16="http://schemas.microsoft.com/office/drawing/2014/main" id="{61C31AA5-19F8-BCA0-242E-49306ECD2A2D}"/>
              </a:ext>
            </a:extLst>
          </p:cNvPr>
          <p:cNvSpPr/>
          <p:nvPr/>
        </p:nvSpPr>
        <p:spPr>
          <a:xfrm>
            <a:off x="4572001" y="163480"/>
            <a:ext cx="4484964" cy="1159728"/>
          </a:xfrm>
          <a:prstGeom prst="roundRect">
            <a:avLst/>
          </a:prstGeom>
          <a:solidFill>
            <a:srgbClr val="FFFFFF"/>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tabLst>
                <a:tab pos="1045845" algn="l"/>
              </a:tabLst>
            </a:pPr>
            <a:r>
              <a:rPr lang="en-US" sz="1900" b="1" i="1" dirty="0">
                <a:solidFill>
                  <a:srgbClr val="FF0000"/>
                </a:solidFill>
                <a:latin typeface="UTM Avo" panose="02040603050506020204" pitchFamily="18" charset="0"/>
                <a:ea typeface="Times New Roman" panose="02020603050405020304" pitchFamily="18" charset="0"/>
              </a:rPr>
              <a:t>     </a:t>
            </a:r>
          </a:p>
          <a:p>
            <a:pPr algn="just">
              <a:lnSpc>
                <a:spcPct val="150000"/>
              </a:lnSpc>
              <a:tabLst>
                <a:tab pos="1045845" algn="l"/>
              </a:tabLst>
            </a:pPr>
            <a:r>
              <a:rPr lang="en-US" sz="1900" b="1" i="1" dirty="0">
                <a:solidFill>
                  <a:srgbClr val="FF0000"/>
                </a:solidFill>
                <a:latin typeface="UTM Avo" panose="02040603050506020204" pitchFamily="18" charset="0"/>
                <a:ea typeface="Times New Roman" panose="02020603050405020304" pitchFamily="18" charset="0"/>
              </a:rPr>
              <a:t>     </a:t>
            </a:r>
            <a:r>
              <a:rPr lang="vi-VN" sz="1900" b="1" i="1" dirty="0">
                <a:solidFill>
                  <a:srgbClr val="FF0000"/>
                </a:solidFill>
                <a:latin typeface="UTM Avo" panose="02040603050506020204" pitchFamily="18" charset="0"/>
                <a:ea typeface="Times New Roman" panose="02020603050405020304" pitchFamily="18" charset="0"/>
              </a:rPr>
              <a:t>Ông đã làm cách nào để vượt qua khó khăn đó?</a:t>
            </a:r>
            <a:endParaRPr lang="en-US" sz="1900" b="1" dirty="0">
              <a:solidFill>
                <a:srgbClr val="FF0000"/>
              </a:solidFill>
              <a:latin typeface="Times New Roman" panose="02020603050405020304" pitchFamily="18" charset="0"/>
              <a:ea typeface="Times New Roman" panose="02020603050405020304" pitchFamily="18" charset="0"/>
            </a:endParaRPr>
          </a:p>
          <a:p>
            <a:pPr algn="just">
              <a:lnSpc>
                <a:spcPct val="150000"/>
              </a:lnSpc>
            </a:pPr>
            <a:endParaRPr lang="en-US" sz="2500" b="1" dirty="0">
              <a:solidFill>
                <a:srgbClr val="FF0000"/>
              </a:solidFill>
              <a:latin typeface="UTM Avo" panose="02040603050506020204" pitchFamily="18" charset="0"/>
              <a:ea typeface="SimSun" panose="02010600030101010101" pitchFamily="2" charset="-122"/>
            </a:endParaRPr>
          </a:p>
        </p:txBody>
      </p:sp>
      <p:sp>
        <p:nvSpPr>
          <p:cNvPr id="16" name="Rectangle: Rounded Corners 15">
            <a:extLst>
              <a:ext uri="{FF2B5EF4-FFF2-40B4-BE49-F238E27FC236}">
                <a16:creationId xmlns:a16="http://schemas.microsoft.com/office/drawing/2014/main" id="{0039CB96-3D18-D72A-23D1-8EC008EAC1EE}"/>
              </a:ext>
            </a:extLst>
          </p:cNvPr>
          <p:cNvSpPr/>
          <p:nvPr/>
        </p:nvSpPr>
        <p:spPr>
          <a:xfrm>
            <a:off x="4572001" y="1515825"/>
            <a:ext cx="4421451" cy="3556627"/>
          </a:xfrm>
          <a:prstGeom prst="roundRect">
            <a:avLst/>
          </a:prstGeom>
          <a:solidFill>
            <a:srgbClr val="FFFFFF"/>
          </a:solidFill>
          <a:ln w="53975">
            <a:solidFill>
              <a:srgbClr val="FFC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Để vượt qua khó khăn đó, Bạch </a:t>
            </a:r>
            <a:r>
              <a:rPr lang="vi-VN" sz="1600" dirty="0">
                <a:solidFill>
                  <a:srgbClr val="0000CC"/>
                </a:solidFill>
                <a:latin typeface="UTM Avo" panose="02040603050506020204" pitchFamily="18" charset="0"/>
                <a:ea typeface="Times New Roman" panose="02020603050405020304" pitchFamily="18" charset="0"/>
              </a:rPr>
              <a:t>Thái Bưởi cho người đến các bến tàu diễn thuyết;</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trên</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mỗi</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chiếc</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tàu,</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ông</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dán</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dòng</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chữ</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“Người</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ta</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thì</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đi</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tàu</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ta”</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và</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treo</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một</a:t>
            </a:r>
            <a:r>
              <a:rPr lang="vi-VN" sz="1600" spc="-45"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cái ống để khách nào đồng tình với ông thì vui lòng bỏ ống tiếp sức cho chủ tàu. Sau này,</a:t>
            </a:r>
            <a:r>
              <a:rPr lang="vi-VN" sz="1600" spc="-30"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ông</a:t>
            </a:r>
            <a:r>
              <a:rPr lang="vi-VN" sz="1600" spc="-30"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mua</a:t>
            </a:r>
            <a:r>
              <a:rPr lang="vi-VN" sz="1600" spc="-30"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lại</a:t>
            </a:r>
            <a:r>
              <a:rPr lang="vi-VN" sz="1600" spc="-30"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tàu</a:t>
            </a:r>
            <a:r>
              <a:rPr lang="vi-VN" sz="1600" spc="-30"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của</a:t>
            </a:r>
            <a:r>
              <a:rPr lang="vi-VN" sz="1600" spc="-30"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chủ</a:t>
            </a:r>
            <a:r>
              <a:rPr lang="vi-VN" sz="1600" spc="-30"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tàu</a:t>
            </a:r>
            <a:r>
              <a:rPr lang="vi-VN" sz="1600" spc="-30"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người</a:t>
            </a:r>
            <a:r>
              <a:rPr lang="vi-VN" sz="1600" spc="-30"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Hoa,</a:t>
            </a:r>
            <a:r>
              <a:rPr lang="vi-VN" sz="1600" spc="-30"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người</a:t>
            </a:r>
            <a:r>
              <a:rPr lang="vi-VN" sz="1600" spc="-30"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Pháp,</a:t>
            </a:r>
            <a:r>
              <a:rPr lang="vi-VN" sz="1600" spc="-30"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thuê</a:t>
            </a:r>
            <a:r>
              <a:rPr lang="vi-VN" sz="1600" spc="-30"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kĩ</a:t>
            </a:r>
            <a:r>
              <a:rPr lang="vi-VN" sz="1600" spc="-30"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sư</a:t>
            </a:r>
            <a:r>
              <a:rPr lang="vi-VN" sz="1600" spc="-30"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giỏi</a:t>
            </a:r>
            <a:r>
              <a:rPr lang="vi-VN" sz="1600" spc="-30" dirty="0">
                <a:solidFill>
                  <a:srgbClr val="0000CC"/>
                </a:solidFill>
                <a:latin typeface="UTM Avo" panose="02040603050506020204" pitchFamily="18" charset="0"/>
                <a:ea typeface="Times New Roman" panose="02020603050405020304" pitchFamily="18" charset="0"/>
              </a:rPr>
              <a:t> </a:t>
            </a:r>
            <a:r>
              <a:rPr lang="vi-VN" sz="1600" dirty="0">
                <a:solidFill>
                  <a:srgbClr val="0000CC"/>
                </a:solidFill>
                <a:latin typeface="UTM Avo" panose="02040603050506020204" pitchFamily="18" charset="0"/>
                <a:ea typeface="Times New Roman" panose="02020603050405020304" pitchFamily="18" charset="0"/>
              </a:rPr>
              <a:t>trông</a:t>
            </a:r>
            <a:r>
              <a:rPr lang="vi-VN" sz="1600" spc="-25" dirty="0">
                <a:solidFill>
                  <a:srgbClr val="0000CC"/>
                </a:solidFill>
                <a:latin typeface="UTM Avo" panose="02040603050506020204" pitchFamily="18" charset="0"/>
                <a:ea typeface="Times New Roman" panose="02020603050405020304" pitchFamily="18" charset="0"/>
              </a:rPr>
              <a:t> </a:t>
            </a:r>
            <a:r>
              <a:rPr lang="vi-VN" sz="1600" spc="-20" dirty="0">
                <a:solidFill>
                  <a:srgbClr val="0000CC"/>
                </a:solidFill>
                <a:latin typeface="UTM Avo" panose="02040603050506020204" pitchFamily="18" charset="0"/>
                <a:ea typeface="Times New Roman" panose="02020603050405020304" pitchFamily="18" charset="0"/>
              </a:rPr>
              <a:t>nom.</a:t>
            </a:r>
            <a:endParaRPr lang="en-US" sz="1600" dirty="0">
              <a:solidFill>
                <a:srgbClr val="0000CC"/>
              </a:solidFill>
              <a:latin typeface="Times New Roman" panose="02020603050405020304" pitchFamily="18" charset="0"/>
              <a:ea typeface="Times New Roman" panose="02020603050405020304" pitchFamily="18" charset="0"/>
            </a:endParaRPr>
          </a:p>
        </p:txBody>
      </p:sp>
      <p:sp>
        <p:nvSpPr>
          <p:cNvPr id="17" name="Arrow: Curved Left 16">
            <a:extLst>
              <a:ext uri="{FF2B5EF4-FFF2-40B4-BE49-F238E27FC236}">
                <a16:creationId xmlns:a16="http://schemas.microsoft.com/office/drawing/2014/main" id="{5862766E-78A3-3722-BFEA-2D91D43175CA}"/>
              </a:ext>
            </a:extLst>
          </p:cNvPr>
          <p:cNvSpPr/>
          <p:nvPr/>
        </p:nvSpPr>
        <p:spPr>
          <a:xfrm>
            <a:off x="8816855" y="1244406"/>
            <a:ext cx="327145" cy="484563"/>
          </a:xfrm>
          <a:prstGeom prst="curvedLeftArrow">
            <a:avLst>
              <a:gd name="adj1" fmla="val 25000"/>
              <a:gd name="adj2" fmla="val 75990"/>
              <a:gd name="adj3" fmla="val 25000"/>
            </a:avLst>
          </a:prstGeom>
          <a:solidFill>
            <a:srgbClr val="3366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sym typeface="Arial"/>
            </a:endParaRPr>
          </a:p>
        </p:txBody>
      </p:sp>
      <p:cxnSp>
        <p:nvCxnSpPr>
          <p:cNvPr id="20" name="Straight Connector 19">
            <a:extLst>
              <a:ext uri="{FF2B5EF4-FFF2-40B4-BE49-F238E27FC236}">
                <a16:creationId xmlns:a16="http://schemas.microsoft.com/office/drawing/2014/main" id="{4660E511-F908-DE74-B2BE-41253443708A}"/>
              </a:ext>
            </a:extLst>
          </p:cNvPr>
          <p:cNvCxnSpPr>
            <a:cxnSpLocks/>
          </p:cNvCxnSpPr>
          <p:nvPr/>
        </p:nvCxnSpPr>
        <p:spPr>
          <a:xfrm>
            <a:off x="4486655" y="705987"/>
            <a:ext cx="0" cy="4480223"/>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57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8"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sp>
        <p:nvSpPr>
          <p:cNvPr id="2" name="Freeform 2"/>
          <p:cNvSpPr/>
          <p:nvPr/>
        </p:nvSpPr>
        <p:spPr>
          <a:xfrm rot="2307406">
            <a:off x="-132542" y="2820582"/>
            <a:ext cx="2643855" cy="20574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09901" y="209550"/>
            <a:ext cx="8675258" cy="4724400"/>
            <a:chOff x="0" y="0"/>
            <a:chExt cx="3875293" cy="1648025"/>
          </a:xfrm>
        </p:grpSpPr>
        <p:sp>
          <p:nvSpPr>
            <p:cNvPr id="4" name="Freeform 4"/>
            <p:cNvSpPr/>
            <p:nvPr/>
          </p:nvSpPr>
          <p:spPr>
            <a:xfrm>
              <a:off x="0" y="0"/>
              <a:ext cx="3875293" cy="1648025"/>
            </a:xfrm>
            <a:custGeom>
              <a:avLst/>
              <a:gdLst/>
              <a:ahLst/>
              <a:cxnLst/>
              <a:rect l="l" t="t" r="r" b="b"/>
              <a:pathLst>
                <a:path w="3875293" h="1648025">
                  <a:moveTo>
                    <a:pt x="23677" y="0"/>
                  </a:moveTo>
                  <a:lnTo>
                    <a:pt x="3851615" y="0"/>
                  </a:lnTo>
                  <a:cubicBezTo>
                    <a:pt x="3857895" y="0"/>
                    <a:pt x="3863917" y="2495"/>
                    <a:pt x="3868358" y="6935"/>
                  </a:cubicBezTo>
                  <a:cubicBezTo>
                    <a:pt x="3872798" y="11375"/>
                    <a:pt x="3875293" y="17398"/>
                    <a:pt x="3875293" y="23677"/>
                  </a:cubicBezTo>
                  <a:lnTo>
                    <a:pt x="3875293" y="1624348"/>
                  </a:lnTo>
                  <a:cubicBezTo>
                    <a:pt x="3875293" y="1630628"/>
                    <a:pt x="3872798" y="1636650"/>
                    <a:pt x="3868358" y="1641091"/>
                  </a:cubicBezTo>
                  <a:cubicBezTo>
                    <a:pt x="3863917" y="1645531"/>
                    <a:pt x="3857895" y="1648025"/>
                    <a:pt x="3851615" y="1648025"/>
                  </a:cubicBezTo>
                  <a:lnTo>
                    <a:pt x="23677" y="1648025"/>
                  </a:lnTo>
                  <a:cubicBezTo>
                    <a:pt x="17398" y="1648025"/>
                    <a:pt x="11375" y="1645531"/>
                    <a:pt x="6935" y="1641091"/>
                  </a:cubicBezTo>
                  <a:cubicBezTo>
                    <a:pt x="2495" y="1636650"/>
                    <a:pt x="0" y="1630628"/>
                    <a:pt x="0" y="1624348"/>
                  </a:cubicBezTo>
                  <a:lnTo>
                    <a:pt x="0" y="23677"/>
                  </a:lnTo>
                  <a:cubicBezTo>
                    <a:pt x="0" y="17398"/>
                    <a:pt x="2495" y="11375"/>
                    <a:pt x="6935" y="6935"/>
                  </a:cubicBezTo>
                  <a:cubicBezTo>
                    <a:pt x="11375" y="2495"/>
                    <a:pt x="17398" y="0"/>
                    <a:pt x="23677" y="0"/>
                  </a:cubicBezTo>
                  <a:close/>
                </a:path>
              </a:pathLst>
            </a:custGeom>
            <a:solidFill>
              <a:srgbClr val="FFFFFF"/>
            </a:solidFill>
            <a:ln w="57150" cap="rnd">
              <a:solidFill>
                <a:srgbClr val="3E82A3"/>
              </a:solidFill>
              <a:prstDash val="solid"/>
              <a:round/>
            </a:ln>
          </p:spPr>
        </p:sp>
        <p:sp>
          <p:nvSpPr>
            <p:cNvPr id="5" name="TextBox 5"/>
            <p:cNvSpPr txBox="1"/>
            <p:nvPr/>
          </p:nvSpPr>
          <p:spPr>
            <a:xfrm>
              <a:off x="0" y="-38100"/>
              <a:ext cx="3875293" cy="16861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6" name="Freeform 6"/>
          <p:cNvSpPr/>
          <p:nvPr/>
        </p:nvSpPr>
        <p:spPr>
          <a:xfrm rot="-1249407">
            <a:off x="-19661" y="4319745"/>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476683">
            <a:off x="8358327" y="-12606"/>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203988">
            <a:off x="8070687" y="632693"/>
            <a:ext cx="702869" cy="587774"/>
          </a:xfrm>
          <a:custGeom>
            <a:avLst/>
            <a:gdLst/>
            <a:ahLst/>
            <a:cxnLst/>
            <a:rect l="l" t="t" r="r" b="b"/>
            <a:pathLst>
              <a:path w="1405738" h="1175548">
                <a:moveTo>
                  <a:pt x="0" y="0"/>
                </a:moveTo>
                <a:lnTo>
                  <a:pt x="1405738" y="0"/>
                </a:lnTo>
                <a:lnTo>
                  <a:pt x="1405738" y="1175549"/>
                </a:lnTo>
                <a:lnTo>
                  <a:pt x="0" y="11755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132091">
            <a:off x="-1640053" y="23277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Rectangle: Rounded Corners 8">
            <a:extLst>
              <a:ext uri="{FF2B5EF4-FFF2-40B4-BE49-F238E27FC236}">
                <a16:creationId xmlns:a16="http://schemas.microsoft.com/office/drawing/2014/main" id="{876090B7-B682-F6EE-252D-5BEB2AE02D47}"/>
              </a:ext>
            </a:extLst>
          </p:cNvPr>
          <p:cNvSpPr/>
          <p:nvPr/>
        </p:nvSpPr>
        <p:spPr>
          <a:xfrm>
            <a:off x="537810" y="565031"/>
            <a:ext cx="8044837" cy="1396971"/>
          </a:xfrm>
          <a:prstGeom prst="roundRect">
            <a:avLst/>
          </a:prstGeom>
          <a:solidFill>
            <a:srgbClr val="FFFFFF"/>
          </a:solidFill>
          <a:ln w="38100">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en-US" sz="2200" b="0" i="1" strike="noStrike" kern="0" cap="none" spc="0" normalizeH="0" baseline="0" noProof="0" dirty="0">
                <a:ln>
                  <a:noFill/>
                </a:ln>
                <a:solidFill>
                  <a:srgbClr val="FF0000"/>
                </a:solidFill>
                <a:effectLst/>
                <a:uLnTx/>
                <a:uFillTx/>
                <a:latin typeface="UTM Avo" panose="02040603050506020204" pitchFamily="18" charset="0"/>
                <a:ea typeface="SimSun" panose="02010600030101010101" pitchFamily="2" charset="-122"/>
                <a:sym typeface="Arial"/>
              </a:rPr>
              <a:t>   </a:t>
            </a:r>
          </a:p>
          <a:p>
            <a:pPr algn="just">
              <a:lnSpc>
                <a:spcPct val="150000"/>
              </a:lnSpc>
            </a:pPr>
            <a:r>
              <a:rPr kumimoji="0" lang="en-US" sz="2200" b="0" i="1" strike="noStrike" kern="0" cap="none" spc="0" normalizeH="0" baseline="0" noProof="0" dirty="0">
                <a:ln>
                  <a:noFill/>
                </a:ln>
                <a:solidFill>
                  <a:srgbClr val="FF0000"/>
                </a:solidFill>
                <a:effectLst/>
                <a:uLnTx/>
                <a:uFillTx/>
                <a:latin typeface="UTM Avo" panose="02040603050506020204" pitchFamily="18" charset="0"/>
                <a:ea typeface="SimSun" panose="02010600030101010101" pitchFamily="2" charset="-122"/>
                <a:sym typeface="Arial"/>
              </a:rPr>
              <a:t>     </a:t>
            </a:r>
            <a:r>
              <a:rPr kumimoji="0" lang="en-US" sz="2200" b="0" i="1" u="sng" strike="noStrike" kern="0" cap="none" spc="0" normalizeH="0" baseline="0" noProof="0" dirty="0" err="1">
                <a:ln>
                  <a:noFill/>
                </a:ln>
                <a:solidFill>
                  <a:srgbClr val="FF0000"/>
                </a:solidFill>
                <a:effectLst/>
                <a:uLnTx/>
                <a:uFillTx/>
                <a:latin typeface="UTM Avo" panose="02040603050506020204" pitchFamily="18" charset="0"/>
                <a:ea typeface="SimSun" panose="02010600030101010101" pitchFamily="2" charset="-122"/>
                <a:sym typeface="Arial"/>
              </a:rPr>
              <a:t>Câu</a:t>
            </a:r>
            <a:r>
              <a:rPr kumimoji="0" lang="en-US" sz="2200" b="0" i="1" u="sng" strike="noStrike" kern="0" cap="none" spc="0" normalizeH="0" baseline="0" noProof="0" dirty="0">
                <a:ln>
                  <a:noFill/>
                </a:ln>
                <a:solidFill>
                  <a:srgbClr val="FF0000"/>
                </a:solidFill>
                <a:effectLst/>
                <a:uLnTx/>
                <a:uFillTx/>
                <a:latin typeface="UTM Avo" panose="02040603050506020204" pitchFamily="18" charset="0"/>
                <a:ea typeface="SimSun" panose="02010600030101010101" pitchFamily="2" charset="-122"/>
                <a:sym typeface="Arial"/>
              </a:rPr>
              <a:t> 3:</a:t>
            </a:r>
            <a:r>
              <a:rPr lang="en-US" sz="2200" i="1" dirty="0">
                <a:solidFill>
                  <a:srgbClr val="FF0000"/>
                </a:solidFill>
                <a:latin typeface="UTM Avo" panose="02040603050506020204" pitchFamily="18" charset="0"/>
              </a:rPr>
              <a:t> </a:t>
            </a:r>
            <a:r>
              <a:rPr lang="en-US" sz="2200" b="1" i="1" dirty="0" err="1">
                <a:solidFill>
                  <a:srgbClr val="FF0000"/>
                </a:solidFill>
                <a:latin typeface="UTM Avo" panose="02040603050506020204" pitchFamily="18" charset="0"/>
                <a:ea typeface="SimSun" panose="02010600030101010101" pitchFamily="2" charset="-122"/>
              </a:rPr>
              <a:t>Lời</a:t>
            </a:r>
            <a:r>
              <a:rPr lang="en-US" sz="2200" b="1" i="1" dirty="0">
                <a:solidFill>
                  <a:srgbClr val="FF0000"/>
                </a:solidFill>
                <a:latin typeface="UTM Avo" panose="02040603050506020204" pitchFamily="18" charset="0"/>
                <a:ea typeface="SimSun" panose="02010600030101010101" pitchFamily="2" charset="-122"/>
              </a:rPr>
              <a:t> </a:t>
            </a:r>
            <a:r>
              <a:rPr lang="en-US" sz="2200" b="1" i="1" dirty="0" err="1">
                <a:solidFill>
                  <a:srgbClr val="FF0000"/>
                </a:solidFill>
                <a:latin typeface="UTM Avo" panose="02040603050506020204" pitchFamily="18" charset="0"/>
                <a:ea typeface="SimSun" panose="02010600030101010101" pitchFamily="2" charset="-122"/>
              </a:rPr>
              <a:t>kêu</a:t>
            </a:r>
            <a:r>
              <a:rPr lang="en-US" sz="2200" b="1" i="1" dirty="0">
                <a:solidFill>
                  <a:srgbClr val="FF0000"/>
                </a:solidFill>
                <a:latin typeface="UTM Avo" panose="02040603050506020204" pitchFamily="18" charset="0"/>
                <a:ea typeface="SimSun" panose="02010600030101010101" pitchFamily="2" charset="-122"/>
              </a:rPr>
              <a:t> </a:t>
            </a:r>
            <a:r>
              <a:rPr lang="en-US" sz="2200" b="1" i="1" dirty="0" err="1">
                <a:solidFill>
                  <a:srgbClr val="FF0000"/>
                </a:solidFill>
                <a:latin typeface="UTM Avo" panose="02040603050506020204" pitchFamily="18" charset="0"/>
                <a:ea typeface="SimSun" panose="02010600030101010101" pitchFamily="2" charset="-122"/>
              </a:rPr>
              <a:t>gọi</a:t>
            </a:r>
            <a:r>
              <a:rPr lang="en-US" sz="2200" b="1" i="1" dirty="0">
                <a:solidFill>
                  <a:srgbClr val="FF0000"/>
                </a:solidFill>
                <a:latin typeface="UTM Avo" panose="02040603050506020204" pitchFamily="18" charset="0"/>
                <a:ea typeface="SimSun" panose="02010600030101010101" pitchFamily="2" charset="-122"/>
              </a:rPr>
              <a:t> “</a:t>
            </a:r>
            <a:r>
              <a:rPr lang="en-US" sz="2200" b="1" i="1" dirty="0" err="1">
                <a:solidFill>
                  <a:srgbClr val="FF0000"/>
                </a:solidFill>
                <a:latin typeface="UTM Avo" panose="02040603050506020204" pitchFamily="18" charset="0"/>
                <a:ea typeface="SimSun" panose="02010600030101010101" pitchFamily="2" charset="-122"/>
              </a:rPr>
              <a:t>Người</a:t>
            </a:r>
            <a:r>
              <a:rPr lang="en-US" sz="2200" b="1" i="1" dirty="0">
                <a:solidFill>
                  <a:srgbClr val="FF0000"/>
                </a:solidFill>
                <a:latin typeface="UTM Avo" panose="02040603050506020204" pitchFamily="18" charset="0"/>
                <a:ea typeface="SimSun" panose="02010600030101010101" pitchFamily="2" charset="-122"/>
              </a:rPr>
              <a:t> ta </a:t>
            </a:r>
            <a:r>
              <a:rPr lang="en-US" sz="2200" b="1" i="1" dirty="0" err="1">
                <a:solidFill>
                  <a:srgbClr val="FF0000"/>
                </a:solidFill>
                <a:latin typeface="UTM Avo" panose="02040603050506020204" pitchFamily="18" charset="0"/>
                <a:ea typeface="SimSun" panose="02010600030101010101" pitchFamily="2" charset="-122"/>
              </a:rPr>
              <a:t>thì</a:t>
            </a:r>
            <a:r>
              <a:rPr lang="en-US" sz="2200" b="1" i="1" dirty="0">
                <a:solidFill>
                  <a:srgbClr val="FF0000"/>
                </a:solidFill>
                <a:latin typeface="UTM Avo" panose="02040603050506020204" pitchFamily="18" charset="0"/>
                <a:ea typeface="SimSun" panose="02010600030101010101" pitchFamily="2" charset="-122"/>
              </a:rPr>
              <a:t> </a:t>
            </a:r>
            <a:r>
              <a:rPr lang="en-US" sz="2200" b="1" i="1" dirty="0" err="1">
                <a:solidFill>
                  <a:srgbClr val="FF0000"/>
                </a:solidFill>
                <a:latin typeface="UTM Avo" panose="02040603050506020204" pitchFamily="18" charset="0"/>
                <a:ea typeface="SimSun" panose="02010600030101010101" pitchFamily="2" charset="-122"/>
              </a:rPr>
              <a:t>đi</a:t>
            </a:r>
            <a:r>
              <a:rPr lang="en-US" sz="2200" b="1" i="1" dirty="0">
                <a:solidFill>
                  <a:srgbClr val="FF0000"/>
                </a:solidFill>
                <a:latin typeface="UTM Avo" panose="02040603050506020204" pitchFamily="18" charset="0"/>
                <a:ea typeface="SimSun" panose="02010600030101010101" pitchFamily="2" charset="-122"/>
              </a:rPr>
              <a:t> </a:t>
            </a:r>
            <a:r>
              <a:rPr lang="en-US" sz="2200" b="1" i="1" dirty="0" err="1">
                <a:solidFill>
                  <a:srgbClr val="FF0000"/>
                </a:solidFill>
                <a:latin typeface="UTM Avo" panose="02040603050506020204" pitchFamily="18" charset="0"/>
                <a:ea typeface="SimSun" panose="02010600030101010101" pitchFamily="2" charset="-122"/>
              </a:rPr>
              <a:t>tàu</a:t>
            </a:r>
            <a:r>
              <a:rPr lang="en-US" sz="2200" b="1" i="1" dirty="0">
                <a:solidFill>
                  <a:srgbClr val="FF0000"/>
                </a:solidFill>
                <a:latin typeface="UTM Avo" panose="02040603050506020204" pitchFamily="18" charset="0"/>
                <a:ea typeface="SimSun" panose="02010600030101010101" pitchFamily="2" charset="-122"/>
              </a:rPr>
              <a:t> ta” </a:t>
            </a:r>
            <a:r>
              <a:rPr lang="en-US" sz="2200" b="1" i="1" dirty="0" err="1">
                <a:solidFill>
                  <a:srgbClr val="FF0000"/>
                </a:solidFill>
                <a:latin typeface="UTM Avo" panose="02040603050506020204" pitchFamily="18" charset="0"/>
                <a:ea typeface="SimSun" panose="02010600030101010101" pitchFamily="2" charset="-122"/>
              </a:rPr>
              <a:t>và</a:t>
            </a:r>
            <a:r>
              <a:rPr lang="en-US" sz="2200" b="1" i="1" dirty="0">
                <a:solidFill>
                  <a:srgbClr val="FF0000"/>
                </a:solidFill>
                <a:latin typeface="UTM Avo" panose="02040603050506020204" pitchFamily="18" charset="0"/>
                <a:ea typeface="SimSun" panose="02010600030101010101" pitchFamily="2" charset="-122"/>
              </a:rPr>
              <a:t> </a:t>
            </a:r>
            <a:r>
              <a:rPr lang="en-US" sz="2200" b="1" i="1" dirty="0" err="1">
                <a:solidFill>
                  <a:srgbClr val="FF0000"/>
                </a:solidFill>
                <a:latin typeface="UTM Avo" panose="02040603050506020204" pitchFamily="18" charset="0"/>
                <a:ea typeface="SimSun" panose="02010600030101010101" pitchFamily="2" charset="-122"/>
              </a:rPr>
              <a:t>tên</a:t>
            </a:r>
            <a:r>
              <a:rPr lang="en-US" sz="2200" b="1" i="1" dirty="0">
                <a:solidFill>
                  <a:srgbClr val="FF0000"/>
                </a:solidFill>
                <a:latin typeface="UTM Avo" panose="02040603050506020204" pitchFamily="18" charset="0"/>
                <a:ea typeface="SimSun" panose="02010600030101010101" pitchFamily="2" charset="-122"/>
              </a:rPr>
              <a:t> </a:t>
            </a:r>
            <a:r>
              <a:rPr lang="en-US" sz="2200" b="1" i="1" dirty="0" err="1">
                <a:solidFill>
                  <a:srgbClr val="FF0000"/>
                </a:solidFill>
                <a:latin typeface="UTM Avo" panose="02040603050506020204" pitchFamily="18" charset="0"/>
                <a:ea typeface="SimSun" panose="02010600030101010101" pitchFamily="2" charset="-122"/>
              </a:rPr>
              <a:t>các</a:t>
            </a:r>
            <a:r>
              <a:rPr lang="en-US" sz="2200" b="1" i="1" dirty="0">
                <a:solidFill>
                  <a:srgbClr val="FF0000"/>
                </a:solidFill>
                <a:latin typeface="UTM Avo" panose="02040603050506020204" pitchFamily="18" charset="0"/>
                <a:ea typeface="SimSun" panose="02010600030101010101" pitchFamily="2" charset="-122"/>
              </a:rPr>
              <a:t> con </a:t>
            </a:r>
            <a:r>
              <a:rPr lang="en-US" sz="2200" b="1" i="1" dirty="0" err="1">
                <a:solidFill>
                  <a:srgbClr val="FF0000"/>
                </a:solidFill>
                <a:latin typeface="UTM Avo" panose="02040603050506020204" pitchFamily="18" charset="0"/>
                <a:ea typeface="SimSun" panose="02010600030101010101" pitchFamily="2" charset="-122"/>
              </a:rPr>
              <a:t>tàu</a:t>
            </a:r>
            <a:r>
              <a:rPr lang="en-US" sz="2200" b="1" i="1" dirty="0">
                <a:solidFill>
                  <a:srgbClr val="FF0000"/>
                </a:solidFill>
                <a:latin typeface="UTM Avo" panose="02040603050506020204" pitchFamily="18" charset="0"/>
                <a:ea typeface="SimSun" panose="02010600030101010101" pitchFamily="2" charset="-122"/>
              </a:rPr>
              <a:t> </a:t>
            </a:r>
            <a:r>
              <a:rPr lang="en-US" sz="2200" b="1" i="1" dirty="0" err="1">
                <a:solidFill>
                  <a:srgbClr val="FF0000"/>
                </a:solidFill>
                <a:latin typeface="UTM Avo" panose="02040603050506020204" pitchFamily="18" charset="0"/>
                <a:ea typeface="SimSun" panose="02010600030101010101" pitchFamily="2" charset="-122"/>
              </a:rPr>
              <a:t>của</a:t>
            </a:r>
            <a:r>
              <a:rPr lang="en-US" sz="2200" b="1" i="1" dirty="0">
                <a:solidFill>
                  <a:srgbClr val="FF0000"/>
                </a:solidFill>
                <a:latin typeface="UTM Avo" panose="02040603050506020204" pitchFamily="18" charset="0"/>
                <a:ea typeface="SimSun" panose="02010600030101010101" pitchFamily="2" charset="-122"/>
              </a:rPr>
              <a:t> </a:t>
            </a:r>
            <a:r>
              <a:rPr lang="en-US" sz="2200" b="1" i="1" dirty="0" err="1">
                <a:solidFill>
                  <a:srgbClr val="FF0000"/>
                </a:solidFill>
                <a:latin typeface="UTM Avo" panose="02040603050506020204" pitchFamily="18" charset="0"/>
                <a:ea typeface="SimSun" panose="02010600030101010101" pitchFamily="2" charset="-122"/>
              </a:rPr>
              <a:t>Bạch</a:t>
            </a:r>
            <a:r>
              <a:rPr lang="en-US" sz="2200" b="1" i="1" dirty="0">
                <a:solidFill>
                  <a:srgbClr val="FF0000"/>
                </a:solidFill>
                <a:latin typeface="UTM Avo" panose="02040603050506020204" pitchFamily="18" charset="0"/>
                <a:ea typeface="SimSun" panose="02010600030101010101" pitchFamily="2" charset="-122"/>
              </a:rPr>
              <a:t> Thái </a:t>
            </a:r>
            <a:r>
              <a:rPr lang="en-US" sz="2200" b="1" i="1" dirty="0" err="1">
                <a:solidFill>
                  <a:srgbClr val="FF0000"/>
                </a:solidFill>
                <a:latin typeface="UTM Avo" panose="02040603050506020204" pitchFamily="18" charset="0"/>
                <a:ea typeface="SimSun" panose="02010600030101010101" pitchFamily="2" charset="-122"/>
              </a:rPr>
              <a:t>Bưởi</a:t>
            </a:r>
            <a:r>
              <a:rPr lang="en-US" sz="2200" b="1" i="1" dirty="0">
                <a:solidFill>
                  <a:srgbClr val="FF0000"/>
                </a:solidFill>
                <a:latin typeface="UTM Avo" panose="02040603050506020204" pitchFamily="18" charset="0"/>
                <a:ea typeface="SimSun" panose="02010600030101010101" pitchFamily="2" charset="-122"/>
              </a:rPr>
              <a:t> </a:t>
            </a:r>
            <a:r>
              <a:rPr lang="en-US" sz="2200" b="1" i="1" dirty="0" err="1">
                <a:solidFill>
                  <a:srgbClr val="FF0000"/>
                </a:solidFill>
                <a:latin typeface="UTM Avo" panose="02040603050506020204" pitchFamily="18" charset="0"/>
                <a:ea typeface="SimSun" panose="02010600030101010101" pitchFamily="2" charset="-122"/>
              </a:rPr>
              <a:t>nói</a:t>
            </a:r>
            <a:r>
              <a:rPr lang="en-US" sz="2200" b="1" i="1" spc="-25" dirty="0">
                <a:solidFill>
                  <a:srgbClr val="FF0000"/>
                </a:solidFill>
                <a:latin typeface="UTM Avo" panose="02040603050506020204" pitchFamily="18" charset="0"/>
                <a:ea typeface="SimSun" panose="02010600030101010101" pitchFamily="2" charset="-122"/>
              </a:rPr>
              <a:t> </a:t>
            </a:r>
            <a:r>
              <a:rPr lang="en-US" sz="2200" b="1" i="1" dirty="0" err="1">
                <a:solidFill>
                  <a:srgbClr val="FF0000"/>
                </a:solidFill>
                <a:latin typeface="UTM Avo" panose="02040603050506020204" pitchFamily="18" charset="0"/>
                <a:ea typeface="SimSun" panose="02010600030101010101" pitchFamily="2" charset="-122"/>
              </a:rPr>
              <a:t>lên</a:t>
            </a:r>
            <a:r>
              <a:rPr lang="en-US" sz="2200" b="1" i="1" spc="-25" dirty="0">
                <a:solidFill>
                  <a:srgbClr val="FF0000"/>
                </a:solidFill>
                <a:latin typeface="UTM Avo" panose="02040603050506020204" pitchFamily="18" charset="0"/>
                <a:ea typeface="SimSun" panose="02010600030101010101" pitchFamily="2" charset="-122"/>
              </a:rPr>
              <a:t> </a:t>
            </a:r>
            <a:r>
              <a:rPr lang="en-US" sz="2200" b="1" i="1" dirty="0" err="1">
                <a:solidFill>
                  <a:srgbClr val="FF0000"/>
                </a:solidFill>
                <a:latin typeface="UTM Avo" panose="02040603050506020204" pitchFamily="18" charset="0"/>
                <a:ea typeface="SimSun" panose="02010600030101010101" pitchFamily="2" charset="-122"/>
              </a:rPr>
              <a:t>điều</a:t>
            </a:r>
            <a:r>
              <a:rPr lang="en-US" sz="2200" b="1" i="1" spc="-25" dirty="0">
                <a:solidFill>
                  <a:srgbClr val="FF0000"/>
                </a:solidFill>
                <a:latin typeface="UTM Avo" panose="02040603050506020204" pitchFamily="18" charset="0"/>
                <a:ea typeface="SimSun" panose="02010600030101010101" pitchFamily="2" charset="-122"/>
              </a:rPr>
              <a:t> </a:t>
            </a:r>
            <a:r>
              <a:rPr lang="en-US" sz="2200" b="1" i="1" dirty="0" err="1">
                <a:solidFill>
                  <a:srgbClr val="FF0000"/>
                </a:solidFill>
                <a:latin typeface="UTM Avo" panose="02040603050506020204" pitchFamily="18" charset="0"/>
                <a:ea typeface="SimSun" panose="02010600030101010101" pitchFamily="2" charset="-122"/>
              </a:rPr>
              <a:t>gì</a:t>
            </a:r>
            <a:r>
              <a:rPr lang="en-US" sz="2200" b="1" i="1" spc="-25" dirty="0">
                <a:solidFill>
                  <a:srgbClr val="FF0000"/>
                </a:solidFill>
                <a:latin typeface="UTM Avo" panose="02040603050506020204" pitchFamily="18" charset="0"/>
                <a:ea typeface="SimSun" panose="02010600030101010101" pitchFamily="2" charset="-122"/>
              </a:rPr>
              <a:t> </a:t>
            </a:r>
            <a:r>
              <a:rPr lang="en-US" sz="2200" b="1" i="1" dirty="0" err="1">
                <a:solidFill>
                  <a:srgbClr val="FF0000"/>
                </a:solidFill>
                <a:latin typeface="UTM Avo" panose="02040603050506020204" pitchFamily="18" charset="0"/>
                <a:ea typeface="SimSun" panose="02010600030101010101" pitchFamily="2" charset="-122"/>
              </a:rPr>
              <a:t>về</a:t>
            </a:r>
            <a:r>
              <a:rPr lang="en-US" sz="2200" b="1" i="1" spc="-25" dirty="0">
                <a:solidFill>
                  <a:srgbClr val="FF0000"/>
                </a:solidFill>
                <a:latin typeface="UTM Avo" panose="02040603050506020204" pitchFamily="18" charset="0"/>
                <a:ea typeface="SimSun" panose="02010600030101010101" pitchFamily="2" charset="-122"/>
              </a:rPr>
              <a:t> </a:t>
            </a:r>
            <a:r>
              <a:rPr lang="en-US" sz="2200" b="1" i="1" dirty="0" err="1">
                <a:solidFill>
                  <a:srgbClr val="FF0000"/>
                </a:solidFill>
                <a:latin typeface="UTM Avo" panose="02040603050506020204" pitchFamily="18" charset="0"/>
                <a:ea typeface="SimSun" panose="02010600030101010101" pitchFamily="2" charset="-122"/>
              </a:rPr>
              <a:t>ông</a:t>
            </a:r>
            <a:r>
              <a:rPr lang="en-US" sz="2200" b="1" i="1" dirty="0">
                <a:solidFill>
                  <a:srgbClr val="FF0000"/>
                </a:solidFill>
                <a:latin typeface="UTM Avo" panose="02040603050506020204" pitchFamily="18" charset="0"/>
                <a:ea typeface="SimSun" panose="02010600030101010101" pitchFamily="2" charset="-122"/>
              </a:rPr>
              <a:t>?</a:t>
            </a:r>
            <a:endParaRPr lang="en-US" sz="2200" b="1" dirty="0">
              <a:solidFill>
                <a:srgbClr val="FF0000"/>
              </a:solidFill>
              <a:latin typeface="Times New Roman" panose="02020603050405020304" pitchFamily="18" charset="0"/>
              <a:ea typeface="Times New Roman" panose="02020603050405020304" pitchFamily="18" charset="0"/>
            </a:endParaRPr>
          </a:p>
          <a:p>
            <a:pPr lvl="0" algn="just">
              <a:lnSpc>
                <a:spcPct val="150000"/>
              </a:lnSpc>
            </a:pPr>
            <a:endParaRPr kumimoji="0" lang="en-US" sz="2500" b="1" i="0" u="none" strike="noStrike" kern="0" cap="none" spc="0" normalizeH="0" baseline="0" noProof="0" dirty="0">
              <a:ln>
                <a:noFill/>
              </a:ln>
              <a:solidFill>
                <a:srgbClr val="FF0000"/>
              </a:solidFill>
              <a:effectLst/>
              <a:uLnTx/>
              <a:uFillTx/>
              <a:latin typeface="UTM Avo" panose="02040603050506020204" pitchFamily="18" charset="0"/>
              <a:ea typeface="SimSun" panose="02010600030101010101" pitchFamily="2" charset="-122"/>
              <a:sym typeface="Arial"/>
            </a:endParaRPr>
          </a:p>
        </p:txBody>
      </p:sp>
      <p:sp>
        <p:nvSpPr>
          <p:cNvPr id="12" name="Rectangle: Rounded Corners 11">
            <a:extLst>
              <a:ext uri="{FF2B5EF4-FFF2-40B4-BE49-F238E27FC236}">
                <a16:creationId xmlns:a16="http://schemas.microsoft.com/office/drawing/2014/main" id="{2EB11E80-A619-323A-1F7C-A41C9A647F5E}"/>
              </a:ext>
            </a:extLst>
          </p:cNvPr>
          <p:cNvSpPr/>
          <p:nvPr/>
        </p:nvSpPr>
        <p:spPr>
          <a:xfrm>
            <a:off x="562281" y="2227674"/>
            <a:ext cx="8044837" cy="2598326"/>
          </a:xfrm>
          <a:prstGeom prst="roundRect">
            <a:avLst/>
          </a:prstGeom>
          <a:solidFill>
            <a:srgbClr val="FFFFFF"/>
          </a:solidFill>
          <a:ln w="53975">
            <a:solidFill>
              <a:schemeClr val="tx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800" i="1"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2800" i="1"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Bạch</a:t>
            </a:r>
            <a:r>
              <a:rPr lang="vi-VN" sz="2800" i="1" spc="-50"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2800" i="1"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Thái</a:t>
            </a:r>
            <a:r>
              <a:rPr lang="vi-VN" sz="2800" i="1" spc="-2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2800" i="1"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Bưởi</a:t>
            </a:r>
            <a:r>
              <a:rPr lang="vi-VN" sz="2800" i="1" spc="-2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2800" i="1"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rất</a:t>
            </a:r>
            <a:r>
              <a:rPr lang="vi-VN" sz="2800" i="1" spc="-25"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2800" i="1"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hiểu tâm lí yêu nước của người Việt Nam.</a:t>
            </a:r>
            <a:r>
              <a:rPr lang="en-US" sz="2800" i="1"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a:t>
            </a:r>
            <a:r>
              <a:rPr lang="vi-VN" sz="2800" i="1" dirty="0">
                <a:solidFill>
                  <a:srgbClr val="0000CC"/>
                </a:solidFill>
                <a:latin typeface="UTM Avo" panose="02040603050506020204" pitchFamily="18" charset="0"/>
                <a:ea typeface="Times New Roman" panose="02020603050405020304" pitchFamily="18" charset="0"/>
                <a:cs typeface="Times New Roman" panose="02020603050405020304" pitchFamily="18" charset="0"/>
              </a:rPr>
              <a:t>/ Bạch Thái Bưởi rất yêu nước. / Bạch Thái Bưởi rất thông minh, có cách phát triển kinh tế đúng đắn. / ...</a:t>
            </a:r>
            <a:endParaRPr kumimoji="0" lang="en-US" sz="2500" i="1" u="none" strike="noStrike" kern="0" cap="none" spc="0" normalizeH="0" baseline="0" noProof="0" dirty="0">
              <a:ln>
                <a:noFill/>
              </a:ln>
              <a:solidFill>
                <a:srgbClr val="0000CC"/>
              </a:solidFill>
              <a:effectLst/>
              <a:uLnTx/>
              <a:uFillTx/>
              <a:latin typeface="UTM Avo" panose="02040603050506020204" pitchFamily="18" charset="0"/>
              <a:sym typeface="Arial"/>
            </a:endParaRPr>
          </a:p>
        </p:txBody>
      </p:sp>
      <p:sp>
        <p:nvSpPr>
          <p:cNvPr id="18" name="Arrow: Curved Left 17">
            <a:extLst>
              <a:ext uri="{FF2B5EF4-FFF2-40B4-BE49-F238E27FC236}">
                <a16:creationId xmlns:a16="http://schemas.microsoft.com/office/drawing/2014/main" id="{8654F4E7-0605-2599-AB31-AF83A7AD2DCC}"/>
              </a:ext>
            </a:extLst>
          </p:cNvPr>
          <p:cNvSpPr/>
          <p:nvPr/>
        </p:nvSpPr>
        <p:spPr>
          <a:xfrm>
            <a:off x="8290177" y="1810808"/>
            <a:ext cx="450076" cy="684022"/>
          </a:xfrm>
          <a:prstGeom prst="curvedLeftArrow">
            <a:avLst/>
          </a:prstGeom>
          <a:solidFill>
            <a:srgbClr val="3366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254438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sp>
        <p:nvSpPr>
          <p:cNvPr id="2" name="Freeform 2"/>
          <p:cNvSpPr/>
          <p:nvPr/>
        </p:nvSpPr>
        <p:spPr>
          <a:xfrm rot="2307406">
            <a:off x="-132542" y="2820582"/>
            <a:ext cx="2643855" cy="20574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09901" y="209550"/>
            <a:ext cx="8675258" cy="4724400"/>
            <a:chOff x="0" y="0"/>
            <a:chExt cx="3875293" cy="1648025"/>
          </a:xfrm>
        </p:grpSpPr>
        <p:sp>
          <p:nvSpPr>
            <p:cNvPr id="4" name="Freeform 4"/>
            <p:cNvSpPr/>
            <p:nvPr/>
          </p:nvSpPr>
          <p:spPr>
            <a:xfrm>
              <a:off x="0" y="0"/>
              <a:ext cx="3875293" cy="1648025"/>
            </a:xfrm>
            <a:custGeom>
              <a:avLst/>
              <a:gdLst/>
              <a:ahLst/>
              <a:cxnLst/>
              <a:rect l="l" t="t" r="r" b="b"/>
              <a:pathLst>
                <a:path w="3875293" h="1648025">
                  <a:moveTo>
                    <a:pt x="23677" y="0"/>
                  </a:moveTo>
                  <a:lnTo>
                    <a:pt x="3851615" y="0"/>
                  </a:lnTo>
                  <a:cubicBezTo>
                    <a:pt x="3857895" y="0"/>
                    <a:pt x="3863917" y="2495"/>
                    <a:pt x="3868358" y="6935"/>
                  </a:cubicBezTo>
                  <a:cubicBezTo>
                    <a:pt x="3872798" y="11375"/>
                    <a:pt x="3875293" y="17398"/>
                    <a:pt x="3875293" y="23677"/>
                  </a:cubicBezTo>
                  <a:lnTo>
                    <a:pt x="3875293" y="1624348"/>
                  </a:lnTo>
                  <a:cubicBezTo>
                    <a:pt x="3875293" y="1630628"/>
                    <a:pt x="3872798" y="1636650"/>
                    <a:pt x="3868358" y="1641091"/>
                  </a:cubicBezTo>
                  <a:cubicBezTo>
                    <a:pt x="3863917" y="1645531"/>
                    <a:pt x="3857895" y="1648025"/>
                    <a:pt x="3851615" y="1648025"/>
                  </a:cubicBezTo>
                  <a:lnTo>
                    <a:pt x="23677" y="1648025"/>
                  </a:lnTo>
                  <a:cubicBezTo>
                    <a:pt x="17398" y="1648025"/>
                    <a:pt x="11375" y="1645531"/>
                    <a:pt x="6935" y="1641091"/>
                  </a:cubicBezTo>
                  <a:cubicBezTo>
                    <a:pt x="2495" y="1636650"/>
                    <a:pt x="0" y="1630628"/>
                    <a:pt x="0" y="1624348"/>
                  </a:cubicBezTo>
                  <a:lnTo>
                    <a:pt x="0" y="23677"/>
                  </a:lnTo>
                  <a:cubicBezTo>
                    <a:pt x="0" y="17398"/>
                    <a:pt x="2495" y="11375"/>
                    <a:pt x="6935" y="6935"/>
                  </a:cubicBezTo>
                  <a:cubicBezTo>
                    <a:pt x="11375" y="2495"/>
                    <a:pt x="17398" y="0"/>
                    <a:pt x="23677" y="0"/>
                  </a:cubicBezTo>
                  <a:close/>
                </a:path>
              </a:pathLst>
            </a:custGeom>
            <a:solidFill>
              <a:srgbClr val="FFFFFF"/>
            </a:solidFill>
            <a:ln w="57150" cap="rnd">
              <a:solidFill>
                <a:srgbClr val="3E82A3"/>
              </a:solidFill>
              <a:prstDash val="solid"/>
              <a:round/>
            </a:ln>
          </p:spPr>
        </p:sp>
        <p:sp>
          <p:nvSpPr>
            <p:cNvPr id="5" name="TextBox 5"/>
            <p:cNvSpPr txBox="1"/>
            <p:nvPr/>
          </p:nvSpPr>
          <p:spPr>
            <a:xfrm>
              <a:off x="0" y="-38100"/>
              <a:ext cx="3875293" cy="16861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6" name="Freeform 6"/>
          <p:cNvSpPr/>
          <p:nvPr/>
        </p:nvSpPr>
        <p:spPr>
          <a:xfrm rot="-1249407">
            <a:off x="-19661" y="4319745"/>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476683">
            <a:off x="8358327" y="-12606"/>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203988">
            <a:off x="8070687" y="632693"/>
            <a:ext cx="702869" cy="587774"/>
          </a:xfrm>
          <a:custGeom>
            <a:avLst/>
            <a:gdLst/>
            <a:ahLst/>
            <a:cxnLst/>
            <a:rect l="l" t="t" r="r" b="b"/>
            <a:pathLst>
              <a:path w="1405738" h="1175548">
                <a:moveTo>
                  <a:pt x="0" y="0"/>
                </a:moveTo>
                <a:lnTo>
                  <a:pt x="1405738" y="0"/>
                </a:lnTo>
                <a:lnTo>
                  <a:pt x="1405738" y="1175549"/>
                </a:lnTo>
                <a:lnTo>
                  <a:pt x="0" y="11755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132091">
            <a:off x="-1640053" y="23277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Rectangle: Rounded Corners 8">
            <a:extLst>
              <a:ext uri="{FF2B5EF4-FFF2-40B4-BE49-F238E27FC236}">
                <a16:creationId xmlns:a16="http://schemas.microsoft.com/office/drawing/2014/main" id="{876090B7-B682-F6EE-252D-5BEB2AE02D47}"/>
              </a:ext>
            </a:extLst>
          </p:cNvPr>
          <p:cNvSpPr/>
          <p:nvPr/>
        </p:nvSpPr>
        <p:spPr>
          <a:xfrm>
            <a:off x="368301" y="559476"/>
            <a:ext cx="8382000" cy="1250802"/>
          </a:xfrm>
          <a:prstGeom prst="roundRect">
            <a:avLst/>
          </a:prstGeom>
          <a:solidFill>
            <a:srgbClr val="FFFFFF"/>
          </a:solidFill>
          <a:ln w="38100">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i="1" noProof="0" dirty="0">
                <a:solidFill>
                  <a:srgbClr val="FF0000"/>
                </a:solidFill>
                <a:latin typeface="UTM Avo" panose="02040603050506020204" pitchFamily="18" charset="0"/>
                <a:ea typeface="SimSun" panose="02010600030101010101" pitchFamily="2" charset="-122"/>
              </a:rPr>
              <a:t>       </a:t>
            </a:r>
            <a:r>
              <a:rPr kumimoji="0" lang="en-US" sz="2300" b="0" i="1" u="sng" strike="noStrike" kern="0" cap="none" spc="0" normalizeH="0" baseline="0" noProof="0" dirty="0" err="1">
                <a:ln>
                  <a:noFill/>
                </a:ln>
                <a:solidFill>
                  <a:srgbClr val="FF0000"/>
                </a:solidFill>
                <a:effectLst/>
                <a:uLnTx/>
                <a:uFillTx/>
                <a:latin typeface="UTM Avo" panose="02040603050506020204" pitchFamily="18" charset="0"/>
                <a:ea typeface="SimSun" panose="02010600030101010101" pitchFamily="2" charset="-122"/>
                <a:sym typeface="Arial"/>
              </a:rPr>
              <a:t>Câu</a:t>
            </a:r>
            <a:r>
              <a:rPr kumimoji="0" lang="en-US" sz="2300" b="0" i="1" u="sng" strike="noStrike" kern="0" cap="none" spc="0" normalizeH="0" baseline="0" noProof="0" dirty="0">
                <a:ln>
                  <a:noFill/>
                </a:ln>
                <a:solidFill>
                  <a:srgbClr val="FF0000"/>
                </a:solidFill>
                <a:effectLst/>
                <a:uLnTx/>
                <a:uFillTx/>
                <a:latin typeface="UTM Avo" panose="02040603050506020204" pitchFamily="18" charset="0"/>
                <a:ea typeface="SimSun" panose="02010600030101010101" pitchFamily="2" charset="-122"/>
                <a:sym typeface="Arial"/>
              </a:rPr>
              <a:t> 4:</a:t>
            </a:r>
            <a:r>
              <a:rPr kumimoji="0" lang="en-US" sz="2300" b="0" i="1" u="none" strike="noStrike" kern="0" cap="none" spc="0" normalizeH="0" baseline="0" noProof="0" dirty="0">
                <a:ln>
                  <a:noFill/>
                </a:ln>
                <a:solidFill>
                  <a:srgbClr val="FF0000"/>
                </a:solidFill>
                <a:effectLst/>
                <a:uLnTx/>
                <a:uFillTx/>
                <a:latin typeface="UTM Avo" panose="02040603050506020204" pitchFamily="18" charset="0"/>
                <a:sym typeface="Arial"/>
              </a:rPr>
              <a:t> </a:t>
            </a:r>
            <a:r>
              <a:rPr lang="en-US" sz="2300" b="1" i="1" dirty="0">
                <a:solidFill>
                  <a:srgbClr val="FF0000"/>
                </a:solidFill>
                <a:latin typeface="UTM Avo" panose="02040603050506020204" pitchFamily="18" charset="0"/>
                <a:ea typeface="SimSun" panose="02010600030101010101" pitchFamily="2" charset="-122"/>
                <a:cs typeface="Times New Roman" panose="02020603050405020304" pitchFamily="18" charset="0"/>
              </a:rPr>
              <a:t>Theo</a:t>
            </a:r>
            <a:r>
              <a:rPr lang="en-US" sz="2300" b="1" i="1" spc="-45"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err="1">
                <a:solidFill>
                  <a:srgbClr val="FF0000"/>
                </a:solidFill>
                <a:latin typeface="UTM Avo" panose="02040603050506020204" pitchFamily="18" charset="0"/>
                <a:ea typeface="SimSun" panose="02010600030101010101" pitchFamily="2" charset="-122"/>
                <a:cs typeface="Times New Roman" panose="02020603050405020304" pitchFamily="18" charset="0"/>
              </a:rPr>
              <a:t>em</a:t>
            </a:r>
            <a:r>
              <a:rPr lang="en-US" sz="2300" b="1" i="1" dirty="0">
                <a:solidFill>
                  <a:srgbClr val="FF0000"/>
                </a:solidFill>
                <a:latin typeface="UTM Avo" panose="02040603050506020204" pitchFamily="18" charset="0"/>
                <a:ea typeface="SimSun" panose="02010600030101010101" pitchFamily="2" charset="-122"/>
                <a:cs typeface="Times New Roman" panose="02020603050405020304" pitchFamily="18" charset="0"/>
              </a:rPr>
              <a:t>,</a:t>
            </a:r>
            <a:r>
              <a:rPr lang="en-US" sz="2300" b="1" i="1" spc="-45"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err="1">
                <a:solidFill>
                  <a:srgbClr val="FF0000"/>
                </a:solidFill>
                <a:latin typeface="UTM Avo" panose="02040603050506020204" pitchFamily="18" charset="0"/>
                <a:ea typeface="SimSun" panose="02010600030101010101" pitchFamily="2" charset="-122"/>
                <a:cs typeface="Times New Roman" panose="02020603050405020304" pitchFamily="18" charset="0"/>
              </a:rPr>
              <a:t>nhờ</a:t>
            </a:r>
            <a:r>
              <a:rPr lang="en-US" sz="2300" b="1" i="1" spc="-45"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err="1">
                <a:solidFill>
                  <a:srgbClr val="FF0000"/>
                </a:solidFill>
                <a:latin typeface="UTM Avo" panose="02040603050506020204" pitchFamily="18" charset="0"/>
                <a:ea typeface="SimSun" panose="02010600030101010101" pitchFamily="2" charset="-122"/>
                <a:cs typeface="Times New Roman" panose="02020603050405020304" pitchFamily="18" charset="0"/>
              </a:rPr>
              <a:t>đâu</a:t>
            </a:r>
            <a:r>
              <a:rPr lang="en-US" sz="2300" b="1" i="1" spc="-45"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err="1">
                <a:solidFill>
                  <a:srgbClr val="FF0000"/>
                </a:solidFill>
                <a:latin typeface="UTM Avo" panose="02040603050506020204" pitchFamily="18" charset="0"/>
                <a:ea typeface="SimSun" panose="02010600030101010101" pitchFamily="2" charset="-122"/>
                <a:cs typeface="Times New Roman" panose="02020603050405020304" pitchFamily="18" charset="0"/>
              </a:rPr>
              <a:t>mà</a:t>
            </a:r>
            <a:r>
              <a:rPr lang="en-US" sz="2300" b="1" i="1" spc="-45"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err="1">
                <a:solidFill>
                  <a:srgbClr val="FF0000"/>
                </a:solidFill>
                <a:latin typeface="UTM Avo" panose="02040603050506020204" pitchFamily="18" charset="0"/>
                <a:ea typeface="SimSun" panose="02010600030101010101" pitchFamily="2" charset="-122"/>
                <a:cs typeface="Times New Roman" panose="02020603050405020304" pitchFamily="18" charset="0"/>
              </a:rPr>
              <a:t>Bạch</a:t>
            </a:r>
            <a:r>
              <a:rPr lang="en-US" sz="2300" b="1" i="1" spc="-45"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a:solidFill>
                  <a:srgbClr val="FF0000"/>
                </a:solidFill>
                <a:latin typeface="UTM Avo" panose="02040603050506020204" pitchFamily="18" charset="0"/>
                <a:ea typeface="SimSun" panose="02010600030101010101" pitchFamily="2" charset="-122"/>
                <a:cs typeface="Times New Roman" panose="02020603050405020304" pitchFamily="18" charset="0"/>
              </a:rPr>
              <a:t>Thái</a:t>
            </a:r>
            <a:r>
              <a:rPr lang="en-US" sz="2300" b="1" i="1" spc="-45"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err="1">
                <a:solidFill>
                  <a:srgbClr val="FF0000"/>
                </a:solidFill>
                <a:latin typeface="UTM Avo" panose="02040603050506020204" pitchFamily="18" charset="0"/>
                <a:ea typeface="SimSun" panose="02010600030101010101" pitchFamily="2" charset="-122"/>
                <a:cs typeface="Times New Roman" panose="02020603050405020304" pitchFamily="18" charset="0"/>
              </a:rPr>
              <a:t>Bưởi</a:t>
            </a:r>
            <a:r>
              <a:rPr lang="en-US" sz="2300" b="1" i="1" spc="-45"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err="1">
                <a:solidFill>
                  <a:srgbClr val="FF0000"/>
                </a:solidFill>
                <a:latin typeface="UTM Avo" panose="02040603050506020204" pitchFamily="18" charset="0"/>
                <a:ea typeface="SimSun" panose="02010600030101010101" pitchFamily="2" charset="-122"/>
                <a:cs typeface="Times New Roman" panose="02020603050405020304" pitchFamily="18" charset="0"/>
              </a:rPr>
              <a:t>thành</a:t>
            </a:r>
            <a:r>
              <a:rPr lang="en-US" sz="2300" b="1" i="1" spc="-45"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err="1">
                <a:solidFill>
                  <a:srgbClr val="FF0000"/>
                </a:solidFill>
                <a:latin typeface="UTM Avo" panose="02040603050506020204" pitchFamily="18" charset="0"/>
                <a:ea typeface="SimSun" panose="02010600030101010101" pitchFamily="2" charset="-122"/>
                <a:cs typeface="Times New Roman" panose="02020603050405020304" pitchFamily="18" charset="0"/>
              </a:rPr>
              <a:t>công</a:t>
            </a:r>
            <a:r>
              <a:rPr lang="en-US" sz="2300" b="1" i="1" spc="-45"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err="1">
                <a:solidFill>
                  <a:srgbClr val="FF0000"/>
                </a:solidFill>
                <a:latin typeface="UTM Avo" panose="02040603050506020204" pitchFamily="18" charset="0"/>
                <a:ea typeface="SimSun" panose="02010600030101010101" pitchFamily="2" charset="-122"/>
                <a:cs typeface="Times New Roman" panose="02020603050405020304" pitchFamily="18" charset="0"/>
              </a:rPr>
              <a:t>và</a:t>
            </a:r>
            <a:r>
              <a:rPr lang="en-US" sz="2300" b="1" i="1" spc="-45"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err="1">
                <a:solidFill>
                  <a:srgbClr val="FF0000"/>
                </a:solidFill>
                <a:latin typeface="UTM Avo" panose="02040603050506020204" pitchFamily="18" charset="0"/>
                <a:ea typeface="SimSun" panose="02010600030101010101" pitchFamily="2" charset="-122"/>
                <a:cs typeface="Times New Roman" panose="02020603050405020304" pitchFamily="18" charset="0"/>
              </a:rPr>
              <a:t>trở</a:t>
            </a:r>
            <a:r>
              <a:rPr lang="en-US" sz="2300" b="1" i="1" spc="-45"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err="1">
                <a:solidFill>
                  <a:srgbClr val="FF0000"/>
                </a:solidFill>
                <a:latin typeface="UTM Avo" panose="02040603050506020204" pitchFamily="18" charset="0"/>
                <a:ea typeface="SimSun" panose="02010600030101010101" pitchFamily="2" charset="-122"/>
                <a:cs typeface="Times New Roman" panose="02020603050405020304" pitchFamily="18" charset="0"/>
              </a:rPr>
              <a:t>thành</a:t>
            </a:r>
            <a:r>
              <a:rPr lang="en-US" sz="2300" b="1" i="1" spc="-45"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a:solidFill>
                  <a:srgbClr val="FF0000"/>
                </a:solidFill>
                <a:latin typeface="UTM Avo" panose="02040603050506020204" pitchFamily="18" charset="0"/>
                <a:ea typeface="SimSun" panose="02010600030101010101" pitchFamily="2" charset="-122"/>
                <a:cs typeface="Times New Roman" panose="02020603050405020304" pitchFamily="18" charset="0"/>
              </a:rPr>
              <a:t>“</a:t>
            </a:r>
            <a:r>
              <a:rPr lang="en-US" sz="2300" b="1" i="1" dirty="0" err="1">
                <a:solidFill>
                  <a:srgbClr val="FF0000"/>
                </a:solidFill>
                <a:latin typeface="UTM Avo" panose="02040603050506020204" pitchFamily="18" charset="0"/>
                <a:ea typeface="SimSun" panose="02010600030101010101" pitchFamily="2" charset="-122"/>
                <a:cs typeface="Times New Roman" panose="02020603050405020304" pitchFamily="18" charset="0"/>
              </a:rPr>
              <a:t>một</a:t>
            </a:r>
            <a:r>
              <a:rPr lang="en-US" sz="2300" b="1" i="1" spc="-45"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err="1">
                <a:solidFill>
                  <a:srgbClr val="FF0000"/>
                </a:solidFill>
                <a:latin typeface="UTM Avo" panose="02040603050506020204" pitchFamily="18" charset="0"/>
                <a:ea typeface="SimSun" panose="02010600030101010101" pitchFamily="2" charset="-122"/>
                <a:cs typeface="Times New Roman" panose="02020603050405020304" pitchFamily="18" charset="0"/>
              </a:rPr>
              <a:t>bậc</a:t>
            </a:r>
            <a:r>
              <a:rPr lang="en-US" sz="2300" b="1" i="1" spc="-45"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err="1">
                <a:solidFill>
                  <a:srgbClr val="FF0000"/>
                </a:solidFill>
                <a:latin typeface="UTM Avo" panose="02040603050506020204" pitchFamily="18" charset="0"/>
                <a:ea typeface="SimSun" panose="02010600030101010101" pitchFamily="2" charset="-122"/>
                <a:cs typeface="Times New Roman" panose="02020603050405020304" pitchFamily="18" charset="0"/>
              </a:rPr>
              <a:t>anh</a:t>
            </a:r>
            <a:r>
              <a:rPr lang="en-US" sz="2300" b="1" i="1"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err="1">
                <a:solidFill>
                  <a:srgbClr val="FF0000"/>
                </a:solidFill>
                <a:latin typeface="UTM Avo" panose="02040603050506020204" pitchFamily="18" charset="0"/>
                <a:ea typeface="SimSun" panose="02010600030101010101" pitchFamily="2" charset="-122"/>
                <a:cs typeface="Times New Roman" panose="02020603050405020304" pitchFamily="18" charset="0"/>
              </a:rPr>
              <a:t>hùng</a:t>
            </a:r>
            <a:r>
              <a:rPr lang="en-US" sz="2300" b="1" i="1" spc="-75"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err="1">
                <a:solidFill>
                  <a:srgbClr val="FF0000"/>
                </a:solidFill>
                <a:latin typeface="UTM Avo" panose="02040603050506020204" pitchFamily="18" charset="0"/>
                <a:ea typeface="SimSun" panose="02010600030101010101" pitchFamily="2" charset="-122"/>
                <a:cs typeface="Times New Roman" panose="02020603050405020304" pitchFamily="18" charset="0"/>
              </a:rPr>
              <a:t>kinh</a:t>
            </a:r>
            <a:r>
              <a:rPr lang="en-US" sz="2300" b="1" i="1" spc="-75"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r>
              <a:rPr lang="en-US" sz="2300" b="1" i="1" dirty="0" err="1">
                <a:solidFill>
                  <a:srgbClr val="FF0000"/>
                </a:solidFill>
                <a:latin typeface="UTM Avo" panose="02040603050506020204" pitchFamily="18" charset="0"/>
                <a:ea typeface="SimSun" panose="02010600030101010101" pitchFamily="2" charset="-122"/>
                <a:cs typeface="Times New Roman" panose="02020603050405020304" pitchFamily="18" charset="0"/>
              </a:rPr>
              <a:t>tế</a:t>
            </a:r>
            <a:r>
              <a:rPr lang="en-US" sz="2300" b="1" i="1" dirty="0">
                <a:solidFill>
                  <a:srgbClr val="FF0000"/>
                </a:solidFill>
                <a:latin typeface="UTM Avo" panose="02040603050506020204" pitchFamily="18" charset="0"/>
                <a:ea typeface="SimSun" panose="02010600030101010101" pitchFamily="2" charset="-122"/>
                <a:cs typeface="Times New Roman" panose="02020603050405020304" pitchFamily="18" charset="0"/>
              </a:rPr>
              <a:t>”?</a:t>
            </a:r>
            <a:r>
              <a:rPr lang="en-US" sz="2300" b="1" i="1" spc="-70" dirty="0">
                <a:solidFill>
                  <a:srgbClr val="FF0000"/>
                </a:solidFill>
                <a:latin typeface="UTM Avo" panose="02040603050506020204" pitchFamily="18" charset="0"/>
                <a:ea typeface="SimSun" panose="02010600030101010101" pitchFamily="2" charset="-122"/>
                <a:cs typeface="Times New Roman" panose="02020603050405020304" pitchFamily="18" charset="0"/>
              </a:rPr>
              <a:t> </a:t>
            </a:r>
            <a:endParaRPr kumimoji="0" lang="en-US" sz="2300" b="1" i="0" u="none" strike="noStrike" kern="0" cap="none" spc="0" normalizeH="0" baseline="0" noProof="0" dirty="0">
              <a:ln>
                <a:noFill/>
              </a:ln>
              <a:solidFill>
                <a:srgbClr val="FF0000"/>
              </a:solidFill>
              <a:effectLst/>
              <a:uLnTx/>
              <a:uFillTx/>
              <a:latin typeface="UTM Avo" panose="02040603050506020204" pitchFamily="18" charset="0"/>
              <a:ea typeface="SimSun" panose="02010600030101010101" pitchFamily="2" charset="-122"/>
              <a:sym typeface="Arial"/>
            </a:endParaRPr>
          </a:p>
        </p:txBody>
      </p:sp>
      <p:sp>
        <p:nvSpPr>
          <p:cNvPr id="12" name="Rectangle: Rounded Corners 11">
            <a:extLst>
              <a:ext uri="{FF2B5EF4-FFF2-40B4-BE49-F238E27FC236}">
                <a16:creationId xmlns:a16="http://schemas.microsoft.com/office/drawing/2014/main" id="{2EB11E80-A619-323A-1F7C-A41C9A647F5E}"/>
              </a:ext>
            </a:extLst>
          </p:cNvPr>
          <p:cNvSpPr/>
          <p:nvPr/>
        </p:nvSpPr>
        <p:spPr>
          <a:xfrm>
            <a:off x="381001" y="2113374"/>
            <a:ext cx="8382000" cy="2572926"/>
          </a:xfrm>
          <a:prstGeom prst="roundRect">
            <a:avLst/>
          </a:prstGeom>
          <a:solidFill>
            <a:srgbClr val="FFFFFF"/>
          </a:solidFill>
          <a:ln w="53975">
            <a:solidFill>
              <a:schemeClr val="tx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en-US" sz="2500" b="0" i="0" u="none" strike="noStrike" kern="0" cap="none" spc="0" normalizeH="0" baseline="0" noProof="0" dirty="0">
                <a:ln>
                  <a:noFill/>
                </a:ln>
                <a:solidFill>
                  <a:srgbClr val="0000CC"/>
                </a:solidFill>
                <a:effectLst/>
                <a:uLnTx/>
                <a:uFillTx/>
                <a:latin typeface="UTM Avo" panose="02040603050506020204" pitchFamily="18" charset="0"/>
                <a:sym typeface="Arial"/>
              </a:rPr>
              <a:t>      </a:t>
            </a:r>
            <a:r>
              <a:rPr kumimoji="0" lang="en-US" sz="2500" b="0" i="1" u="none" strike="noStrike" kern="0" cap="none" spc="0" normalizeH="0" baseline="0" noProof="0" dirty="0">
                <a:ln>
                  <a:noFill/>
                </a:ln>
                <a:solidFill>
                  <a:srgbClr val="0000CC"/>
                </a:solidFill>
                <a:effectLst/>
                <a:uLnTx/>
                <a:uFillTx/>
                <a:latin typeface="UTM Avo" panose="02040603050506020204" pitchFamily="18" charset="0"/>
                <a:sym typeface="Arial"/>
              </a:rPr>
              <a:t> </a:t>
            </a:r>
          </a:p>
          <a:p>
            <a:pPr algn="just">
              <a:lnSpc>
                <a:spcPct val="150000"/>
              </a:lnSpc>
              <a:tabLst>
                <a:tab pos="930275" algn="l"/>
              </a:tabLst>
            </a:pPr>
            <a:r>
              <a:rPr lang="en-US" sz="2500" i="1" dirty="0">
                <a:solidFill>
                  <a:srgbClr val="0000CC"/>
                </a:solidFill>
                <a:latin typeface="UTM Avo" panose="02040603050506020204" pitchFamily="18" charset="0"/>
              </a:rPr>
              <a:t>       </a:t>
            </a:r>
          </a:p>
          <a:p>
            <a:pPr algn="just">
              <a:lnSpc>
                <a:spcPct val="150000"/>
              </a:lnSpc>
              <a:tabLst>
                <a:tab pos="930275" algn="l"/>
              </a:tabLst>
            </a:pPr>
            <a:r>
              <a:rPr lang="en-US" sz="2500" i="1"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Nhờ</a:t>
            </a:r>
            <a:r>
              <a:rPr lang="vi-VN" sz="2500" i="1" spc="-70"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ý</a:t>
            </a:r>
            <a:r>
              <a:rPr lang="vi-VN" sz="2500" i="1" spc="-70"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chí,</a:t>
            </a:r>
            <a:r>
              <a:rPr lang="vi-VN" sz="2500" i="1" spc="-70"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nghị</a:t>
            </a:r>
            <a:r>
              <a:rPr lang="vi-VN" sz="2500" i="1" spc="-70"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lực</a:t>
            </a:r>
            <a:r>
              <a:rPr lang="vi-VN" sz="2500" i="1" spc="-70"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và</a:t>
            </a:r>
            <a:r>
              <a:rPr lang="vi-VN" sz="2500" i="1" spc="-70"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lòng</a:t>
            </a:r>
            <a:r>
              <a:rPr lang="vi-VN" sz="2500" i="1" spc="-70"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quyết tâm.</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Nhờ</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sự</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thông</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minh,</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dũng</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cảm.</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Nhờ</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định</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hướng</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đúng</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đắn.</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Nhờ</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sự</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ủng</a:t>
            </a:r>
            <a:r>
              <a:rPr lang="vi-VN" sz="2500" i="1" spc="-25" dirty="0">
                <a:solidFill>
                  <a:srgbClr val="0000CC"/>
                </a:solidFill>
                <a:latin typeface="UTM Avo" panose="02040603050506020204" pitchFamily="18" charset="0"/>
                <a:ea typeface="Times New Roman" panose="02020603050405020304" pitchFamily="18" charset="0"/>
              </a:rPr>
              <a:t> </a:t>
            </a:r>
            <a:r>
              <a:rPr lang="vi-VN" sz="2500" i="1" dirty="0">
                <a:solidFill>
                  <a:srgbClr val="0000CC"/>
                </a:solidFill>
                <a:latin typeface="UTM Avo" panose="02040603050506020204" pitchFamily="18" charset="0"/>
                <a:ea typeface="Times New Roman" panose="02020603050405020304" pitchFamily="18" charset="0"/>
              </a:rPr>
              <a:t>hộ của những người yêu nước muốn phát triển kinh tế của Việt Nam. / ...</a:t>
            </a:r>
            <a:endParaRPr lang="en-US" sz="2500" dirty="0">
              <a:solidFill>
                <a:srgbClr val="0000CC"/>
              </a:solidFill>
              <a:latin typeface="UTM Avo" panose="02040603050506020204" pitchFamily="18" charset="0"/>
              <a:ea typeface="Times New Roman" panose="02020603050405020304" pitchFamily="18" charset="0"/>
            </a:endParaRPr>
          </a:p>
          <a:p>
            <a:pPr algn="just">
              <a:lnSpc>
                <a:spcPct val="150000"/>
              </a:lnSpc>
            </a:pPr>
            <a:endParaRPr lang="en-US" sz="2400" b="1" dirty="0">
              <a:solidFill>
                <a:srgbClr val="0000CC"/>
              </a:solidFill>
              <a:latin typeface="UTM Avo" panose="02040603050506020204" pitchFamily="18" charset="0"/>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2500" b="0" i="1" u="none" strike="noStrike" kern="0" cap="none" spc="0" normalizeH="0" baseline="0" noProof="0" dirty="0">
              <a:ln>
                <a:noFill/>
              </a:ln>
              <a:solidFill>
                <a:srgbClr val="0000CC"/>
              </a:solidFill>
              <a:effectLst/>
              <a:uLnTx/>
              <a:uFillTx/>
              <a:latin typeface="UTM Avo" panose="02040603050506020204" pitchFamily="18" charset="0"/>
              <a:ea typeface="+mn-ea"/>
              <a:cs typeface="+mn-cs"/>
              <a:sym typeface="Arial"/>
            </a:endParaRPr>
          </a:p>
        </p:txBody>
      </p:sp>
      <p:sp>
        <p:nvSpPr>
          <p:cNvPr id="18" name="Arrow: Curved Left 17">
            <a:extLst>
              <a:ext uri="{FF2B5EF4-FFF2-40B4-BE49-F238E27FC236}">
                <a16:creationId xmlns:a16="http://schemas.microsoft.com/office/drawing/2014/main" id="{8654F4E7-0605-2599-AB31-AF83A7AD2DCC}"/>
              </a:ext>
            </a:extLst>
          </p:cNvPr>
          <p:cNvSpPr/>
          <p:nvPr/>
        </p:nvSpPr>
        <p:spPr>
          <a:xfrm>
            <a:off x="8496299" y="1741524"/>
            <a:ext cx="381577" cy="499550"/>
          </a:xfrm>
          <a:prstGeom prst="curvedLeftArrow">
            <a:avLst/>
          </a:prstGeom>
          <a:solidFill>
            <a:srgbClr val="3366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263816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sp>
        <p:nvSpPr>
          <p:cNvPr id="2" name="Freeform 2"/>
          <p:cNvSpPr/>
          <p:nvPr/>
        </p:nvSpPr>
        <p:spPr>
          <a:xfrm rot="2307406">
            <a:off x="-132542" y="2820582"/>
            <a:ext cx="2643855" cy="20574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34371" y="209550"/>
            <a:ext cx="8675258" cy="4724400"/>
            <a:chOff x="0" y="0"/>
            <a:chExt cx="3875293" cy="1648025"/>
          </a:xfrm>
        </p:grpSpPr>
        <p:sp>
          <p:nvSpPr>
            <p:cNvPr id="4" name="Freeform 4"/>
            <p:cNvSpPr/>
            <p:nvPr/>
          </p:nvSpPr>
          <p:spPr>
            <a:xfrm>
              <a:off x="0" y="0"/>
              <a:ext cx="3875293" cy="1648025"/>
            </a:xfrm>
            <a:custGeom>
              <a:avLst/>
              <a:gdLst/>
              <a:ahLst/>
              <a:cxnLst/>
              <a:rect l="l" t="t" r="r" b="b"/>
              <a:pathLst>
                <a:path w="3875293" h="1648025">
                  <a:moveTo>
                    <a:pt x="23677" y="0"/>
                  </a:moveTo>
                  <a:lnTo>
                    <a:pt x="3851615" y="0"/>
                  </a:lnTo>
                  <a:cubicBezTo>
                    <a:pt x="3857895" y="0"/>
                    <a:pt x="3863917" y="2495"/>
                    <a:pt x="3868358" y="6935"/>
                  </a:cubicBezTo>
                  <a:cubicBezTo>
                    <a:pt x="3872798" y="11375"/>
                    <a:pt x="3875293" y="17398"/>
                    <a:pt x="3875293" y="23677"/>
                  </a:cubicBezTo>
                  <a:lnTo>
                    <a:pt x="3875293" y="1624348"/>
                  </a:lnTo>
                  <a:cubicBezTo>
                    <a:pt x="3875293" y="1630628"/>
                    <a:pt x="3872798" y="1636650"/>
                    <a:pt x="3868358" y="1641091"/>
                  </a:cubicBezTo>
                  <a:cubicBezTo>
                    <a:pt x="3863917" y="1645531"/>
                    <a:pt x="3857895" y="1648025"/>
                    <a:pt x="3851615" y="1648025"/>
                  </a:cubicBezTo>
                  <a:lnTo>
                    <a:pt x="23677" y="1648025"/>
                  </a:lnTo>
                  <a:cubicBezTo>
                    <a:pt x="17398" y="1648025"/>
                    <a:pt x="11375" y="1645531"/>
                    <a:pt x="6935" y="1641091"/>
                  </a:cubicBezTo>
                  <a:cubicBezTo>
                    <a:pt x="2495" y="1636650"/>
                    <a:pt x="0" y="1630628"/>
                    <a:pt x="0" y="1624348"/>
                  </a:cubicBezTo>
                  <a:lnTo>
                    <a:pt x="0" y="23677"/>
                  </a:lnTo>
                  <a:cubicBezTo>
                    <a:pt x="0" y="17398"/>
                    <a:pt x="2495" y="11375"/>
                    <a:pt x="6935" y="6935"/>
                  </a:cubicBezTo>
                  <a:cubicBezTo>
                    <a:pt x="11375" y="2495"/>
                    <a:pt x="17398" y="0"/>
                    <a:pt x="23677" y="0"/>
                  </a:cubicBezTo>
                  <a:close/>
                </a:path>
              </a:pathLst>
            </a:custGeom>
            <a:solidFill>
              <a:srgbClr val="FFFFFF"/>
            </a:solidFill>
            <a:ln w="57150" cap="rnd">
              <a:solidFill>
                <a:srgbClr val="3E82A3"/>
              </a:solidFill>
              <a:prstDash val="solid"/>
              <a:round/>
            </a:ln>
          </p:spPr>
        </p:sp>
        <p:sp>
          <p:nvSpPr>
            <p:cNvPr id="5" name="TextBox 5"/>
            <p:cNvSpPr txBox="1"/>
            <p:nvPr/>
          </p:nvSpPr>
          <p:spPr>
            <a:xfrm>
              <a:off x="0" y="-38100"/>
              <a:ext cx="3875293" cy="16861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6" name="Freeform 6"/>
          <p:cNvSpPr/>
          <p:nvPr/>
        </p:nvSpPr>
        <p:spPr>
          <a:xfrm rot="-1249407">
            <a:off x="-19661" y="4319745"/>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203988">
            <a:off x="8070687" y="632693"/>
            <a:ext cx="702869" cy="587774"/>
          </a:xfrm>
          <a:custGeom>
            <a:avLst/>
            <a:gdLst/>
            <a:ahLst/>
            <a:cxnLst/>
            <a:rect l="l" t="t" r="r" b="b"/>
            <a:pathLst>
              <a:path w="1405738" h="1175548">
                <a:moveTo>
                  <a:pt x="0" y="0"/>
                </a:moveTo>
                <a:lnTo>
                  <a:pt x="1405738" y="0"/>
                </a:lnTo>
                <a:lnTo>
                  <a:pt x="1405738" y="1175549"/>
                </a:lnTo>
                <a:lnTo>
                  <a:pt x="0" y="11755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132091">
            <a:off x="-1640053" y="23277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Rectangle: Rounded Corners 11">
            <a:extLst>
              <a:ext uri="{FF2B5EF4-FFF2-40B4-BE49-F238E27FC236}">
                <a16:creationId xmlns:a16="http://schemas.microsoft.com/office/drawing/2014/main" id="{2EB11E80-A619-323A-1F7C-A41C9A647F5E}"/>
              </a:ext>
            </a:extLst>
          </p:cNvPr>
          <p:cNvSpPr/>
          <p:nvPr/>
        </p:nvSpPr>
        <p:spPr>
          <a:xfrm>
            <a:off x="799870" y="373817"/>
            <a:ext cx="7223748" cy="747366"/>
          </a:xfrm>
          <a:prstGeom prst="roundRect">
            <a:avLst/>
          </a:prstGeom>
          <a:solidFill>
            <a:srgbClr val="FFFFFF"/>
          </a:solidFill>
          <a:ln w="6350">
            <a:solidFill>
              <a:schemeClr val="tx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rgbClr val="FF0000"/>
                </a:solidFill>
                <a:effectLst/>
                <a:uLnTx/>
                <a:uFillTx/>
                <a:latin typeface="UTM Avo" panose="02040603050506020204" pitchFamily="18" charset="0"/>
                <a:ea typeface="+mn-ea"/>
                <a:cs typeface="+mn-cs"/>
                <a:sym typeface="Arial"/>
              </a:rPr>
              <a:t> </a:t>
            </a:r>
            <a:r>
              <a:rPr kumimoji="0" lang="en-US" sz="2700" b="1" i="1" u="none" strike="noStrike" kern="0" cap="none" spc="0" normalizeH="0" baseline="0" noProof="0" dirty="0" err="1">
                <a:ln>
                  <a:noFill/>
                </a:ln>
                <a:solidFill>
                  <a:schemeClr val="tx1"/>
                </a:solidFill>
                <a:effectLst/>
                <a:uLnTx/>
                <a:uFillTx/>
                <a:latin typeface="UTM Avo" panose="02040603050506020204" pitchFamily="18" charset="0"/>
                <a:ea typeface="+mn-ea"/>
                <a:cs typeface="+mn-cs"/>
                <a:sym typeface="Arial"/>
              </a:rPr>
              <a:t>Nội</a:t>
            </a:r>
            <a:r>
              <a:rPr kumimoji="0" lang="en-US" sz="2700" b="1" i="1" u="none" strike="noStrike" kern="0" cap="none" spc="0" normalizeH="0" noProof="0" dirty="0">
                <a:ln>
                  <a:noFill/>
                </a:ln>
                <a:solidFill>
                  <a:schemeClr val="tx1"/>
                </a:solidFill>
                <a:effectLst/>
                <a:uLnTx/>
                <a:uFillTx/>
                <a:latin typeface="UTM Avo" panose="02040603050506020204" pitchFamily="18" charset="0"/>
                <a:ea typeface="+mn-ea"/>
                <a:cs typeface="+mn-cs"/>
                <a:sym typeface="Arial"/>
              </a:rPr>
              <a:t> dung </a:t>
            </a:r>
            <a:r>
              <a:rPr kumimoji="0" lang="en-US" sz="2700" b="1" i="1" u="none" strike="noStrike" kern="0" cap="none" spc="0" normalizeH="0" noProof="0" dirty="0" err="1">
                <a:ln>
                  <a:noFill/>
                </a:ln>
                <a:solidFill>
                  <a:schemeClr val="tx1"/>
                </a:solidFill>
                <a:effectLst/>
                <a:uLnTx/>
                <a:uFillTx/>
                <a:latin typeface="UTM Avo" panose="02040603050506020204" pitchFamily="18" charset="0"/>
                <a:ea typeface="+mn-ea"/>
                <a:cs typeface="+mn-cs"/>
                <a:sym typeface="Arial"/>
              </a:rPr>
              <a:t>b</a:t>
            </a:r>
            <a:r>
              <a:rPr kumimoji="0" lang="en-US" sz="2700" b="1" i="1" u="none" strike="noStrike" kern="0" cap="none" spc="0" normalizeH="0" baseline="0" noProof="0" dirty="0" err="1">
                <a:ln>
                  <a:noFill/>
                </a:ln>
                <a:solidFill>
                  <a:schemeClr val="tx1"/>
                </a:solidFill>
                <a:effectLst/>
                <a:uLnTx/>
                <a:uFillTx/>
                <a:latin typeface="UTM Avo" panose="02040603050506020204" pitchFamily="18" charset="0"/>
                <a:ea typeface="+mn-ea"/>
                <a:cs typeface="+mn-cs"/>
                <a:sym typeface="Arial"/>
              </a:rPr>
              <a:t>ài</a:t>
            </a:r>
            <a:r>
              <a:rPr kumimoji="0" lang="en-US" sz="2700" b="1" i="1" u="none" strike="noStrike" kern="0" cap="none" spc="0" normalizeH="0" noProof="0" dirty="0">
                <a:ln>
                  <a:noFill/>
                </a:ln>
                <a:solidFill>
                  <a:schemeClr val="tx1"/>
                </a:solidFill>
                <a:effectLst/>
                <a:uLnTx/>
                <a:uFillTx/>
                <a:latin typeface="UTM Avo" panose="02040603050506020204" pitchFamily="18" charset="0"/>
                <a:ea typeface="+mn-ea"/>
                <a:cs typeface="+mn-cs"/>
                <a:sym typeface="Arial"/>
              </a:rPr>
              <a:t> </a:t>
            </a:r>
            <a:r>
              <a:rPr kumimoji="0" lang="en-US" sz="2700" b="1" i="1" u="none" strike="noStrike" kern="0" cap="none" spc="0" normalizeH="0" noProof="0" dirty="0" err="1">
                <a:ln>
                  <a:noFill/>
                </a:ln>
                <a:solidFill>
                  <a:schemeClr val="tx1"/>
                </a:solidFill>
                <a:effectLst/>
                <a:uLnTx/>
                <a:uFillTx/>
                <a:latin typeface="UTM Avo" panose="02040603050506020204" pitchFamily="18" charset="0"/>
                <a:ea typeface="+mn-ea"/>
                <a:cs typeface="+mn-cs"/>
                <a:sym typeface="Arial"/>
              </a:rPr>
              <a:t>đọc</a:t>
            </a:r>
            <a:r>
              <a:rPr kumimoji="0" lang="en-US" sz="2700" b="1" i="1" u="none" strike="noStrike" kern="0" cap="none" spc="0" normalizeH="0" noProof="0" dirty="0">
                <a:ln>
                  <a:noFill/>
                </a:ln>
                <a:solidFill>
                  <a:schemeClr val="tx1"/>
                </a:solidFill>
                <a:effectLst/>
                <a:uLnTx/>
                <a:uFillTx/>
                <a:latin typeface="UTM Avo" panose="02040603050506020204" pitchFamily="18" charset="0"/>
                <a:ea typeface="+mn-ea"/>
                <a:cs typeface="+mn-cs"/>
                <a:sym typeface="Arial"/>
              </a:rPr>
              <a:t> </a:t>
            </a:r>
            <a:r>
              <a:rPr kumimoji="0" lang="en-US" sz="2700" b="1" i="1" u="none" strike="noStrike" kern="0" cap="none" spc="0" normalizeH="0" noProof="0" dirty="0" err="1">
                <a:ln>
                  <a:noFill/>
                </a:ln>
                <a:solidFill>
                  <a:schemeClr val="tx1"/>
                </a:solidFill>
                <a:effectLst/>
                <a:uLnTx/>
                <a:uFillTx/>
                <a:latin typeface="UTM Avo" panose="02040603050506020204" pitchFamily="18" charset="0"/>
                <a:ea typeface="+mn-ea"/>
                <a:cs typeface="+mn-cs"/>
                <a:sym typeface="Arial"/>
              </a:rPr>
              <a:t>nói</a:t>
            </a:r>
            <a:r>
              <a:rPr kumimoji="0" lang="en-US" sz="2700" b="1" i="1" u="none" strike="noStrike" kern="0" cap="none" spc="0" normalizeH="0" noProof="0" dirty="0">
                <a:ln>
                  <a:noFill/>
                </a:ln>
                <a:solidFill>
                  <a:schemeClr val="tx1"/>
                </a:solidFill>
                <a:effectLst/>
                <a:uLnTx/>
                <a:uFillTx/>
                <a:latin typeface="UTM Avo" panose="02040603050506020204" pitchFamily="18" charset="0"/>
                <a:ea typeface="+mn-ea"/>
                <a:cs typeface="+mn-cs"/>
                <a:sym typeface="Arial"/>
              </a:rPr>
              <a:t> </a:t>
            </a:r>
            <a:r>
              <a:rPr kumimoji="0" lang="en-US" sz="2700" b="1" i="1" u="none" strike="noStrike" kern="0" cap="none" spc="0" normalizeH="0" noProof="0" dirty="0" err="1">
                <a:ln>
                  <a:noFill/>
                </a:ln>
                <a:solidFill>
                  <a:schemeClr val="tx1"/>
                </a:solidFill>
                <a:effectLst/>
                <a:uLnTx/>
                <a:uFillTx/>
                <a:latin typeface="UTM Avo" panose="02040603050506020204" pitchFamily="18" charset="0"/>
                <a:ea typeface="+mn-ea"/>
                <a:cs typeface="+mn-cs"/>
                <a:sym typeface="Arial"/>
              </a:rPr>
              <a:t>lên</a:t>
            </a:r>
            <a:r>
              <a:rPr kumimoji="0" lang="en-US" sz="2700" b="1" i="1" u="none" strike="noStrike" kern="0" cap="none" spc="0" normalizeH="0" noProof="0" dirty="0">
                <a:ln>
                  <a:noFill/>
                </a:ln>
                <a:solidFill>
                  <a:schemeClr val="tx1"/>
                </a:solidFill>
                <a:effectLst/>
                <a:uLnTx/>
                <a:uFillTx/>
                <a:latin typeface="UTM Avo" panose="02040603050506020204" pitchFamily="18" charset="0"/>
                <a:ea typeface="+mn-ea"/>
                <a:cs typeface="+mn-cs"/>
                <a:sym typeface="Arial"/>
              </a:rPr>
              <a:t> </a:t>
            </a:r>
            <a:r>
              <a:rPr kumimoji="0" lang="en-US" sz="2700" b="1" i="1" u="none" strike="noStrike" kern="0" cap="none" spc="0" normalizeH="0" noProof="0" dirty="0" err="1">
                <a:ln>
                  <a:noFill/>
                </a:ln>
                <a:solidFill>
                  <a:schemeClr val="tx1"/>
                </a:solidFill>
                <a:effectLst/>
                <a:uLnTx/>
                <a:uFillTx/>
                <a:latin typeface="UTM Avo" panose="02040603050506020204" pitchFamily="18" charset="0"/>
                <a:ea typeface="+mn-ea"/>
                <a:cs typeface="+mn-cs"/>
                <a:sym typeface="Arial"/>
              </a:rPr>
              <a:t>điều</a:t>
            </a:r>
            <a:r>
              <a:rPr kumimoji="0" lang="en-US" sz="2700" b="1" i="1" u="none" strike="noStrike" kern="0" cap="none" spc="0" normalizeH="0" noProof="0" dirty="0">
                <a:ln>
                  <a:noFill/>
                </a:ln>
                <a:solidFill>
                  <a:schemeClr val="tx1"/>
                </a:solidFill>
                <a:effectLst/>
                <a:uLnTx/>
                <a:uFillTx/>
                <a:latin typeface="UTM Avo" panose="02040603050506020204" pitchFamily="18" charset="0"/>
                <a:ea typeface="+mn-ea"/>
                <a:cs typeface="+mn-cs"/>
                <a:sym typeface="Arial"/>
              </a:rPr>
              <a:t> </a:t>
            </a:r>
            <a:r>
              <a:rPr kumimoji="0" lang="en-US" sz="2700" b="1" i="1" u="none" strike="noStrike" kern="0" cap="none" spc="0" normalizeH="0" noProof="0" dirty="0" err="1">
                <a:ln>
                  <a:noFill/>
                </a:ln>
                <a:solidFill>
                  <a:schemeClr val="tx1"/>
                </a:solidFill>
                <a:effectLst/>
                <a:uLnTx/>
                <a:uFillTx/>
                <a:latin typeface="UTM Avo" panose="02040603050506020204" pitchFamily="18" charset="0"/>
                <a:ea typeface="+mn-ea"/>
                <a:cs typeface="+mn-cs"/>
                <a:sym typeface="Arial"/>
              </a:rPr>
              <a:t>gì</a:t>
            </a:r>
            <a:r>
              <a:rPr kumimoji="0" lang="en-US" sz="2700" b="1" i="1" u="none" strike="noStrike" kern="0" cap="none" spc="0" normalizeH="0" noProof="0" dirty="0">
                <a:ln>
                  <a:noFill/>
                </a:ln>
                <a:solidFill>
                  <a:schemeClr val="tx1"/>
                </a:solidFill>
                <a:effectLst/>
                <a:uLnTx/>
                <a:uFillTx/>
                <a:latin typeface="UTM Avo" panose="02040603050506020204" pitchFamily="18" charset="0"/>
                <a:ea typeface="+mn-ea"/>
                <a:cs typeface="+mn-cs"/>
                <a:sym typeface="Arial"/>
              </a:rPr>
              <a:t>?</a:t>
            </a:r>
            <a:endParaRPr kumimoji="0" lang="en-US" sz="2700" b="0" i="1" u="none" strike="noStrike" kern="0" cap="none" spc="0" normalizeH="0" baseline="0" noProof="0" dirty="0">
              <a:ln>
                <a:noFill/>
              </a:ln>
              <a:solidFill>
                <a:schemeClr val="tx1"/>
              </a:solidFill>
              <a:effectLst/>
              <a:uLnTx/>
              <a:uFillTx/>
              <a:latin typeface="UTM Avo" panose="02040603050506020204" pitchFamily="18" charset="0"/>
              <a:ea typeface="+mn-ea"/>
              <a:cs typeface="+mn-cs"/>
              <a:sym typeface="Arial"/>
            </a:endParaRPr>
          </a:p>
        </p:txBody>
      </p:sp>
      <p:grpSp>
        <p:nvGrpSpPr>
          <p:cNvPr id="17" name="Group 5">
            <a:extLst>
              <a:ext uri="{FF2B5EF4-FFF2-40B4-BE49-F238E27FC236}">
                <a16:creationId xmlns:a16="http://schemas.microsoft.com/office/drawing/2014/main" id="{8AD308D9-ED37-9EE4-C2E3-AC31780A27E3}"/>
              </a:ext>
            </a:extLst>
          </p:cNvPr>
          <p:cNvGrpSpPr/>
          <p:nvPr/>
        </p:nvGrpSpPr>
        <p:grpSpPr>
          <a:xfrm>
            <a:off x="809160" y="1511804"/>
            <a:ext cx="7648574" cy="3086381"/>
            <a:chOff x="0" y="0"/>
            <a:chExt cx="3811199" cy="1275913"/>
          </a:xfrm>
        </p:grpSpPr>
        <p:sp>
          <p:nvSpPr>
            <p:cNvPr id="19" name="Freeform 6">
              <a:extLst>
                <a:ext uri="{FF2B5EF4-FFF2-40B4-BE49-F238E27FC236}">
                  <a16:creationId xmlns:a16="http://schemas.microsoft.com/office/drawing/2014/main" id="{74613839-B1D3-3B12-6BCA-A235BD13F783}"/>
                </a:ext>
              </a:extLst>
            </p:cNvPr>
            <p:cNvSpPr/>
            <p:nvPr/>
          </p:nvSpPr>
          <p:spPr>
            <a:xfrm>
              <a:off x="0" y="0"/>
              <a:ext cx="3811199" cy="1275913"/>
            </a:xfrm>
            <a:custGeom>
              <a:avLst/>
              <a:gdLst/>
              <a:ahLst/>
              <a:cxnLst/>
              <a:rect l="l" t="t" r="r" b="b"/>
              <a:pathLst>
                <a:path w="3811199" h="1275913">
                  <a:moveTo>
                    <a:pt x="27285" y="0"/>
                  </a:moveTo>
                  <a:lnTo>
                    <a:pt x="3783914" y="0"/>
                  </a:lnTo>
                  <a:cubicBezTo>
                    <a:pt x="3791150" y="0"/>
                    <a:pt x="3798090" y="2875"/>
                    <a:pt x="3803207" y="7992"/>
                  </a:cubicBezTo>
                  <a:cubicBezTo>
                    <a:pt x="3808325" y="13109"/>
                    <a:pt x="3811199" y="20049"/>
                    <a:pt x="3811199" y="27285"/>
                  </a:cubicBezTo>
                  <a:lnTo>
                    <a:pt x="3811199" y="1248628"/>
                  </a:lnTo>
                  <a:cubicBezTo>
                    <a:pt x="3811199" y="1263697"/>
                    <a:pt x="3798983" y="1275913"/>
                    <a:pt x="3783914" y="1275913"/>
                  </a:cubicBezTo>
                  <a:lnTo>
                    <a:pt x="27285" y="1275913"/>
                  </a:lnTo>
                  <a:cubicBezTo>
                    <a:pt x="12216" y="1275913"/>
                    <a:pt x="0" y="1263697"/>
                    <a:pt x="0" y="1248628"/>
                  </a:cubicBezTo>
                  <a:lnTo>
                    <a:pt x="0" y="27285"/>
                  </a:lnTo>
                  <a:cubicBezTo>
                    <a:pt x="0" y="12216"/>
                    <a:pt x="12216" y="0"/>
                    <a:pt x="27285" y="0"/>
                  </a:cubicBezTo>
                  <a:close/>
                </a:path>
              </a:pathLst>
            </a:custGeom>
            <a:solidFill>
              <a:srgbClr val="FFFAF8"/>
            </a:solidFill>
            <a:ln w="76200" cap="rnd">
              <a:solidFill>
                <a:srgbClr val="FF8E7C"/>
              </a:solidFill>
              <a:prstDash val="sysDash"/>
              <a:round/>
            </a:ln>
          </p:spPr>
        </p:sp>
        <p:sp>
          <p:nvSpPr>
            <p:cNvPr id="20" name="TextBox 7">
              <a:extLst>
                <a:ext uri="{FF2B5EF4-FFF2-40B4-BE49-F238E27FC236}">
                  <a16:creationId xmlns:a16="http://schemas.microsoft.com/office/drawing/2014/main" id="{1335C6C2-046B-110A-9BD5-488B59D22E20}"/>
                </a:ext>
              </a:extLst>
            </p:cNvPr>
            <p:cNvSpPr txBox="1"/>
            <p:nvPr/>
          </p:nvSpPr>
          <p:spPr>
            <a:xfrm>
              <a:off x="0" y="-76200"/>
              <a:ext cx="3811199" cy="1352113"/>
            </a:xfrm>
            <a:prstGeom prst="rect">
              <a:avLst/>
            </a:prstGeom>
            <a:ln>
              <a:solidFill>
                <a:schemeClr val="tx1"/>
              </a:solidFill>
              <a:prstDash val="sysDash"/>
            </a:ln>
          </p:spPr>
          <p:txBody>
            <a:bodyPr lIns="50800" tIns="50800" rIns="50800" bIns="50800" rtlCol="0" anchor="ctr"/>
            <a:lstStyle/>
            <a:p>
              <a:pPr algn="ctr">
                <a:lnSpc>
                  <a:spcPts val="2659"/>
                </a:lnSpc>
                <a:spcBef>
                  <a:spcPct val="0"/>
                </a:spcBef>
              </a:pPr>
              <a:endParaRPr/>
            </a:p>
          </p:txBody>
        </p:sp>
      </p:grpSp>
      <p:sp>
        <p:nvSpPr>
          <p:cNvPr id="22" name="TextBox 21">
            <a:extLst>
              <a:ext uri="{FF2B5EF4-FFF2-40B4-BE49-F238E27FC236}">
                <a16:creationId xmlns:a16="http://schemas.microsoft.com/office/drawing/2014/main" id="{4D876DF9-5DA3-6F36-9E63-490F3FA018CB}"/>
              </a:ext>
            </a:extLst>
          </p:cNvPr>
          <p:cNvSpPr txBox="1"/>
          <p:nvPr/>
        </p:nvSpPr>
        <p:spPr>
          <a:xfrm>
            <a:off x="900026" y="1548749"/>
            <a:ext cx="7295008" cy="4442819"/>
          </a:xfrm>
          <a:prstGeom prst="rect">
            <a:avLst/>
          </a:prstGeom>
          <a:noFill/>
        </p:spPr>
        <p:txBody>
          <a:bodyPr wrap="square">
            <a:spAutoFit/>
          </a:bodyPr>
          <a:lstStyle/>
          <a:p>
            <a:pPr algn="just">
              <a:lnSpc>
                <a:spcPct val="150000"/>
              </a:lnSpc>
              <a:spcBef>
                <a:spcPts val="200"/>
              </a:spcBef>
              <a:tabLst>
                <a:tab pos="806450" algn="l"/>
              </a:tabLst>
            </a:pPr>
            <a:r>
              <a:rPr lang="en-US" sz="2700" b="1" i="1" dirty="0">
                <a:solidFill>
                  <a:srgbClr val="FF0000"/>
                </a:solidFill>
                <a:effectLst/>
                <a:latin typeface="UTM Avo" panose="02040603050506020204" pitchFamily="18" charset="0"/>
                <a:ea typeface="SimSun" panose="02010600030101010101" pitchFamily="2" charset="-122"/>
                <a:cs typeface="Times New Roman" panose="02020603050405020304" pitchFamily="18" charset="0"/>
              </a:rPr>
              <a:t>      </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Ca</a:t>
            </a:r>
            <a:r>
              <a:rPr lang="en-US" sz="2900" b="1" i="1" spc="-65"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ngợi</a:t>
            </a:r>
            <a:r>
              <a:rPr lang="en-US" sz="2900" b="1" i="1" spc="-65"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Bạch</a:t>
            </a:r>
            <a:r>
              <a:rPr lang="en-US" sz="2900" b="1" i="1" spc="-75"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Thái</a:t>
            </a:r>
            <a:r>
              <a:rPr lang="en-US" sz="2900" b="1" i="1" spc="-65"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Bưởi</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a:t>
            </a:r>
            <a:r>
              <a:rPr lang="en-US" sz="2900" b="1" i="1" spc="-65"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từ</a:t>
            </a:r>
            <a:r>
              <a:rPr lang="en-US" sz="2900" b="1" i="1" spc="-65"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một</a:t>
            </a:r>
            <a:r>
              <a:rPr lang="en-US" sz="2900" b="1" i="1" spc="-65"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cậu</a:t>
            </a:r>
            <a:r>
              <a:rPr lang="en-US" sz="2900" b="1" i="1" spc="-65"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bé</a:t>
            </a:r>
            <a:r>
              <a:rPr lang="en-US" sz="2900" b="1" i="1" spc="-65"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mồ</a:t>
            </a:r>
            <a:r>
              <a:rPr lang="en-US" sz="2900" b="1" i="1" spc="-65"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côi</a:t>
            </a:r>
            <a:r>
              <a:rPr lang="en-US" sz="2900" b="1" i="1" spc="-65"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cha,</a:t>
            </a:r>
            <a:r>
              <a:rPr lang="en-US" sz="2900" b="1" i="1" spc="-65"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nhờ</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giàu</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nghị</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lực</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và</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ý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chí</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vươn</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lên</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đã</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trở</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thành</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một</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nhà</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kinh</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doanh</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tên</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tuổi</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lừng</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 </a:t>
            </a:r>
            <a:r>
              <a:rPr lang="en-US" sz="2900" b="1" i="1" dirty="0" err="1">
                <a:solidFill>
                  <a:srgbClr val="1F3763"/>
                </a:solidFill>
                <a:latin typeface="UTM Avo" panose="02040603050506020204" pitchFamily="18" charset="0"/>
                <a:ea typeface="Times New Roman" panose="02020603050405020304" pitchFamily="18" charset="0"/>
                <a:cs typeface="Times New Roman" panose="02020603050405020304" pitchFamily="18" charset="0"/>
              </a:rPr>
              <a:t>lẫy</a:t>
            </a:r>
            <a:r>
              <a:rPr lang="en-US" sz="2900" b="1" i="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rPr>
              <a:t>.</a:t>
            </a:r>
            <a:endParaRPr lang="en-US" sz="2900" b="1" dirty="0">
              <a:solidFill>
                <a:srgbClr val="1F3763"/>
              </a:solidFill>
              <a:latin typeface="UTM Avo" panose="02040603050506020204" pitchFamily="18" charset="0"/>
              <a:ea typeface="Times New Roman" panose="02020603050405020304" pitchFamily="18" charset="0"/>
              <a:cs typeface="Times New Roman" panose="02020603050405020304" pitchFamily="18" charset="0"/>
            </a:endParaRPr>
          </a:p>
          <a:p>
            <a:pPr algn="just">
              <a:lnSpc>
                <a:spcPct val="150000"/>
              </a:lnSpc>
            </a:pPr>
            <a:r>
              <a:rPr lang="en-US" sz="2900" i="1" dirty="0">
                <a:latin typeface="UTM Avo" panose="02040603050506020204" pitchFamily="18" charset="0"/>
                <a:ea typeface="Times New Roman" panose="02020603050405020304" pitchFamily="18" charset="0"/>
              </a:rPr>
              <a:t> </a:t>
            </a:r>
            <a:endParaRPr lang="en-US" sz="2900" dirty="0">
              <a:latin typeface="UTM Avo" panose="02040603050506020204" pitchFamily="18" charset="0"/>
              <a:ea typeface="Times New Roman" panose="02020603050405020304" pitchFamily="18" charset="0"/>
            </a:endParaRPr>
          </a:p>
          <a:p>
            <a:r>
              <a:rPr lang="vi-VN" sz="2400" dirty="0">
                <a:latin typeface="UTM Avo" panose="020406030505060202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gn="just">
              <a:lnSpc>
                <a:spcPct val="150000"/>
              </a:lnSpc>
            </a:pPr>
            <a:endParaRPr lang="en-US" sz="3200" dirty="0">
              <a:solidFill>
                <a:srgbClr val="0000CC"/>
              </a:solidFill>
              <a:effectLst/>
              <a:latin typeface="UTM Avo" panose="02040603050506020204" pitchFamily="18" charset="0"/>
              <a:ea typeface="SimSun" panose="02010600030101010101" pitchFamily="2" charset="-122"/>
              <a:cs typeface="Times New Roman" panose="02020603050405020304" pitchFamily="18" charset="0"/>
            </a:endParaRPr>
          </a:p>
        </p:txBody>
      </p:sp>
      <p:sp>
        <p:nvSpPr>
          <p:cNvPr id="7" name="Freeform 7"/>
          <p:cNvSpPr/>
          <p:nvPr/>
        </p:nvSpPr>
        <p:spPr>
          <a:xfrm>
            <a:off x="4103259" y="1001373"/>
            <a:ext cx="593768" cy="678842"/>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94879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id="{1E2B7290-272C-3BB4-0DAC-5AC234BD8CEF}"/>
              </a:ext>
            </a:extLst>
          </p:cNvPr>
          <p:cNvSpPr/>
          <p:nvPr/>
        </p:nvSpPr>
        <p:spPr>
          <a:xfrm>
            <a:off x="693278" y="1060996"/>
            <a:ext cx="8115300" cy="2897497"/>
          </a:xfrm>
          <a:custGeom>
            <a:avLst/>
            <a:gdLst/>
            <a:ahLst/>
            <a:cxnLst/>
            <a:rect l="l" t="t" r="r" b="b"/>
            <a:pathLst>
              <a:path w="16230600" h="5164282">
                <a:moveTo>
                  <a:pt x="0" y="0"/>
                </a:moveTo>
                <a:lnTo>
                  <a:pt x="16230600" y="0"/>
                </a:lnTo>
                <a:lnTo>
                  <a:pt x="16230600" y="5164282"/>
                </a:lnTo>
                <a:lnTo>
                  <a:pt x="0" y="51642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Freeform 2"/>
          <p:cNvSpPr/>
          <p:nvPr/>
        </p:nvSpPr>
        <p:spPr>
          <a:xfrm rot="2307406">
            <a:off x="-986506" y="3908752"/>
            <a:ext cx="2643855" cy="20574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249407">
            <a:off x="1142072" y="3040544"/>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1476683">
            <a:off x="7263357" y="3422959"/>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203988">
            <a:off x="8070687" y="632693"/>
            <a:ext cx="702869" cy="587774"/>
          </a:xfrm>
          <a:custGeom>
            <a:avLst/>
            <a:gdLst/>
            <a:ahLst/>
            <a:cxnLst/>
            <a:rect l="l" t="t" r="r" b="b"/>
            <a:pathLst>
              <a:path w="1405738" h="1175548">
                <a:moveTo>
                  <a:pt x="0" y="0"/>
                </a:moveTo>
                <a:lnTo>
                  <a:pt x="1405738" y="0"/>
                </a:lnTo>
                <a:lnTo>
                  <a:pt x="1405738" y="1175549"/>
                </a:lnTo>
                <a:lnTo>
                  <a:pt x="0" y="11755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1132091">
            <a:off x="-1640053" y="23277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 name="Rectangle 3">
            <a:extLst>
              <a:ext uri="{FF2B5EF4-FFF2-40B4-BE49-F238E27FC236}">
                <a16:creationId xmlns:a16="http://schemas.microsoft.com/office/drawing/2014/main" id="{E64B6BBB-F294-B468-0E40-2D789CBD7C70}"/>
              </a:ext>
            </a:extLst>
          </p:cNvPr>
          <p:cNvSpPr/>
          <p:nvPr/>
        </p:nvSpPr>
        <p:spPr>
          <a:xfrm>
            <a:off x="1525254" y="1309415"/>
            <a:ext cx="6437376" cy="240065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500" b="1" i="0" u="none" strike="noStrike" kern="0" cap="none" spc="0" normalizeH="0" baseline="0" noProof="0" dirty="0">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40603050506020204" pitchFamily="18" charset="0"/>
                <a:cs typeface="Arial"/>
                <a:sym typeface="Arial"/>
              </a:rPr>
              <a:t>LUYỆN ĐỌC NÂNG CAO</a:t>
            </a:r>
            <a:endParaRPr kumimoji="0" lang="en-US" sz="75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3873803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sp>
        <p:nvSpPr>
          <p:cNvPr id="2" name="Freeform 2"/>
          <p:cNvSpPr/>
          <p:nvPr/>
        </p:nvSpPr>
        <p:spPr>
          <a:xfrm rot="2307406">
            <a:off x="-132542" y="2820582"/>
            <a:ext cx="2643855" cy="20574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09901" y="209550"/>
            <a:ext cx="8675258" cy="4724400"/>
            <a:chOff x="0" y="0"/>
            <a:chExt cx="3875293" cy="1648025"/>
          </a:xfrm>
        </p:grpSpPr>
        <p:sp>
          <p:nvSpPr>
            <p:cNvPr id="4" name="Freeform 4"/>
            <p:cNvSpPr/>
            <p:nvPr/>
          </p:nvSpPr>
          <p:spPr>
            <a:xfrm>
              <a:off x="0" y="0"/>
              <a:ext cx="3875293" cy="1648025"/>
            </a:xfrm>
            <a:custGeom>
              <a:avLst/>
              <a:gdLst/>
              <a:ahLst/>
              <a:cxnLst/>
              <a:rect l="l" t="t" r="r" b="b"/>
              <a:pathLst>
                <a:path w="3875293" h="1648025">
                  <a:moveTo>
                    <a:pt x="23677" y="0"/>
                  </a:moveTo>
                  <a:lnTo>
                    <a:pt x="3851615" y="0"/>
                  </a:lnTo>
                  <a:cubicBezTo>
                    <a:pt x="3857895" y="0"/>
                    <a:pt x="3863917" y="2495"/>
                    <a:pt x="3868358" y="6935"/>
                  </a:cubicBezTo>
                  <a:cubicBezTo>
                    <a:pt x="3872798" y="11375"/>
                    <a:pt x="3875293" y="17398"/>
                    <a:pt x="3875293" y="23677"/>
                  </a:cubicBezTo>
                  <a:lnTo>
                    <a:pt x="3875293" y="1624348"/>
                  </a:lnTo>
                  <a:cubicBezTo>
                    <a:pt x="3875293" y="1630628"/>
                    <a:pt x="3872798" y="1636650"/>
                    <a:pt x="3868358" y="1641091"/>
                  </a:cubicBezTo>
                  <a:cubicBezTo>
                    <a:pt x="3863917" y="1645531"/>
                    <a:pt x="3857895" y="1648025"/>
                    <a:pt x="3851615" y="1648025"/>
                  </a:cubicBezTo>
                  <a:lnTo>
                    <a:pt x="23677" y="1648025"/>
                  </a:lnTo>
                  <a:cubicBezTo>
                    <a:pt x="17398" y="1648025"/>
                    <a:pt x="11375" y="1645531"/>
                    <a:pt x="6935" y="1641091"/>
                  </a:cubicBezTo>
                  <a:cubicBezTo>
                    <a:pt x="2495" y="1636650"/>
                    <a:pt x="0" y="1630628"/>
                    <a:pt x="0" y="1624348"/>
                  </a:cubicBezTo>
                  <a:lnTo>
                    <a:pt x="0" y="23677"/>
                  </a:lnTo>
                  <a:cubicBezTo>
                    <a:pt x="0" y="17398"/>
                    <a:pt x="2495" y="11375"/>
                    <a:pt x="6935" y="6935"/>
                  </a:cubicBezTo>
                  <a:cubicBezTo>
                    <a:pt x="11375" y="2495"/>
                    <a:pt x="17398" y="0"/>
                    <a:pt x="23677" y="0"/>
                  </a:cubicBezTo>
                  <a:close/>
                </a:path>
              </a:pathLst>
            </a:custGeom>
            <a:solidFill>
              <a:srgbClr val="FFFFFF"/>
            </a:solidFill>
            <a:ln w="57150" cap="rnd">
              <a:solidFill>
                <a:srgbClr val="3E82A3"/>
              </a:solidFill>
              <a:prstDash val="solid"/>
              <a:round/>
            </a:ln>
          </p:spPr>
        </p:sp>
        <p:sp>
          <p:nvSpPr>
            <p:cNvPr id="5" name="TextBox 5"/>
            <p:cNvSpPr txBox="1"/>
            <p:nvPr/>
          </p:nvSpPr>
          <p:spPr>
            <a:xfrm>
              <a:off x="0" y="-38100"/>
              <a:ext cx="3875293" cy="16861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6" name="Freeform 6"/>
          <p:cNvSpPr/>
          <p:nvPr/>
        </p:nvSpPr>
        <p:spPr>
          <a:xfrm rot="-1249407">
            <a:off x="-19661" y="4319745"/>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476683">
            <a:off x="8358327" y="-12606"/>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203988">
            <a:off x="8070687" y="632693"/>
            <a:ext cx="702869" cy="587774"/>
          </a:xfrm>
          <a:custGeom>
            <a:avLst/>
            <a:gdLst/>
            <a:ahLst/>
            <a:cxnLst/>
            <a:rect l="l" t="t" r="r" b="b"/>
            <a:pathLst>
              <a:path w="1405738" h="1175548">
                <a:moveTo>
                  <a:pt x="0" y="0"/>
                </a:moveTo>
                <a:lnTo>
                  <a:pt x="1405738" y="0"/>
                </a:lnTo>
                <a:lnTo>
                  <a:pt x="1405738" y="1175549"/>
                </a:lnTo>
                <a:lnTo>
                  <a:pt x="0" y="11755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132091">
            <a:off x="-1640053" y="23277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303961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id="{1E2B7290-272C-3BB4-0DAC-5AC234BD8CEF}"/>
              </a:ext>
            </a:extLst>
          </p:cNvPr>
          <p:cNvSpPr/>
          <p:nvPr/>
        </p:nvSpPr>
        <p:spPr>
          <a:xfrm>
            <a:off x="697328" y="297900"/>
            <a:ext cx="7749344" cy="1856154"/>
          </a:xfrm>
          <a:custGeom>
            <a:avLst/>
            <a:gdLst/>
            <a:ahLst/>
            <a:cxnLst/>
            <a:rect l="l" t="t" r="r" b="b"/>
            <a:pathLst>
              <a:path w="16230600" h="5164282">
                <a:moveTo>
                  <a:pt x="0" y="0"/>
                </a:moveTo>
                <a:lnTo>
                  <a:pt x="16230600" y="0"/>
                </a:lnTo>
                <a:lnTo>
                  <a:pt x="16230600" y="5164282"/>
                </a:lnTo>
                <a:lnTo>
                  <a:pt x="0" y="51642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Freeform 2"/>
          <p:cNvSpPr/>
          <p:nvPr/>
        </p:nvSpPr>
        <p:spPr>
          <a:xfrm rot="2307406">
            <a:off x="-986506" y="3908752"/>
            <a:ext cx="2643855" cy="20574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203988">
            <a:off x="8070687" y="632693"/>
            <a:ext cx="702869" cy="587774"/>
          </a:xfrm>
          <a:custGeom>
            <a:avLst/>
            <a:gdLst/>
            <a:ahLst/>
            <a:cxnLst/>
            <a:rect l="l" t="t" r="r" b="b"/>
            <a:pathLst>
              <a:path w="1405738" h="1175548">
                <a:moveTo>
                  <a:pt x="0" y="0"/>
                </a:moveTo>
                <a:lnTo>
                  <a:pt x="1405738" y="0"/>
                </a:lnTo>
                <a:lnTo>
                  <a:pt x="1405738" y="1175549"/>
                </a:lnTo>
                <a:lnTo>
                  <a:pt x="0" y="11755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132091">
            <a:off x="-1828800" y="23277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 name="Rectangle 3">
            <a:extLst>
              <a:ext uri="{FF2B5EF4-FFF2-40B4-BE49-F238E27FC236}">
                <a16:creationId xmlns:a16="http://schemas.microsoft.com/office/drawing/2014/main" id="{E64B6BBB-F294-B468-0E40-2D789CBD7C70}"/>
              </a:ext>
            </a:extLst>
          </p:cNvPr>
          <p:cNvSpPr/>
          <p:nvPr/>
        </p:nvSpPr>
        <p:spPr>
          <a:xfrm>
            <a:off x="863635" y="656026"/>
            <a:ext cx="741673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40603050506020204" pitchFamily="18" charset="0"/>
                <a:cs typeface="Arial"/>
                <a:sym typeface="Arial"/>
              </a:rPr>
              <a:t>Thi</a:t>
            </a:r>
            <a:r>
              <a:rPr kumimoji="0" lang="en-US" sz="5400" b="1" i="0" u="none" strike="noStrike" kern="0" cap="none" spc="0" normalizeH="0" baseline="0" noProof="0" dirty="0">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40603050506020204" pitchFamily="18" charset="0"/>
                <a:cs typeface="Arial"/>
                <a:sym typeface="Arial"/>
              </a:rPr>
              <a:t> </a:t>
            </a:r>
            <a:r>
              <a:rPr kumimoji="0" lang="en-US" sz="5400" b="1" i="0" u="none" strike="noStrike" kern="0" cap="none" spc="0" normalizeH="0" baseline="0" noProof="0" dirty="0" err="1">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40603050506020204" pitchFamily="18" charset="0"/>
                <a:cs typeface="Arial"/>
                <a:sym typeface="Arial"/>
              </a:rPr>
              <a:t>đọc</a:t>
            </a:r>
            <a:r>
              <a:rPr kumimoji="0" lang="en-US" sz="5400" b="1" i="0" u="none" strike="noStrike" kern="0" cap="none" spc="0" normalizeH="0" baseline="0" noProof="0" dirty="0">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40603050506020204" pitchFamily="18" charset="0"/>
                <a:cs typeface="Arial"/>
                <a:sym typeface="Arial"/>
              </a:rPr>
              <a:t> </a:t>
            </a:r>
            <a:r>
              <a:rPr kumimoji="0" lang="en-US" sz="5400" b="1" i="0" u="none" strike="noStrike" kern="0" cap="none" spc="0" normalizeH="0" baseline="0" noProof="0" dirty="0" err="1">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40603050506020204" pitchFamily="18" charset="0"/>
                <a:cs typeface="Arial"/>
                <a:sym typeface="Arial"/>
              </a:rPr>
              <a:t>diễn</a:t>
            </a:r>
            <a:r>
              <a:rPr kumimoji="0" lang="en-US" sz="5400" b="1" i="0" u="none" strike="noStrike" kern="0" cap="none" spc="0" normalizeH="0" baseline="0" noProof="0" dirty="0">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40603050506020204" pitchFamily="18" charset="0"/>
                <a:cs typeface="Arial"/>
                <a:sym typeface="Arial"/>
              </a:rPr>
              <a:t> </a:t>
            </a:r>
            <a:r>
              <a:rPr kumimoji="0" lang="en-US" sz="5400" b="1" i="0" u="none" strike="noStrike" kern="0" cap="none" spc="0" normalizeH="0" baseline="0" noProof="0" dirty="0" err="1">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40603050506020204" pitchFamily="18" charset="0"/>
                <a:cs typeface="Arial"/>
                <a:sym typeface="Arial"/>
              </a:rPr>
              <a:t>cảm</a:t>
            </a:r>
            <a:endParaRPr kumimoji="0" lang="en-US" sz="54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TM Avo" panose="02040603050506020204" pitchFamily="18" charset="0"/>
              <a:cs typeface="Arial"/>
              <a:sym typeface="Arial"/>
            </a:endParaRPr>
          </a:p>
        </p:txBody>
      </p:sp>
      <p:pic>
        <p:nvPicPr>
          <p:cNvPr id="3" name="Picture 2">
            <a:extLst>
              <a:ext uri="{FF2B5EF4-FFF2-40B4-BE49-F238E27FC236}">
                <a16:creationId xmlns:a16="http://schemas.microsoft.com/office/drawing/2014/main" id="{196CB14A-E1CB-1E39-BB68-B5523A865A5C}"/>
              </a:ext>
            </a:extLst>
          </p:cNvPr>
          <p:cNvPicPr>
            <a:picLocks noChangeAspect="1"/>
          </p:cNvPicPr>
          <p:nvPr/>
        </p:nvPicPr>
        <p:blipFill>
          <a:blip r:embed="rId12"/>
          <a:stretch>
            <a:fillRect/>
          </a:stretch>
        </p:blipFill>
        <p:spPr>
          <a:xfrm>
            <a:off x="826012" y="1894065"/>
            <a:ext cx="7620660" cy="3043387"/>
          </a:xfrm>
          <a:prstGeom prst="rect">
            <a:avLst/>
          </a:prstGeom>
        </p:spPr>
      </p:pic>
    </p:spTree>
    <p:extLst>
      <p:ext uri="{BB962C8B-B14F-4D97-AF65-F5344CB8AC3E}">
        <p14:creationId xmlns:p14="http://schemas.microsoft.com/office/powerpoint/2010/main" val="328485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grpSp>
        <p:nvGrpSpPr>
          <p:cNvPr id="3" name="Group 3"/>
          <p:cNvGrpSpPr/>
          <p:nvPr/>
        </p:nvGrpSpPr>
        <p:grpSpPr>
          <a:xfrm>
            <a:off x="209901" y="209550"/>
            <a:ext cx="8675258" cy="4724400"/>
            <a:chOff x="0" y="0"/>
            <a:chExt cx="3875293" cy="1648025"/>
          </a:xfrm>
        </p:grpSpPr>
        <p:sp>
          <p:nvSpPr>
            <p:cNvPr id="4" name="Freeform 4"/>
            <p:cNvSpPr/>
            <p:nvPr/>
          </p:nvSpPr>
          <p:spPr>
            <a:xfrm>
              <a:off x="0" y="0"/>
              <a:ext cx="3875293" cy="1648025"/>
            </a:xfrm>
            <a:custGeom>
              <a:avLst/>
              <a:gdLst/>
              <a:ahLst/>
              <a:cxnLst/>
              <a:rect l="l" t="t" r="r" b="b"/>
              <a:pathLst>
                <a:path w="3875293" h="1648025">
                  <a:moveTo>
                    <a:pt x="23677" y="0"/>
                  </a:moveTo>
                  <a:lnTo>
                    <a:pt x="3851615" y="0"/>
                  </a:lnTo>
                  <a:cubicBezTo>
                    <a:pt x="3857895" y="0"/>
                    <a:pt x="3863917" y="2495"/>
                    <a:pt x="3868358" y="6935"/>
                  </a:cubicBezTo>
                  <a:cubicBezTo>
                    <a:pt x="3872798" y="11375"/>
                    <a:pt x="3875293" y="17398"/>
                    <a:pt x="3875293" y="23677"/>
                  </a:cubicBezTo>
                  <a:lnTo>
                    <a:pt x="3875293" y="1624348"/>
                  </a:lnTo>
                  <a:cubicBezTo>
                    <a:pt x="3875293" y="1630628"/>
                    <a:pt x="3872798" y="1636650"/>
                    <a:pt x="3868358" y="1641091"/>
                  </a:cubicBezTo>
                  <a:cubicBezTo>
                    <a:pt x="3863917" y="1645531"/>
                    <a:pt x="3857895" y="1648025"/>
                    <a:pt x="3851615" y="1648025"/>
                  </a:cubicBezTo>
                  <a:lnTo>
                    <a:pt x="23677" y="1648025"/>
                  </a:lnTo>
                  <a:cubicBezTo>
                    <a:pt x="17398" y="1648025"/>
                    <a:pt x="11375" y="1645531"/>
                    <a:pt x="6935" y="1641091"/>
                  </a:cubicBezTo>
                  <a:cubicBezTo>
                    <a:pt x="2495" y="1636650"/>
                    <a:pt x="0" y="1630628"/>
                    <a:pt x="0" y="1624348"/>
                  </a:cubicBezTo>
                  <a:lnTo>
                    <a:pt x="0" y="23677"/>
                  </a:lnTo>
                  <a:cubicBezTo>
                    <a:pt x="0" y="17398"/>
                    <a:pt x="2495" y="11375"/>
                    <a:pt x="6935" y="6935"/>
                  </a:cubicBezTo>
                  <a:cubicBezTo>
                    <a:pt x="11375" y="2495"/>
                    <a:pt x="17398" y="0"/>
                    <a:pt x="23677" y="0"/>
                  </a:cubicBezTo>
                  <a:close/>
                </a:path>
              </a:pathLst>
            </a:custGeom>
            <a:solidFill>
              <a:srgbClr val="FFFFFF"/>
            </a:solidFill>
            <a:ln w="57150" cap="rnd">
              <a:solidFill>
                <a:srgbClr val="3E82A3"/>
              </a:solidFill>
              <a:prstDash val="solid"/>
              <a:round/>
            </a:ln>
          </p:spPr>
        </p:sp>
        <p:sp>
          <p:nvSpPr>
            <p:cNvPr id="5" name="TextBox 5"/>
            <p:cNvSpPr txBox="1"/>
            <p:nvPr/>
          </p:nvSpPr>
          <p:spPr>
            <a:xfrm>
              <a:off x="0" y="-38100"/>
              <a:ext cx="3875293" cy="16861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6" name="Freeform 6"/>
          <p:cNvSpPr/>
          <p:nvPr/>
        </p:nvSpPr>
        <p:spPr>
          <a:xfrm rot="-1249407">
            <a:off x="-19661" y="4319745"/>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476683">
            <a:off x="8358327" y="-12606"/>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1132091">
            <a:off x="-1640053" y="23277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2" name="Shape 689">
            <a:extLst>
              <a:ext uri="{FF2B5EF4-FFF2-40B4-BE49-F238E27FC236}">
                <a16:creationId xmlns:a16="http://schemas.microsoft.com/office/drawing/2014/main" id="{A3A3EAA1-0AA2-3D1E-EB86-B8772304C5A1}"/>
              </a:ext>
            </a:extLst>
          </p:cNvPr>
          <p:cNvPicPr/>
          <p:nvPr/>
        </p:nvPicPr>
        <p:blipFill>
          <a:blip r:embed="rId8"/>
          <a:stretch/>
        </p:blipFill>
        <p:spPr>
          <a:xfrm>
            <a:off x="533400" y="368300"/>
            <a:ext cx="8140700" cy="438561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94848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grpSp>
        <p:nvGrpSpPr>
          <p:cNvPr id="3" name="Group 3"/>
          <p:cNvGrpSpPr/>
          <p:nvPr/>
        </p:nvGrpSpPr>
        <p:grpSpPr>
          <a:xfrm>
            <a:off x="97536" y="93970"/>
            <a:ext cx="8924543" cy="4955560"/>
            <a:chOff x="0" y="0"/>
            <a:chExt cx="3875293" cy="1648025"/>
          </a:xfrm>
        </p:grpSpPr>
        <p:sp>
          <p:nvSpPr>
            <p:cNvPr id="4" name="Freeform 4"/>
            <p:cNvSpPr/>
            <p:nvPr/>
          </p:nvSpPr>
          <p:spPr>
            <a:xfrm>
              <a:off x="0" y="0"/>
              <a:ext cx="3875293" cy="1648025"/>
            </a:xfrm>
            <a:custGeom>
              <a:avLst/>
              <a:gdLst/>
              <a:ahLst/>
              <a:cxnLst/>
              <a:rect l="l" t="t" r="r" b="b"/>
              <a:pathLst>
                <a:path w="3875293" h="1648025">
                  <a:moveTo>
                    <a:pt x="23677" y="0"/>
                  </a:moveTo>
                  <a:lnTo>
                    <a:pt x="3851615" y="0"/>
                  </a:lnTo>
                  <a:cubicBezTo>
                    <a:pt x="3857895" y="0"/>
                    <a:pt x="3863917" y="2495"/>
                    <a:pt x="3868358" y="6935"/>
                  </a:cubicBezTo>
                  <a:cubicBezTo>
                    <a:pt x="3872798" y="11375"/>
                    <a:pt x="3875293" y="17398"/>
                    <a:pt x="3875293" y="23677"/>
                  </a:cubicBezTo>
                  <a:lnTo>
                    <a:pt x="3875293" y="1624348"/>
                  </a:lnTo>
                  <a:cubicBezTo>
                    <a:pt x="3875293" y="1630628"/>
                    <a:pt x="3872798" y="1636650"/>
                    <a:pt x="3868358" y="1641091"/>
                  </a:cubicBezTo>
                  <a:cubicBezTo>
                    <a:pt x="3863917" y="1645531"/>
                    <a:pt x="3857895" y="1648025"/>
                    <a:pt x="3851615" y="1648025"/>
                  </a:cubicBezTo>
                  <a:lnTo>
                    <a:pt x="23677" y="1648025"/>
                  </a:lnTo>
                  <a:cubicBezTo>
                    <a:pt x="17398" y="1648025"/>
                    <a:pt x="11375" y="1645531"/>
                    <a:pt x="6935" y="1641091"/>
                  </a:cubicBezTo>
                  <a:cubicBezTo>
                    <a:pt x="2495" y="1636650"/>
                    <a:pt x="0" y="1630628"/>
                    <a:pt x="0" y="1624348"/>
                  </a:cubicBezTo>
                  <a:lnTo>
                    <a:pt x="0" y="23677"/>
                  </a:lnTo>
                  <a:cubicBezTo>
                    <a:pt x="0" y="17398"/>
                    <a:pt x="2495" y="11375"/>
                    <a:pt x="6935" y="6935"/>
                  </a:cubicBezTo>
                  <a:cubicBezTo>
                    <a:pt x="11375" y="2495"/>
                    <a:pt x="17398" y="0"/>
                    <a:pt x="23677" y="0"/>
                  </a:cubicBezTo>
                  <a:close/>
                </a:path>
              </a:pathLst>
            </a:custGeom>
            <a:solidFill>
              <a:srgbClr val="FFFFFF"/>
            </a:solidFill>
            <a:ln w="57150" cap="rnd">
              <a:solidFill>
                <a:srgbClr val="3E82A3"/>
              </a:solidFill>
              <a:prstDash val="solid"/>
              <a:round/>
            </a:ln>
          </p:spPr>
        </p:sp>
        <p:sp>
          <p:nvSpPr>
            <p:cNvPr id="5" name="TextBox 5"/>
            <p:cNvSpPr txBox="1"/>
            <p:nvPr/>
          </p:nvSpPr>
          <p:spPr>
            <a:xfrm>
              <a:off x="0" y="-38100"/>
              <a:ext cx="3875293" cy="16861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6" name="Freeform 6"/>
          <p:cNvSpPr/>
          <p:nvPr/>
        </p:nvSpPr>
        <p:spPr>
          <a:xfrm rot="1296741">
            <a:off x="-3506" y="4721288"/>
            <a:ext cx="330660" cy="537556"/>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8">
            <a:extLst>
              <a:ext uri="{FF2B5EF4-FFF2-40B4-BE49-F238E27FC236}">
                <a16:creationId xmlns:a16="http://schemas.microsoft.com/office/drawing/2014/main" id="{9FCBDC6A-7968-80B1-FBF0-F0FBDDE4925C}"/>
              </a:ext>
            </a:extLst>
          </p:cNvPr>
          <p:cNvSpPr txBox="1"/>
          <p:nvPr/>
        </p:nvSpPr>
        <p:spPr>
          <a:xfrm>
            <a:off x="121921" y="181402"/>
            <a:ext cx="8900157" cy="4771178"/>
          </a:xfrm>
          <a:prstGeom prst="rect">
            <a:avLst/>
          </a:prstGeom>
          <a:noFill/>
        </p:spPr>
        <p:txBody>
          <a:bodyPr wrap="square" rtlCol="0">
            <a:spAutoFit/>
          </a:bodyPr>
          <a:lstStyle/>
          <a:p>
            <a:pPr indent="228600" algn="just">
              <a:lnSpc>
                <a:spcPct val="120000"/>
              </a:lnSpc>
            </a:pPr>
            <a:r>
              <a:rPr lang="en-US" sz="1900" i="1" kern="100" dirty="0">
                <a:solidFill>
                  <a:srgbClr val="231F20"/>
                </a:solidFill>
                <a:effectLst/>
                <a:highlight>
                  <a:srgbClr val="FFFFFF"/>
                </a:highlight>
                <a:latin typeface="UTM Avo" panose="02040603050506020204" pitchFamily="18" charset="0"/>
                <a:ea typeface="Times New Roman" panose="02020603050405020304" pitchFamily="18" charset="0"/>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Bạch Thái Bưởi mở công ti vận tải đường thuỷ</a:t>
            </a:r>
            <a:r>
              <a:rPr lang="vi-VN" sz="1900"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vào lúc những con tàu của </a:t>
            </a:r>
            <a:r>
              <a:rPr lang="vi-VN" sz="1900" i="1" kern="100" spc="-1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người</a:t>
            </a:r>
            <a:r>
              <a:rPr lang="vi-VN" sz="1900" i="1" kern="100" spc="-6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spc="-1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Hoa,</a:t>
            </a:r>
            <a:r>
              <a:rPr lang="vi-VN" sz="1900" i="1" kern="100" spc="-1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en-US" sz="1900" i="1" kern="100" spc="-65" dirty="0">
                <a:solidFill>
                  <a:srgbClr val="231F20"/>
                </a:solidFill>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spc="-1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người</a:t>
            </a:r>
            <a:r>
              <a:rPr lang="vi-VN" sz="1900" i="1" kern="100" spc="-6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spc="-1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Pháp</a:t>
            </a:r>
            <a:r>
              <a:rPr lang="vi-VN" sz="1900" i="1" kern="100" spc="-1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vi-VN" sz="1900" i="1" kern="100" spc="-6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spc="-1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đã</a:t>
            </a:r>
            <a:r>
              <a:rPr lang="vi-VN" sz="1900" i="1" kern="100" spc="-6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spc="-1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độc</a:t>
            </a:r>
            <a:r>
              <a:rPr lang="vi-VN" sz="1900" i="1" kern="100" spc="-6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spc="-1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chiếm</a:t>
            </a:r>
            <a:r>
              <a:rPr lang="vi-VN" sz="1900" i="1" kern="100" spc="-6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spc="-1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các</a:t>
            </a:r>
            <a:r>
              <a:rPr lang="vi-VN" sz="1900" i="1" kern="100" spc="-6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spc="-1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đường</a:t>
            </a:r>
            <a:r>
              <a:rPr lang="vi-VN" sz="1900" i="1" kern="100" spc="-6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spc="-1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sông</a:t>
            </a:r>
            <a:r>
              <a:rPr lang="vi-VN" sz="1900" i="1" kern="100" spc="-6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spc="-1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miền</a:t>
            </a:r>
            <a:r>
              <a:rPr lang="vi-VN" sz="1900" i="1" kern="100" spc="-6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spc="-1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Bắc.</a:t>
            </a:r>
            <a:r>
              <a:rPr lang="vi-VN" sz="1900" i="1" kern="100" spc="-1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vi-VN" sz="1900" i="1" kern="100" spc="-6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spc="-1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Ông</a:t>
            </a:r>
            <a:r>
              <a:rPr lang="vi-VN" sz="1900" i="1" kern="100" spc="-6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spc="-1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cho</a:t>
            </a:r>
            <a:r>
              <a:rPr lang="vi-VN" sz="1900" i="1" kern="100" spc="-6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spc="-1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người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đến các bến tàu diễn thuyết.</a:t>
            </a:r>
            <a:r>
              <a:rPr lang="vi-VN" sz="1900"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Trên mỗi chiếc tàu,</a:t>
            </a:r>
            <a:r>
              <a:rPr lang="vi-VN" sz="1900"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ông dán dòng chữ </a:t>
            </a:r>
            <a:r>
              <a:rPr lang="vi-VN" sz="1900"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vi-VN" sz="1900" b="1"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Người ta thì</a:t>
            </a:r>
            <a:r>
              <a:rPr lang="vi-VN" sz="1900" b="1" i="1" kern="100" spc="-25"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b="1"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đi</a:t>
            </a:r>
            <a:r>
              <a:rPr lang="vi-VN" sz="1900" b="1" i="1" kern="100" spc="-25"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b="1"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tàu</a:t>
            </a:r>
            <a:r>
              <a:rPr lang="vi-VN" sz="1900" b="1" i="1" kern="100" spc="-25"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b="1"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ta</a:t>
            </a:r>
            <a:r>
              <a:rPr lang="vi-VN" sz="1900"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vi-VN" sz="1900" i="1" kern="100" spc="-25"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và</a:t>
            </a:r>
            <a:r>
              <a:rPr lang="vi-VN" sz="1900" i="1" kern="100" spc="-2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treo</a:t>
            </a:r>
            <a:r>
              <a:rPr lang="vi-VN" sz="1900" i="1" kern="100" spc="-2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một</a:t>
            </a:r>
            <a:r>
              <a:rPr lang="vi-VN" sz="1900" i="1" kern="100" spc="-2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cái</a:t>
            </a:r>
            <a:r>
              <a:rPr lang="vi-VN" sz="1900" i="1" kern="100" spc="-2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ống</a:t>
            </a:r>
            <a:r>
              <a:rPr lang="vi-VN" sz="1900"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vi-VN" sz="1900" i="1" kern="100" spc="-2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để</a:t>
            </a:r>
            <a:r>
              <a:rPr lang="vi-VN" sz="1900" i="1" kern="100" spc="-2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khách</a:t>
            </a:r>
            <a:r>
              <a:rPr lang="vi-VN" sz="1900" i="1" kern="100" spc="-2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nào</a:t>
            </a:r>
            <a:r>
              <a:rPr lang="vi-VN" sz="1900" i="1" kern="100" spc="-2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đồng</a:t>
            </a:r>
            <a:r>
              <a:rPr lang="vi-VN" sz="1900" i="1" kern="100" spc="-2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tình</a:t>
            </a:r>
            <a:r>
              <a:rPr lang="vi-VN" sz="1900" i="1" kern="100" spc="-2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với</a:t>
            </a:r>
            <a:r>
              <a:rPr lang="vi-VN" sz="1900" i="1" kern="100" spc="-2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ông</a:t>
            </a:r>
            <a:r>
              <a:rPr lang="vi-VN" sz="1900" i="1" kern="100" spc="-2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thì</a:t>
            </a:r>
            <a:r>
              <a:rPr lang="vi-VN" sz="1900" i="1" kern="100" spc="-2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vui</a:t>
            </a:r>
            <a:r>
              <a:rPr lang="vi-VN" sz="1900" i="1" kern="100" spc="-2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lòng</a:t>
            </a:r>
            <a:r>
              <a:rPr lang="vi-VN" sz="1900" i="1" kern="100" spc="-25"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bỏ tiền vào ống tiếp sức cho chủ tàu.</a:t>
            </a:r>
            <a:r>
              <a:rPr lang="vi-VN" sz="1900"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Khi bổ ống,</a:t>
            </a:r>
            <a:r>
              <a:rPr lang="vi-VN" sz="1900"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tiền đồng </a:t>
            </a:r>
            <a:r>
              <a:rPr lang="vi-VN" sz="1900" b="1"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rất nhiều</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vi-VN" sz="1900"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tiền hào,</a:t>
            </a:r>
            <a:r>
              <a:rPr lang="vi-VN" sz="1900"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tiền xu thì </a:t>
            </a:r>
            <a:r>
              <a:rPr lang="vi-VN" sz="1900" b="1"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vô kể</a:t>
            </a:r>
            <a:r>
              <a:rPr lang="vi-VN" sz="1900"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Khách đi tàu của ông </a:t>
            </a:r>
            <a:r>
              <a:rPr lang="vi-VN" sz="1900" b="1"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ngày một đông</a:t>
            </a:r>
            <a:r>
              <a:rPr lang="vi-VN" sz="1900"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Nhiều </a:t>
            </a:r>
            <a:r>
              <a:rPr lang="vi-VN" sz="1900" b="1"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chủ tàu người Hoa</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vi-VN" sz="1900"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 </a:t>
            </a:r>
            <a:r>
              <a:rPr lang="vi-VN" sz="1900" b="1"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người Pháp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phải </a:t>
            </a:r>
            <a:r>
              <a:rPr lang="vi-VN" sz="1900" b="1"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bán lại tàu </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cho ông.</a:t>
            </a:r>
            <a:r>
              <a:rPr lang="en-US" sz="1900" i="1" kern="100" dirty="0">
                <a:solidFill>
                  <a:srgbClr val="0000CC"/>
                </a:solidFill>
                <a:effectLst/>
                <a:highlight>
                  <a:srgbClr val="FFFFFF"/>
                </a:highlight>
                <a:latin typeface="UTM Avo" panose="02040603050506020204" pitchFamily="18" charset="0"/>
                <a:ea typeface="UD Digi Kyokasho N-B" panose="02020700000000000000" pitchFamily="17" charset="-128"/>
                <a:cs typeface="Times New Roman" panose="02020603050405020304" pitchFamily="18" charset="0"/>
              </a:rPr>
              <a:t>//</a:t>
            </a:r>
            <a:r>
              <a:rPr lang="vi-VN"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Rồi</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ông</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mua</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xưởng</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sửa</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chữa</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tàu</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a:t>
            </a:r>
            <a:r>
              <a:rPr lang="en-US" sz="1900" i="1" kern="100" dirty="0">
                <a:solidFill>
                  <a:srgbClr val="0000CC"/>
                </a:solidFill>
                <a:effectLst/>
                <a:highlight>
                  <a:srgbClr val="FFFFFF"/>
                </a:highlight>
                <a:latin typeface="UTM Avo" panose="02040603050506020204" pitchFamily="18" charset="0"/>
                <a:ea typeface="UD Digi Kyokasho N-B" panose="02020700000000000000" pitchFamily="17" charset="-128"/>
              </a:rPr>
              <a:t>/</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thuê</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kĩ</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sư</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giỏi</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trông</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nom.</a:t>
            </a:r>
            <a:r>
              <a:rPr lang="en-US" sz="1900" i="1" kern="100" dirty="0">
                <a:solidFill>
                  <a:srgbClr val="0000CC"/>
                </a:solidFill>
                <a:effectLst/>
                <a:highlight>
                  <a:srgbClr val="FFFFFF"/>
                </a:highlight>
                <a:latin typeface="UTM Avo" panose="02040603050506020204" pitchFamily="18" charset="0"/>
                <a:ea typeface="UD Digi Kyokasho N-B" panose="02020700000000000000" pitchFamily="17" charset="-128"/>
              </a:rPr>
              <a:t>//</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Lúc</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thịnh</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vượng</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nhất</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a:t>
            </a:r>
            <a:r>
              <a:rPr lang="en-US" sz="1900" i="1" kern="100" dirty="0">
                <a:solidFill>
                  <a:srgbClr val="0000CC"/>
                </a:solidFill>
                <a:effectLst/>
                <a:highlight>
                  <a:srgbClr val="FFFFFF"/>
                </a:highlight>
                <a:latin typeface="UTM Avo" panose="02040603050506020204" pitchFamily="18" charset="0"/>
                <a:ea typeface="UD Digi Kyokasho N-B" panose="02020700000000000000" pitchFamily="17" charset="-128"/>
              </a:rPr>
              <a:t>/</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công</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ti</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của</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Bạch</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Thái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Bưởi</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có</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tới</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b="1" i="1" kern="100" dirty="0" err="1">
                <a:solidFill>
                  <a:srgbClr val="0000CC"/>
                </a:solidFill>
                <a:effectLst/>
                <a:highlight>
                  <a:srgbClr val="FFFFFF"/>
                </a:highlight>
                <a:latin typeface="UTM Avo" panose="02040603050506020204" pitchFamily="18" charset="0"/>
                <a:ea typeface="UD Digi Kyokasho N-B" panose="02020700000000000000" pitchFamily="17" charset="-128"/>
              </a:rPr>
              <a:t>ba</a:t>
            </a:r>
            <a:r>
              <a:rPr lang="en-US" sz="1900" b="1" i="1" kern="100" dirty="0">
                <a:solidFill>
                  <a:srgbClr val="0000CC"/>
                </a:solidFill>
                <a:effectLst/>
                <a:highlight>
                  <a:srgbClr val="FFFFFF"/>
                </a:highlight>
                <a:latin typeface="UTM Avo" panose="02040603050506020204" pitchFamily="18" charset="0"/>
                <a:ea typeface="UD Digi Kyokasho N-B" panose="02020700000000000000" pitchFamily="17" charset="-128"/>
              </a:rPr>
              <a:t> </a:t>
            </a:r>
            <a:r>
              <a:rPr lang="en-US" sz="1900" b="1" i="1" kern="100" dirty="0" err="1">
                <a:solidFill>
                  <a:srgbClr val="0000CC"/>
                </a:solidFill>
                <a:effectLst/>
                <a:highlight>
                  <a:srgbClr val="FFFFFF"/>
                </a:highlight>
                <a:latin typeface="UTM Avo" panose="02040603050506020204" pitchFamily="18" charset="0"/>
                <a:ea typeface="UD Digi Kyokasho N-B" panose="02020700000000000000" pitchFamily="17" charset="-128"/>
              </a:rPr>
              <a:t>mươi</a:t>
            </a:r>
            <a:r>
              <a:rPr lang="en-US" sz="1900" b="1" i="1" kern="100" dirty="0">
                <a:solidFill>
                  <a:srgbClr val="0000CC"/>
                </a:solidFill>
                <a:effectLst/>
                <a:highlight>
                  <a:srgbClr val="FFFFFF"/>
                </a:highlight>
                <a:latin typeface="UTM Avo" panose="02040603050506020204" pitchFamily="18" charset="0"/>
                <a:ea typeface="UD Digi Kyokasho N-B" panose="02020700000000000000" pitchFamily="17" charset="-128"/>
              </a:rPr>
              <a:t> </a:t>
            </a:r>
            <a:r>
              <a:rPr lang="en-US" sz="1900" b="1" i="1" kern="100" dirty="0" err="1">
                <a:solidFill>
                  <a:srgbClr val="0000CC"/>
                </a:solidFill>
                <a:effectLst/>
                <a:highlight>
                  <a:srgbClr val="FFFFFF"/>
                </a:highlight>
                <a:latin typeface="UTM Avo" panose="02040603050506020204" pitchFamily="18" charset="0"/>
                <a:ea typeface="UD Digi Kyokasho N-B" panose="02020700000000000000" pitchFamily="17" charset="-128"/>
              </a:rPr>
              <a:t>chiếc</a:t>
            </a:r>
            <a:r>
              <a:rPr lang="en-US" sz="1900" b="1" i="1" kern="100" dirty="0">
                <a:solidFill>
                  <a:srgbClr val="0000CC"/>
                </a:solidFill>
                <a:effectLst/>
                <a:highlight>
                  <a:srgbClr val="FFFFFF"/>
                </a:highlight>
                <a:latin typeface="UTM Avo" panose="02040603050506020204" pitchFamily="18" charset="0"/>
                <a:ea typeface="UD Digi Kyokasho N-B" panose="02020700000000000000" pitchFamily="17" charset="-128"/>
              </a:rPr>
              <a:t> </a:t>
            </a:r>
            <a:r>
              <a:rPr lang="en-US" sz="1900" b="1" i="1" kern="100" dirty="0" err="1">
                <a:solidFill>
                  <a:srgbClr val="0000CC"/>
                </a:solidFill>
                <a:effectLst/>
                <a:highlight>
                  <a:srgbClr val="FFFFFF"/>
                </a:highlight>
                <a:latin typeface="UTM Avo" panose="02040603050506020204" pitchFamily="18" charset="0"/>
                <a:ea typeface="UD Digi Kyokasho N-B" panose="02020700000000000000" pitchFamily="17" charset="-128"/>
              </a:rPr>
              <a:t>tàu</a:t>
            </a:r>
            <a:r>
              <a:rPr lang="en-US" sz="1900" b="1" i="1" kern="100" dirty="0">
                <a:solidFill>
                  <a:srgbClr val="0000CC"/>
                </a:solidFill>
                <a:effectLst/>
                <a:highlight>
                  <a:srgbClr val="FFFFFF"/>
                </a:highlight>
                <a:latin typeface="UTM Avo" panose="02040603050506020204" pitchFamily="18" charset="0"/>
                <a:ea typeface="UD Digi Kyokasho N-B" panose="02020700000000000000" pitchFamily="17" charset="-128"/>
              </a:rPr>
              <a:t> </a:t>
            </a:r>
            <a:r>
              <a:rPr lang="en-US" sz="1900" b="1" i="1" kern="100" dirty="0" err="1">
                <a:solidFill>
                  <a:srgbClr val="0000CC"/>
                </a:solidFill>
                <a:effectLst/>
                <a:highlight>
                  <a:srgbClr val="FFFFFF"/>
                </a:highlight>
                <a:latin typeface="UTM Avo" panose="02040603050506020204" pitchFamily="18" charset="0"/>
                <a:ea typeface="UD Digi Kyokasho N-B" panose="02020700000000000000" pitchFamily="17" charset="-128"/>
              </a:rPr>
              <a:t>lớn</a:t>
            </a:r>
            <a:r>
              <a:rPr lang="en-US" sz="1900" b="1" i="1" kern="100" dirty="0">
                <a:solidFill>
                  <a:srgbClr val="0000CC"/>
                </a:solidFill>
                <a:effectLst/>
                <a:highlight>
                  <a:srgbClr val="FFFFFF"/>
                </a:highlight>
                <a:latin typeface="UTM Avo" panose="02040603050506020204" pitchFamily="18" charset="0"/>
                <a:ea typeface="UD Digi Kyokasho N-B" panose="02020700000000000000" pitchFamily="17" charset="-128"/>
              </a:rPr>
              <a:t> </a:t>
            </a:r>
            <a:r>
              <a:rPr lang="en-US" sz="1900" b="1" i="1" kern="100" dirty="0" err="1">
                <a:solidFill>
                  <a:srgbClr val="0000CC"/>
                </a:solidFill>
                <a:effectLst/>
                <a:highlight>
                  <a:srgbClr val="FFFFFF"/>
                </a:highlight>
                <a:latin typeface="UTM Avo" panose="02040603050506020204" pitchFamily="18" charset="0"/>
                <a:ea typeface="UD Digi Kyokasho N-B" panose="02020700000000000000" pitchFamily="17" charset="-128"/>
              </a:rPr>
              <a:t>nhỏ</a:t>
            </a:r>
            <a:r>
              <a:rPr lang="en-US" sz="1900" i="1" kern="100" dirty="0">
                <a:solidFill>
                  <a:srgbClr val="0000CC"/>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mang</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những</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cái</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b="1" i="1" kern="100" dirty="0" err="1">
                <a:solidFill>
                  <a:srgbClr val="0000CC"/>
                </a:solidFill>
                <a:effectLst/>
                <a:highlight>
                  <a:srgbClr val="FFFFFF"/>
                </a:highlight>
                <a:latin typeface="UTM Avo" panose="02040603050506020204" pitchFamily="18" charset="0"/>
                <a:ea typeface="UD Digi Kyokasho N-B" panose="02020700000000000000" pitchFamily="17" charset="-128"/>
              </a:rPr>
              <a:t>tên</a:t>
            </a:r>
            <a:r>
              <a:rPr lang="en-US" sz="1900" b="1" i="1" kern="100" dirty="0">
                <a:solidFill>
                  <a:srgbClr val="0000CC"/>
                </a:solidFill>
                <a:effectLst/>
                <a:highlight>
                  <a:srgbClr val="FFFFFF"/>
                </a:highlight>
                <a:latin typeface="UTM Avo" panose="02040603050506020204" pitchFamily="18" charset="0"/>
                <a:ea typeface="UD Digi Kyokasho N-B" panose="02020700000000000000" pitchFamily="17" charset="-128"/>
              </a:rPr>
              <a:t> </a:t>
            </a:r>
            <a:r>
              <a:rPr lang="en-US" sz="1900" b="1" i="1" kern="100" dirty="0" err="1">
                <a:solidFill>
                  <a:srgbClr val="0000CC"/>
                </a:solidFill>
                <a:effectLst/>
                <a:highlight>
                  <a:srgbClr val="FFFFFF"/>
                </a:highlight>
                <a:latin typeface="UTM Avo" panose="02040603050506020204" pitchFamily="18" charset="0"/>
                <a:ea typeface="UD Digi Kyokasho N-B" panose="02020700000000000000" pitchFamily="17" charset="-128"/>
              </a:rPr>
              <a:t>lịch</a:t>
            </a:r>
            <a:r>
              <a:rPr lang="en-US" sz="1900" b="1" i="1" kern="100" dirty="0">
                <a:solidFill>
                  <a:srgbClr val="0000CC"/>
                </a:solidFill>
                <a:effectLst/>
                <a:highlight>
                  <a:srgbClr val="FFFFFF"/>
                </a:highlight>
                <a:latin typeface="UTM Avo" panose="02040603050506020204" pitchFamily="18" charset="0"/>
                <a:ea typeface="UD Digi Kyokasho N-B" panose="02020700000000000000" pitchFamily="17" charset="-128"/>
              </a:rPr>
              <a:t> </a:t>
            </a:r>
            <a:r>
              <a:rPr lang="en-US" sz="1900" b="1" i="1" kern="100" dirty="0" err="1">
                <a:solidFill>
                  <a:srgbClr val="0000CC"/>
                </a:solidFill>
                <a:effectLst/>
                <a:highlight>
                  <a:srgbClr val="FFFFFF"/>
                </a:highlight>
                <a:latin typeface="UTM Avo" panose="02040603050506020204" pitchFamily="18" charset="0"/>
                <a:ea typeface="UD Digi Kyokasho N-B" panose="02020700000000000000" pitchFamily="17" charset="-128"/>
              </a:rPr>
              <a:t>sử</a:t>
            </a:r>
            <a:r>
              <a:rPr lang="en-US" sz="1900" i="1" kern="100" dirty="0">
                <a:solidFill>
                  <a:srgbClr val="0000CC"/>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Hồng</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Bàng</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a:t>
            </a:r>
            <a:r>
              <a:rPr lang="en-US" sz="1900" i="1" kern="100" dirty="0">
                <a:solidFill>
                  <a:srgbClr val="0000CC"/>
                </a:solidFill>
                <a:effectLst/>
                <a:highlight>
                  <a:srgbClr val="FFFFFF"/>
                </a:highlight>
                <a:latin typeface="UTM Avo" panose="02040603050506020204" pitchFamily="18" charset="0"/>
                <a:ea typeface="UD Digi Kyokasho N-B" panose="02020700000000000000" pitchFamily="17" charset="-128"/>
              </a:rPr>
              <a:t>/</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Lạc</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Long,</a:t>
            </a:r>
            <a:r>
              <a:rPr lang="en-US" sz="1900" i="1" kern="100" dirty="0">
                <a:solidFill>
                  <a:srgbClr val="0000CC"/>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Trưng</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Trắc</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a:t>
            </a:r>
            <a:r>
              <a:rPr lang="en-US" sz="1900" i="1" kern="100" dirty="0">
                <a:solidFill>
                  <a:srgbClr val="0000CC"/>
                </a:solidFill>
                <a:effectLst/>
                <a:highlight>
                  <a:srgbClr val="FFFFFF"/>
                </a:highlight>
                <a:latin typeface="UTM Avo" panose="02040603050506020204" pitchFamily="18" charset="0"/>
                <a:ea typeface="UD Digi Kyokasho N-B" panose="02020700000000000000" pitchFamily="17" charset="-128"/>
              </a:rPr>
              <a:t>/</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Trưng</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 </a:t>
            </a:r>
            <a:r>
              <a:rPr lang="en-US" sz="1900" i="1" kern="100" dirty="0" err="1">
                <a:solidFill>
                  <a:srgbClr val="231F20"/>
                </a:solidFill>
                <a:effectLst/>
                <a:highlight>
                  <a:srgbClr val="FFFFFF"/>
                </a:highlight>
                <a:latin typeface="UTM Avo" panose="02040603050506020204" pitchFamily="18" charset="0"/>
                <a:ea typeface="UD Digi Kyokasho N-B" panose="02020700000000000000" pitchFamily="17" charset="-128"/>
              </a:rPr>
              <a:t>Nhị</a:t>
            </a:r>
            <a:r>
              <a:rPr lang="en-US" sz="1900" i="1" kern="100" dirty="0">
                <a:solidFill>
                  <a:srgbClr val="231F20"/>
                </a:solidFill>
                <a:effectLst/>
                <a:highlight>
                  <a:srgbClr val="FFFFFF"/>
                </a:highlight>
                <a:latin typeface="UTM Avo" panose="02040603050506020204" pitchFamily="18" charset="0"/>
                <a:ea typeface="UD Digi Kyokasho N-B" panose="02020700000000000000" pitchFamily="17" charset="-128"/>
              </a:rPr>
              <a:t>,...</a:t>
            </a:r>
            <a:r>
              <a:rPr lang="en-US" sz="1900" i="1" kern="100" dirty="0">
                <a:solidFill>
                  <a:srgbClr val="0000CC"/>
                </a:solidFill>
                <a:effectLst/>
                <a:highlight>
                  <a:srgbClr val="FFFFFF"/>
                </a:highlight>
                <a:latin typeface="UTM Avo" panose="02040603050506020204" pitchFamily="18" charset="0"/>
                <a:ea typeface="UD Digi Kyokasho N-B" panose="02020700000000000000" pitchFamily="17" charset="-128"/>
              </a:rPr>
              <a:t>//</a:t>
            </a:r>
            <a:endParaRPr lang="en-US" sz="1900" kern="100" dirty="0">
              <a:solidFill>
                <a:srgbClr val="0000CC"/>
              </a:solidFill>
              <a:effectLst/>
              <a:highlight>
                <a:srgbClr val="FFFFFF"/>
              </a:highlight>
              <a:latin typeface="UTM Avo" panose="02040603050506020204" pitchFamily="18" charset="0"/>
              <a:ea typeface="UD Digi Kyokasho N-B" panose="02020700000000000000" pitchFamily="17" charset="-128"/>
            </a:endParaRPr>
          </a:p>
          <a:p>
            <a:pPr indent="180340" algn="just">
              <a:lnSpc>
                <a:spcPct val="150000"/>
              </a:lnSpc>
            </a:pPr>
            <a:r>
              <a:rPr lang="en-US" sz="1900" b="1" i="1" dirty="0">
                <a:effectLst/>
                <a:latin typeface="UTM Avo" panose="02040603050506020204" pitchFamily="18" charset="0"/>
                <a:ea typeface="UD Digi Kyokasho N-B" panose="02020700000000000000" pitchFamily="17" charset="-128"/>
              </a:rPr>
              <a:t>     </a:t>
            </a:r>
            <a:r>
              <a:rPr lang="vi-VN" sz="1900" b="1" i="1" dirty="0">
                <a:solidFill>
                  <a:srgbClr val="0000CC"/>
                </a:solidFill>
                <a:effectLst/>
                <a:latin typeface="UTM Avo" panose="02040603050506020204" pitchFamily="18" charset="0"/>
                <a:ea typeface="UD Digi Kyokasho N-B" panose="02020700000000000000" pitchFamily="17" charset="-128"/>
              </a:rPr>
              <a:t>Chỉ</a:t>
            </a:r>
            <a:r>
              <a:rPr lang="vi-VN" sz="1900" b="1" i="1" spc="-50" dirty="0">
                <a:solidFill>
                  <a:srgbClr val="0000CC"/>
                </a:solidFill>
                <a:effectLst/>
                <a:latin typeface="UTM Avo" panose="02040603050506020204" pitchFamily="18" charset="0"/>
                <a:ea typeface="UD Digi Kyokasho N-B" panose="02020700000000000000" pitchFamily="17" charset="-128"/>
              </a:rPr>
              <a:t> </a:t>
            </a:r>
            <a:r>
              <a:rPr lang="vi-VN" sz="1900" b="1" i="1" dirty="0">
                <a:solidFill>
                  <a:srgbClr val="0000CC"/>
                </a:solidFill>
                <a:effectLst/>
                <a:latin typeface="UTM Avo" panose="02040603050506020204" pitchFamily="18" charset="0"/>
                <a:ea typeface="UD Digi Kyokasho N-B" panose="02020700000000000000" pitchFamily="17" charset="-128"/>
              </a:rPr>
              <a:t>trong</a:t>
            </a:r>
            <a:r>
              <a:rPr lang="vi-VN" sz="1900" b="1" i="1" spc="-50" dirty="0">
                <a:solidFill>
                  <a:srgbClr val="0000CC"/>
                </a:solidFill>
                <a:effectLst/>
                <a:latin typeface="UTM Avo" panose="02040603050506020204" pitchFamily="18" charset="0"/>
                <a:ea typeface="UD Digi Kyokasho N-B" panose="02020700000000000000" pitchFamily="17" charset="-128"/>
              </a:rPr>
              <a:t> </a:t>
            </a:r>
            <a:r>
              <a:rPr lang="vi-VN" sz="1900" b="1" i="1" dirty="0">
                <a:solidFill>
                  <a:srgbClr val="0000CC"/>
                </a:solidFill>
                <a:effectLst/>
                <a:latin typeface="UTM Avo" panose="02040603050506020204" pitchFamily="18" charset="0"/>
                <a:ea typeface="UD Digi Kyokasho N-B" panose="02020700000000000000" pitchFamily="17" charset="-128"/>
              </a:rPr>
              <a:t>mười</a:t>
            </a:r>
            <a:r>
              <a:rPr lang="vi-VN" sz="1900" b="1" i="1" spc="-50" dirty="0">
                <a:solidFill>
                  <a:srgbClr val="0000CC"/>
                </a:solidFill>
                <a:effectLst/>
                <a:latin typeface="UTM Avo" panose="02040603050506020204" pitchFamily="18" charset="0"/>
                <a:ea typeface="UD Digi Kyokasho N-B" panose="02020700000000000000" pitchFamily="17" charset="-128"/>
              </a:rPr>
              <a:t> </a:t>
            </a:r>
            <a:r>
              <a:rPr lang="vi-VN" sz="1900" b="1" i="1" dirty="0">
                <a:solidFill>
                  <a:srgbClr val="0000CC"/>
                </a:solidFill>
                <a:effectLst/>
                <a:latin typeface="UTM Avo" panose="02040603050506020204" pitchFamily="18" charset="0"/>
                <a:ea typeface="UD Digi Kyokasho N-B" panose="02020700000000000000" pitchFamily="17" charset="-128"/>
              </a:rPr>
              <a:t>năm</a:t>
            </a:r>
            <a:r>
              <a:rPr lang="vi-VN" sz="1900" i="1" dirty="0">
                <a:effectLst/>
                <a:latin typeface="UTM Avo" panose="02040603050506020204" pitchFamily="18" charset="0"/>
                <a:ea typeface="UD Digi Kyokasho N-B" panose="02020700000000000000" pitchFamily="17" charset="-128"/>
              </a:rPr>
              <a:t>,</a:t>
            </a:r>
            <a:r>
              <a:rPr lang="en-US" sz="1900" i="1" spc="-50" dirty="0">
                <a:solidFill>
                  <a:srgbClr val="0000CC"/>
                </a:solidFill>
                <a:latin typeface="UTM Avo" panose="02040603050506020204" pitchFamily="18" charset="0"/>
                <a:ea typeface="UD Digi Kyokasho N-B" panose="02020700000000000000" pitchFamily="17" charset="-128"/>
              </a:rPr>
              <a:t>/</a:t>
            </a:r>
            <a:r>
              <a:rPr lang="vi-VN" sz="1900" i="1" spc="-50" dirty="0">
                <a:solidFill>
                  <a:srgbClr val="0000CC"/>
                </a:solidFill>
                <a:effectLst/>
                <a:latin typeface="UTM Avo" panose="02040603050506020204" pitchFamily="18" charset="0"/>
                <a:ea typeface="UD Digi Kyokasho N-B" panose="02020700000000000000" pitchFamily="17" charset="-128"/>
              </a:rPr>
              <a:t> </a:t>
            </a:r>
            <a:r>
              <a:rPr lang="vi-VN" sz="1900" i="1" dirty="0">
                <a:effectLst/>
                <a:latin typeface="UTM Avo" panose="02040603050506020204" pitchFamily="18" charset="0"/>
                <a:ea typeface="UD Digi Kyokasho N-B" panose="02020700000000000000" pitchFamily="17" charset="-128"/>
              </a:rPr>
              <a:t>Bạch</a:t>
            </a:r>
            <a:r>
              <a:rPr lang="vi-VN" sz="1900" i="1" spc="-50" dirty="0">
                <a:effectLst/>
                <a:latin typeface="UTM Avo" panose="02040603050506020204" pitchFamily="18" charset="0"/>
                <a:ea typeface="UD Digi Kyokasho N-B" panose="02020700000000000000" pitchFamily="17" charset="-128"/>
              </a:rPr>
              <a:t> </a:t>
            </a:r>
            <a:r>
              <a:rPr lang="vi-VN" sz="1900" i="1" dirty="0">
                <a:effectLst/>
                <a:latin typeface="UTM Avo" panose="02040603050506020204" pitchFamily="18" charset="0"/>
                <a:ea typeface="UD Digi Kyokasho N-B" panose="02020700000000000000" pitchFamily="17" charset="-128"/>
              </a:rPr>
              <a:t>Thái</a:t>
            </a:r>
            <a:r>
              <a:rPr lang="vi-VN" sz="1900" i="1" spc="-50" dirty="0">
                <a:effectLst/>
                <a:latin typeface="UTM Avo" panose="02040603050506020204" pitchFamily="18" charset="0"/>
                <a:ea typeface="UD Digi Kyokasho N-B" panose="02020700000000000000" pitchFamily="17" charset="-128"/>
              </a:rPr>
              <a:t> </a:t>
            </a:r>
            <a:r>
              <a:rPr lang="vi-VN" sz="1900" i="1" dirty="0">
                <a:effectLst/>
                <a:latin typeface="UTM Avo" panose="02040603050506020204" pitchFamily="18" charset="0"/>
                <a:ea typeface="UD Digi Kyokasho N-B" panose="02020700000000000000" pitchFamily="17" charset="-128"/>
              </a:rPr>
              <a:t>Bưởi</a:t>
            </a:r>
            <a:r>
              <a:rPr lang="vi-VN" sz="1900" i="1" spc="-50" dirty="0">
                <a:effectLst/>
                <a:latin typeface="UTM Avo" panose="02040603050506020204" pitchFamily="18" charset="0"/>
                <a:ea typeface="UD Digi Kyokasho N-B" panose="02020700000000000000" pitchFamily="17" charset="-128"/>
              </a:rPr>
              <a:t> </a:t>
            </a:r>
            <a:r>
              <a:rPr lang="vi-VN" sz="1900" i="1" dirty="0">
                <a:effectLst/>
                <a:latin typeface="UTM Avo" panose="02040603050506020204" pitchFamily="18" charset="0"/>
                <a:ea typeface="UD Digi Kyokasho N-B" panose="02020700000000000000" pitchFamily="17" charset="-128"/>
              </a:rPr>
              <a:t>đã</a:t>
            </a:r>
            <a:r>
              <a:rPr lang="vi-VN" sz="1900" i="1" spc="-50" dirty="0">
                <a:effectLst/>
                <a:latin typeface="UTM Avo" panose="02040603050506020204" pitchFamily="18" charset="0"/>
                <a:ea typeface="UD Digi Kyokasho N-B" panose="02020700000000000000" pitchFamily="17" charset="-128"/>
              </a:rPr>
              <a:t> </a:t>
            </a:r>
            <a:r>
              <a:rPr lang="vi-VN" sz="1900" i="1" dirty="0">
                <a:effectLst/>
                <a:latin typeface="UTM Avo" panose="02040603050506020204" pitchFamily="18" charset="0"/>
                <a:ea typeface="UD Digi Kyokasho N-B" panose="02020700000000000000" pitchFamily="17" charset="-128"/>
              </a:rPr>
              <a:t>trở</a:t>
            </a:r>
            <a:r>
              <a:rPr lang="vi-VN" sz="1900" i="1" spc="-50" dirty="0">
                <a:effectLst/>
                <a:latin typeface="UTM Avo" panose="02040603050506020204" pitchFamily="18" charset="0"/>
                <a:ea typeface="UD Digi Kyokasho N-B" panose="02020700000000000000" pitchFamily="17" charset="-128"/>
              </a:rPr>
              <a:t> </a:t>
            </a:r>
            <a:r>
              <a:rPr lang="vi-VN" sz="1900" i="1" dirty="0">
                <a:effectLst/>
                <a:latin typeface="UTM Avo" panose="02040603050506020204" pitchFamily="18" charset="0"/>
                <a:ea typeface="UD Digi Kyokasho N-B" panose="02020700000000000000" pitchFamily="17" charset="-128"/>
              </a:rPr>
              <a:t>thành</a:t>
            </a:r>
            <a:r>
              <a:rPr lang="vi-VN" sz="1900" i="1" spc="-50" dirty="0">
                <a:effectLst/>
                <a:latin typeface="UTM Avo" panose="02040603050506020204" pitchFamily="18" charset="0"/>
                <a:ea typeface="UD Digi Kyokasho N-B" panose="02020700000000000000" pitchFamily="17" charset="-128"/>
              </a:rPr>
              <a:t> </a:t>
            </a:r>
            <a:r>
              <a:rPr lang="vi-VN" sz="1900" i="1" dirty="0">
                <a:effectLst/>
                <a:latin typeface="UTM Avo" panose="02040603050506020204" pitchFamily="18" charset="0"/>
                <a:ea typeface="UD Digi Kyokasho N-B" panose="02020700000000000000" pitchFamily="17" charset="-128"/>
              </a:rPr>
              <a:t>“</a:t>
            </a:r>
            <a:r>
              <a:rPr lang="vi-VN" sz="1900" b="1" i="1" dirty="0">
                <a:solidFill>
                  <a:srgbClr val="0000CC"/>
                </a:solidFill>
                <a:effectLst/>
                <a:latin typeface="UTM Avo" panose="02040603050506020204" pitchFamily="18" charset="0"/>
                <a:ea typeface="UD Digi Kyokasho N-B" panose="02020700000000000000" pitchFamily="17" charset="-128"/>
              </a:rPr>
              <a:t>một</a:t>
            </a:r>
            <a:r>
              <a:rPr lang="vi-VN" sz="1900" b="1" i="1" spc="-50" dirty="0">
                <a:solidFill>
                  <a:srgbClr val="0000CC"/>
                </a:solidFill>
                <a:effectLst/>
                <a:latin typeface="UTM Avo" panose="02040603050506020204" pitchFamily="18" charset="0"/>
                <a:ea typeface="UD Digi Kyokasho N-B" panose="02020700000000000000" pitchFamily="17" charset="-128"/>
              </a:rPr>
              <a:t> </a:t>
            </a:r>
            <a:r>
              <a:rPr lang="vi-VN" sz="1900" b="1" i="1" dirty="0">
                <a:solidFill>
                  <a:srgbClr val="0000CC"/>
                </a:solidFill>
                <a:effectLst/>
                <a:latin typeface="UTM Avo" panose="02040603050506020204" pitchFamily="18" charset="0"/>
                <a:ea typeface="UD Digi Kyokasho N-B" panose="02020700000000000000" pitchFamily="17" charset="-128"/>
              </a:rPr>
              <a:t>bậc</a:t>
            </a:r>
            <a:r>
              <a:rPr lang="vi-VN" sz="1900" b="1" i="1" spc="-50" dirty="0">
                <a:solidFill>
                  <a:srgbClr val="0000CC"/>
                </a:solidFill>
                <a:effectLst/>
                <a:latin typeface="UTM Avo" panose="02040603050506020204" pitchFamily="18" charset="0"/>
                <a:ea typeface="UD Digi Kyokasho N-B" panose="02020700000000000000" pitchFamily="17" charset="-128"/>
              </a:rPr>
              <a:t> </a:t>
            </a:r>
            <a:r>
              <a:rPr lang="vi-VN" sz="1900" b="1" i="1" dirty="0">
                <a:solidFill>
                  <a:srgbClr val="0000CC"/>
                </a:solidFill>
                <a:effectLst/>
                <a:latin typeface="UTM Avo" panose="02040603050506020204" pitchFamily="18" charset="0"/>
                <a:ea typeface="UD Digi Kyokasho N-B" panose="02020700000000000000" pitchFamily="17" charset="-128"/>
              </a:rPr>
              <a:t>anh</a:t>
            </a:r>
            <a:r>
              <a:rPr lang="vi-VN" sz="1900" b="1" i="1" spc="-50" dirty="0">
                <a:solidFill>
                  <a:srgbClr val="0000CC"/>
                </a:solidFill>
                <a:effectLst/>
                <a:latin typeface="UTM Avo" panose="02040603050506020204" pitchFamily="18" charset="0"/>
                <a:ea typeface="UD Digi Kyokasho N-B" panose="02020700000000000000" pitchFamily="17" charset="-128"/>
              </a:rPr>
              <a:t> </a:t>
            </a:r>
            <a:r>
              <a:rPr lang="vi-VN" sz="1900" b="1" i="1" dirty="0">
                <a:solidFill>
                  <a:srgbClr val="0000CC"/>
                </a:solidFill>
                <a:effectLst/>
                <a:latin typeface="UTM Avo" panose="02040603050506020204" pitchFamily="18" charset="0"/>
                <a:ea typeface="UD Digi Kyokasho N-B" panose="02020700000000000000" pitchFamily="17" charset="-128"/>
              </a:rPr>
              <a:t>hùng</a:t>
            </a:r>
            <a:r>
              <a:rPr lang="vi-VN" sz="1900" b="1" i="1" spc="-50" dirty="0">
                <a:solidFill>
                  <a:srgbClr val="0000CC"/>
                </a:solidFill>
                <a:effectLst/>
                <a:latin typeface="UTM Avo" panose="02040603050506020204" pitchFamily="18" charset="0"/>
                <a:ea typeface="UD Digi Kyokasho N-B" panose="02020700000000000000" pitchFamily="17" charset="-128"/>
              </a:rPr>
              <a:t> </a:t>
            </a:r>
            <a:r>
              <a:rPr lang="vi-VN" sz="1900" b="1" i="1" dirty="0">
                <a:solidFill>
                  <a:srgbClr val="0000CC"/>
                </a:solidFill>
                <a:effectLst/>
                <a:latin typeface="UTM Avo" panose="02040603050506020204" pitchFamily="18" charset="0"/>
                <a:ea typeface="UD Digi Kyokasho N-B" panose="02020700000000000000" pitchFamily="17" charset="-128"/>
              </a:rPr>
              <a:t>kinh tế</a:t>
            </a:r>
            <a:r>
              <a:rPr lang="vi-VN" sz="1900" i="1" dirty="0">
                <a:effectLst/>
                <a:latin typeface="UTM Avo" panose="02040603050506020204" pitchFamily="18" charset="0"/>
                <a:ea typeface="UD Digi Kyokasho N-B" panose="02020700000000000000" pitchFamily="17" charset="-128"/>
              </a:rPr>
              <a:t>” </a:t>
            </a:r>
            <a:r>
              <a:rPr lang="vi-VN" sz="1900" i="1" dirty="0">
                <a:solidFill>
                  <a:srgbClr val="0000CC"/>
                </a:solidFill>
                <a:effectLst/>
                <a:latin typeface="UTM Avo" panose="02040603050506020204" pitchFamily="18" charset="0"/>
                <a:ea typeface="UD Digi Kyokasho N-B" panose="02020700000000000000" pitchFamily="17" charset="-128"/>
              </a:rPr>
              <a:t>/ </a:t>
            </a:r>
            <a:r>
              <a:rPr lang="vi-VN" sz="1900" i="1" dirty="0">
                <a:effectLst/>
                <a:latin typeface="UTM Avo" panose="02040603050506020204" pitchFamily="18" charset="0"/>
                <a:ea typeface="UD Digi Kyokasho N-B" panose="02020700000000000000" pitchFamily="17" charset="-128"/>
              </a:rPr>
              <a:t>như đánh giá của người cùng thời.</a:t>
            </a:r>
            <a:endParaRPr lang="en-US" sz="1900" dirty="0">
              <a:effectLst/>
              <a:latin typeface="UTM Avo" panose="02040603050506020204" pitchFamily="18" charset="0"/>
              <a:ea typeface="UD Digi Kyokasho N-B" panose="02020700000000000000" pitchFamily="17" charset="-128"/>
            </a:endParaRPr>
          </a:p>
        </p:txBody>
      </p:sp>
      <p:sp>
        <p:nvSpPr>
          <p:cNvPr id="12" name="Freeform 6">
            <a:extLst>
              <a:ext uri="{FF2B5EF4-FFF2-40B4-BE49-F238E27FC236}">
                <a16:creationId xmlns:a16="http://schemas.microsoft.com/office/drawing/2014/main" id="{0ED3FDF2-73DF-CA6A-577C-D992043E1FAA}"/>
              </a:ext>
            </a:extLst>
          </p:cNvPr>
          <p:cNvSpPr/>
          <p:nvPr/>
        </p:nvSpPr>
        <p:spPr>
          <a:xfrm rot="1296741">
            <a:off x="8799493" y="-11915"/>
            <a:ext cx="370450" cy="290915"/>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4206064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id="{1E2B7290-272C-3BB4-0DAC-5AC234BD8CEF}"/>
              </a:ext>
            </a:extLst>
          </p:cNvPr>
          <p:cNvSpPr/>
          <p:nvPr/>
        </p:nvSpPr>
        <p:spPr>
          <a:xfrm>
            <a:off x="718014" y="957963"/>
            <a:ext cx="8115300" cy="2897497"/>
          </a:xfrm>
          <a:custGeom>
            <a:avLst/>
            <a:gdLst/>
            <a:ahLst/>
            <a:cxnLst/>
            <a:rect l="l" t="t" r="r" b="b"/>
            <a:pathLst>
              <a:path w="16230600" h="5164282">
                <a:moveTo>
                  <a:pt x="0" y="0"/>
                </a:moveTo>
                <a:lnTo>
                  <a:pt x="16230600" y="0"/>
                </a:lnTo>
                <a:lnTo>
                  <a:pt x="16230600" y="5164282"/>
                </a:lnTo>
                <a:lnTo>
                  <a:pt x="0" y="51642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Freeform 2"/>
          <p:cNvSpPr/>
          <p:nvPr/>
        </p:nvSpPr>
        <p:spPr>
          <a:xfrm rot="2307406">
            <a:off x="-986506" y="3908752"/>
            <a:ext cx="2643855" cy="20574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203988">
            <a:off x="8070687" y="632693"/>
            <a:ext cx="702869" cy="587774"/>
          </a:xfrm>
          <a:custGeom>
            <a:avLst/>
            <a:gdLst/>
            <a:ahLst/>
            <a:cxnLst/>
            <a:rect l="l" t="t" r="r" b="b"/>
            <a:pathLst>
              <a:path w="1405738" h="1175548">
                <a:moveTo>
                  <a:pt x="0" y="0"/>
                </a:moveTo>
                <a:lnTo>
                  <a:pt x="1405738" y="0"/>
                </a:lnTo>
                <a:lnTo>
                  <a:pt x="1405738" y="1175549"/>
                </a:lnTo>
                <a:lnTo>
                  <a:pt x="0" y="11755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132091">
            <a:off x="-1640053" y="23277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1476683">
            <a:off x="7886258" y="2932158"/>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6" name="Freeform 6"/>
          <p:cNvSpPr/>
          <p:nvPr/>
        </p:nvSpPr>
        <p:spPr>
          <a:xfrm rot="20175962">
            <a:off x="846900" y="2990835"/>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pic>
        <p:nvPicPr>
          <p:cNvPr id="9" name="Picture 8">
            <a:extLst>
              <a:ext uri="{FF2B5EF4-FFF2-40B4-BE49-F238E27FC236}">
                <a16:creationId xmlns:a16="http://schemas.microsoft.com/office/drawing/2014/main" id="{CFF39165-98EB-5C6F-B523-841BD1478C77}"/>
              </a:ext>
            </a:extLst>
          </p:cNvPr>
          <p:cNvPicPr>
            <a:picLocks noChangeAspect="1"/>
          </p:cNvPicPr>
          <p:nvPr/>
        </p:nvPicPr>
        <p:blipFill>
          <a:blip r:embed="rId14"/>
          <a:stretch>
            <a:fillRect/>
          </a:stretch>
        </p:blipFill>
        <p:spPr>
          <a:xfrm>
            <a:off x="888455" y="1448881"/>
            <a:ext cx="7953012" cy="2138729"/>
          </a:xfrm>
          <a:prstGeom prst="rect">
            <a:avLst/>
          </a:prstGeom>
        </p:spPr>
      </p:pic>
    </p:spTree>
    <p:extLst>
      <p:ext uri="{BB962C8B-B14F-4D97-AF65-F5344CB8AC3E}">
        <p14:creationId xmlns:p14="http://schemas.microsoft.com/office/powerpoint/2010/main" val="697746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id="{1E2B7290-272C-3BB4-0DAC-5AC234BD8CEF}"/>
              </a:ext>
            </a:extLst>
          </p:cNvPr>
          <p:cNvSpPr/>
          <p:nvPr/>
        </p:nvSpPr>
        <p:spPr>
          <a:xfrm>
            <a:off x="584371" y="220736"/>
            <a:ext cx="8115300" cy="1879903"/>
          </a:xfrm>
          <a:custGeom>
            <a:avLst/>
            <a:gdLst/>
            <a:ahLst/>
            <a:cxnLst/>
            <a:rect l="l" t="t" r="r" b="b"/>
            <a:pathLst>
              <a:path w="16230600" h="5164282">
                <a:moveTo>
                  <a:pt x="0" y="0"/>
                </a:moveTo>
                <a:lnTo>
                  <a:pt x="16230600" y="0"/>
                </a:lnTo>
                <a:lnTo>
                  <a:pt x="16230600" y="5164282"/>
                </a:lnTo>
                <a:lnTo>
                  <a:pt x="0" y="51642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249407">
            <a:off x="11772" y="4310544"/>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476683">
            <a:off x="8002742" y="2547825"/>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203988">
            <a:off x="8070687" y="632693"/>
            <a:ext cx="702869" cy="587774"/>
          </a:xfrm>
          <a:custGeom>
            <a:avLst/>
            <a:gdLst/>
            <a:ahLst/>
            <a:cxnLst/>
            <a:rect l="l" t="t" r="r" b="b"/>
            <a:pathLst>
              <a:path w="1405738" h="1175548">
                <a:moveTo>
                  <a:pt x="0" y="0"/>
                </a:moveTo>
                <a:lnTo>
                  <a:pt x="1405738" y="0"/>
                </a:lnTo>
                <a:lnTo>
                  <a:pt x="1405738" y="1175549"/>
                </a:lnTo>
                <a:lnTo>
                  <a:pt x="0" y="11755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132091">
            <a:off x="-1640053" y="23277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 name="Rectangle 3">
            <a:extLst>
              <a:ext uri="{FF2B5EF4-FFF2-40B4-BE49-F238E27FC236}">
                <a16:creationId xmlns:a16="http://schemas.microsoft.com/office/drawing/2014/main" id="{E64B6BBB-F294-B468-0E40-2D789CBD7C70}"/>
              </a:ext>
            </a:extLst>
          </p:cNvPr>
          <p:cNvSpPr/>
          <p:nvPr/>
        </p:nvSpPr>
        <p:spPr>
          <a:xfrm>
            <a:off x="1423333" y="537441"/>
            <a:ext cx="6437376" cy="124649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500" b="1" i="0" u="none" strike="noStrike" kern="0" cap="none" spc="0" normalizeH="0" baseline="0" noProof="0" dirty="0">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40603050506020204" pitchFamily="18" charset="0"/>
                <a:cs typeface="Arial"/>
                <a:sym typeface="Arial"/>
              </a:rPr>
              <a:t>VẬN DỤNG</a:t>
            </a:r>
            <a:endParaRPr kumimoji="0" lang="en-US" sz="75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TM Avo" panose="02040603050506020204" pitchFamily="18" charset="0"/>
              <a:cs typeface="Arial"/>
              <a:sym typeface="Arial"/>
            </a:endParaRPr>
          </a:p>
        </p:txBody>
      </p:sp>
      <p:sp>
        <p:nvSpPr>
          <p:cNvPr id="3" name="Rectangle: Rounded Corners 34">
            <a:extLst>
              <a:ext uri="{FF2B5EF4-FFF2-40B4-BE49-F238E27FC236}">
                <a16:creationId xmlns:a16="http://schemas.microsoft.com/office/drawing/2014/main" id="{924E07C3-261F-2F64-5001-0996D102C5CC}"/>
              </a:ext>
            </a:extLst>
          </p:cNvPr>
          <p:cNvSpPr/>
          <p:nvPr/>
        </p:nvSpPr>
        <p:spPr>
          <a:xfrm>
            <a:off x="241240" y="1827414"/>
            <a:ext cx="8624458" cy="1336053"/>
          </a:xfrm>
          <a:custGeom>
            <a:avLst/>
            <a:gdLst>
              <a:gd name="connsiteX0" fmla="*/ 0 w 8624458"/>
              <a:gd name="connsiteY0" fmla="*/ 269508 h 1336053"/>
              <a:gd name="connsiteX1" fmla="*/ 822529 w 8624458"/>
              <a:gd name="connsiteY1" fmla="*/ 0 h 1336053"/>
              <a:gd name="connsiteX2" fmla="*/ 1819586 w 8624458"/>
              <a:gd name="connsiteY2" fmla="*/ 0 h 1336053"/>
              <a:gd name="connsiteX3" fmla="*/ 2677055 w 8624458"/>
              <a:gd name="connsiteY3" fmla="*/ 0 h 1336053"/>
              <a:gd name="connsiteX4" fmla="*/ 3534524 w 8624458"/>
              <a:gd name="connsiteY4" fmla="*/ 0 h 1336053"/>
              <a:gd name="connsiteX5" fmla="*/ 4601375 w 8624458"/>
              <a:gd name="connsiteY5" fmla="*/ 0 h 1336053"/>
              <a:gd name="connsiteX6" fmla="*/ 5389049 w 8624458"/>
              <a:gd name="connsiteY6" fmla="*/ 0 h 1336053"/>
              <a:gd name="connsiteX7" fmla="*/ 6246518 w 8624458"/>
              <a:gd name="connsiteY7" fmla="*/ 0 h 1336053"/>
              <a:gd name="connsiteX8" fmla="*/ 7801927 w 8624458"/>
              <a:gd name="connsiteY8" fmla="*/ 0 h 1336053"/>
              <a:gd name="connsiteX9" fmla="*/ 8624458 w 8624458"/>
              <a:gd name="connsiteY9" fmla="*/ 269508 h 1336053"/>
              <a:gd name="connsiteX10" fmla="*/ 8624458 w 8624458"/>
              <a:gd name="connsiteY10" fmla="*/ 543157 h 1336053"/>
              <a:gd name="connsiteX11" fmla="*/ 8624458 w 8624458"/>
              <a:gd name="connsiteY11" fmla="*/ 808836 h 1336053"/>
              <a:gd name="connsiteX12" fmla="*/ 8624458 w 8624458"/>
              <a:gd name="connsiteY12" fmla="*/ 1066544 h 1336053"/>
              <a:gd name="connsiteX13" fmla="*/ 7801927 w 8624458"/>
              <a:gd name="connsiteY13" fmla="*/ 1336053 h 1336053"/>
              <a:gd name="connsiteX14" fmla="*/ 7323340 w 8624458"/>
              <a:gd name="connsiteY14" fmla="*/ 1336053 h 1336053"/>
              <a:gd name="connsiteX15" fmla="*/ 6804870 w 8624458"/>
              <a:gd name="connsiteY15" fmla="*/ 1336053 h 1336053"/>
              <a:gd name="connsiteX16" fmla="*/ 5807815 w 8624458"/>
              <a:gd name="connsiteY16" fmla="*/ 1336053 h 1336053"/>
              <a:gd name="connsiteX17" fmla="*/ 4740961 w 8624458"/>
              <a:gd name="connsiteY17" fmla="*/ 1336053 h 1336053"/>
              <a:gd name="connsiteX18" fmla="*/ 4242434 w 8624458"/>
              <a:gd name="connsiteY18" fmla="*/ 1336053 h 1336053"/>
              <a:gd name="connsiteX19" fmla="*/ 3743906 w 8624458"/>
              <a:gd name="connsiteY19" fmla="*/ 1336053 h 1336053"/>
              <a:gd name="connsiteX20" fmla="*/ 2816641 w 8624458"/>
              <a:gd name="connsiteY20" fmla="*/ 1336053 h 1336053"/>
              <a:gd name="connsiteX21" fmla="*/ 1889379 w 8624458"/>
              <a:gd name="connsiteY21" fmla="*/ 1336053 h 1336053"/>
              <a:gd name="connsiteX22" fmla="*/ 822529 w 8624458"/>
              <a:gd name="connsiteY22" fmla="*/ 1336053 h 1336053"/>
              <a:gd name="connsiteX23" fmla="*/ 0 w 8624458"/>
              <a:gd name="connsiteY23" fmla="*/ 1066544 h 1336053"/>
              <a:gd name="connsiteX24" fmla="*/ 0 w 8624458"/>
              <a:gd name="connsiteY24" fmla="*/ 800865 h 1336053"/>
              <a:gd name="connsiteX25" fmla="*/ 0 w 8624458"/>
              <a:gd name="connsiteY25" fmla="*/ 519246 h 1336053"/>
              <a:gd name="connsiteX26" fmla="*/ 0 w 8624458"/>
              <a:gd name="connsiteY26" fmla="*/ 269508 h 1336053"/>
              <a:gd name="connsiteX0" fmla="*/ 0 w 8624458"/>
              <a:gd name="connsiteY0" fmla="*/ 269508 h 1336053"/>
              <a:gd name="connsiteX1" fmla="*/ 822529 w 8624458"/>
              <a:gd name="connsiteY1" fmla="*/ 0 h 1336053"/>
              <a:gd name="connsiteX2" fmla="*/ 1889379 w 8624458"/>
              <a:gd name="connsiteY2" fmla="*/ 0 h 1336053"/>
              <a:gd name="connsiteX3" fmla="*/ 2746849 w 8624458"/>
              <a:gd name="connsiteY3" fmla="*/ 0 h 1336053"/>
              <a:gd name="connsiteX4" fmla="*/ 3604317 w 8624458"/>
              <a:gd name="connsiteY4" fmla="*/ 0 h 1336053"/>
              <a:gd name="connsiteX5" fmla="*/ 4671168 w 8624458"/>
              <a:gd name="connsiteY5" fmla="*/ 0 h 1336053"/>
              <a:gd name="connsiteX6" fmla="*/ 5598431 w 8624458"/>
              <a:gd name="connsiteY6" fmla="*/ 0 h 1336053"/>
              <a:gd name="connsiteX7" fmla="*/ 6735077 w 8624458"/>
              <a:gd name="connsiteY7" fmla="*/ 0 h 1336053"/>
              <a:gd name="connsiteX8" fmla="*/ 7801927 w 8624458"/>
              <a:gd name="connsiteY8" fmla="*/ 0 h 1336053"/>
              <a:gd name="connsiteX9" fmla="*/ 8624458 w 8624458"/>
              <a:gd name="connsiteY9" fmla="*/ 269508 h 1336053"/>
              <a:gd name="connsiteX10" fmla="*/ 8624458 w 8624458"/>
              <a:gd name="connsiteY10" fmla="*/ 519246 h 1336053"/>
              <a:gd name="connsiteX11" fmla="*/ 8624458 w 8624458"/>
              <a:gd name="connsiteY11" fmla="*/ 800865 h 1336053"/>
              <a:gd name="connsiteX12" fmla="*/ 8624458 w 8624458"/>
              <a:gd name="connsiteY12" fmla="*/ 1066544 h 1336053"/>
              <a:gd name="connsiteX13" fmla="*/ 7801927 w 8624458"/>
              <a:gd name="connsiteY13" fmla="*/ 1336053 h 1336053"/>
              <a:gd name="connsiteX14" fmla="*/ 7014251 w 8624458"/>
              <a:gd name="connsiteY14" fmla="*/ 1336053 h 1336053"/>
              <a:gd name="connsiteX15" fmla="*/ 5877607 w 8624458"/>
              <a:gd name="connsiteY15" fmla="*/ 1336053 h 1336053"/>
              <a:gd name="connsiteX16" fmla="*/ 4950345 w 8624458"/>
              <a:gd name="connsiteY16" fmla="*/ 1336053 h 1336053"/>
              <a:gd name="connsiteX17" fmla="*/ 4023081 w 8624458"/>
              <a:gd name="connsiteY17" fmla="*/ 1336053 h 1336053"/>
              <a:gd name="connsiteX18" fmla="*/ 2886436 w 8624458"/>
              <a:gd name="connsiteY18" fmla="*/ 1336053 h 1336053"/>
              <a:gd name="connsiteX19" fmla="*/ 1819586 w 8624458"/>
              <a:gd name="connsiteY19" fmla="*/ 1336053 h 1336053"/>
              <a:gd name="connsiteX20" fmla="*/ 822529 w 8624458"/>
              <a:gd name="connsiteY20" fmla="*/ 1336053 h 1336053"/>
              <a:gd name="connsiteX21" fmla="*/ 0 w 8624458"/>
              <a:gd name="connsiteY21" fmla="*/ 1066544 h 1336053"/>
              <a:gd name="connsiteX22" fmla="*/ 0 w 8624458"/>
              <a:gd name="connsiteY22" fmla="*/ 800865 h 1336053"/>
              <a:gd name="connsiteX23" fmla="*/ 0 w 8624458"/>
              <a:gd name="connsiteY23" fmla="*/ 543157 h 1336053"/>
              <a:gd name="connsiteX24" fmla="*/ 0 w 8624458"/>
              <a:gd name="connsiteY24" fmla="*/ 269508 h 1336053"/>
              <a:gd name="connsiteX0" fmla="*/ 0 w 8624458"/>
              <a:gd name="connsiteY0" fmla="*/ 269508 h 1336053"/>
              <a:gd name="connsiteX1" fmla="*/ 822529 w 8624458"/>
              <a:gd name="connsiteY1" fmla="*/ 0 h 1336053"/>
              <a:gd name="connsiteX2" fmla="*/ 1819586 w 8624458"/>
              <a:gd name="connsiteY2" fmla="*/ 0 h 1336053"/>
              <a:gd name="connsiteX3" fmla="*/ 2677055 w 8624458"/>
              <a:gd name="connsiteY3" fmla="*/ 0 h 1336053"/>
              <a:gd name="connsiteX4" fmla="*/ 3534524 w 8624458"/>
              <a:gd name="connsiteY4" fmla="*/ 0 h 1336053"/>
              <a:gd name="connsiteX5" fmla="*/ 4601375 w 8624458"/>
              <a:gd name="connsiteY5" fmla="*/ 0 h 1336053"/>
              <a:gd name="connsiteX6" fmla="*/ 5389049 w 8624458"/>
              <a:gd name="connsiteY6" fmla="*/ 0 h 1336053"/>
              <a:gd name="connsiteX7" fmla="*/ 6246518 w 8624458"/>
              <a:gd name="connsiteY7" fmla="*/ 0 h 1336053"/>
              <a:gd name="connsiteX8" fmla="*/ 7801927 w 8624458"/>
              <a:gd name="connsiteY8" fmla="*/ 0 h 1336053"/>
              <a:gd name="connsiteX9" fmla="*/ 8624458 w 8624458"/>
              <a:gd name="connsiteY9" fmla="*/ 269508 h 1336053"/>
              <a:gd name="connsiteX10" fmla="*/ 8624458 w 8624458"/>
              <a:gd name="connsiteY10" fmla="*/ 543157 h 1336053"/>
              <a:gd name="connsiteX11" fmla="*/ 8624458 w 8624458"/>
              <a:gd name="connsiteY11" fmla="*/ 808836 h 1336053"/>
              <a:gd name="connsiteX12" fmla="*/ 8624458 w 8624458"/>
              <a:gd name="connsiteY12" fmla="*/ 1066544 h 1336053"/>
              <a:gd name="connsiteX13" fmla="*/ 7801927 w 8624458"/>
              <a:gd name="connsiteY13" fmla="*/ 1336053 h 1336053"/>
              <a:gd name="connsiteX14" fmla="*/ 6804870 w 8624458"/>
              <a:gd name="connsiteY14" fmla="*/ 1336053 h 1336053"/>
              <a:gd name="connsiteX15" fmla="*/ 5807815 w 8624458"/>
              <a:gd name="connsiteY15" fmla="*/ 1336053 h 1336053"/>
              <a:gd name="connsiteX16" fmla="*/ 4740961 w 8624458"/>
              <a:gd name="connsiteY16" fmla="*/ 1336053 h 1336053"/>
              <a:gd name="connsiteX17" fmla="*/ 3743906 w 8624458"/>
              <a:gd name="connsiteY17" fmla="*/ 1336053 h 1336053"/>
              <a:gd name="connsiteX18" fmla="*/ 2816641 w 8624458"/>
              <a:gd name="connsiteY18" fmla="*/ 1336053 h 1336053"/>
              <a:gd name="connsiteX19" fmla="*/ 1889379 w 8624458"/>
              <a:gd name="connsiteY19" fmla="*/ 1336053 h 1336053"/>
              <a:gd name="connsiteX20" fmla="*/ 822529 w 8624458"/>
              <a:gd name="connsiteY20" fmla="*/ 1336053 h 1336053"/>
              <a:gd name="connsiteX21" fmla="*/ 0 w 8624458"/>
              <a:gd name="connsiteY21" fmla="*/ 1066544 h 1336053"/>
              <a:gd name="connsiteX22" fmla="*/ 0 w 8624458"/>
              <a:gd name="connsiteY22" fmla="*/ 800865 h 1336053"/>
              <a:gd name="connsiteX23" fmla="*/ 0 w 8624458"/>
              <a:gd name="connsiteY23" fmla="*/ 519246 h 1336053"/>
              <a:gd name="connsiteX24" fmla="*/ 0 w 8624458"/>
              <a:gd name="connsiteY24" fmla="*/ 269508 h 133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24458" h="1336053" fill="none" extrusionOk="0">
                <a:moveTo>
                  <a:pt x="0" y="269508"/>
                </a:moveTo>
                <a:cubicBezTo>
                  <a:pt x="1687" y="89467"/>
                  <a:pt x="429650" y="-30874"/>
                  <a:pt x="822529" y="0"/>
                </a:cubicBezTo>
                <a:cubicBezTo>
                  <a:pt x="1045004" y="-7813"/>
                  <a:pt x="1475647" y="9934"/>
                  <a:pt x="1819586" y="0"/>
                </a:cubicBezTo>
                <a:cubicBezTo>
                  <a:pt x="2205274" y="6633"/>
                  <a:pt x="2263398" y="18171"/>
                  <a:pt x="2677055" y="0"/>
                </a:cubicBezTo>
                <a:cubicBezTo>
                  <a:pt x="3101673" y="4560"/>
                  <a:pt x="3255910" y="26515"/>
                  <a:pt x="3534524" y="0"/>
                </a:cubicBezTo>
                <a:cubicBezTo>
                  <a:pt x="3855343" y="-15667"/>
                  <a:pt x="4342636" y="15164"/>
                  <a:pt x="4601375" y="0"/>
                </a:cubicBezTo>
                <a:cubicBezTo>
                  <a:pt x="4832946" y="-16744"/>
                  <a:pt x="5196034" y="-6361"/>
                  <a:pt x="5389049" y="0"/>
                </a:cubicBezTo>
                <a:cubicBezTo>
                  <a:pt x="5521665" y="-25732"/>
                  <a:pt x="5872187" y="42100"/>
                  <a:pt x="6246518" y="0"/>
                </a:cubicBezTo>
                <a:cubicBezTo>
                  <a:pt x="6559791" y="12665"/>
                  <a:pt x="7443440" y="7987"/>
                  <a:pt x="7801927" y="0"/>
                </a:cubicBezTo>
                <a:cubicBezTo>
                  <a:pt x="8197506" y="-69208"/>
                  <a:pt x="8583168" y="72849"/>
                  <a:pt x="8624458" y="269508"/>
                </a:cubicBezTo>
                <a:cubicBezTo>
                  <a:pt x="8661247" y="410674"/>
                  <a:pt x="8648661" y="443079"/>
                  <a:pt x="8624458" y="543157"/>
                </a:cubicBezTo>
                <a:cubicBezTo>
                  <a:pt x="8578667" y="634463"/>
                  <a:pt x="8641566" y="697515"/>
                  <a:pt x="8624458" y="808836"/>
                </a:cubicBezTo>
                <a:cubicBezTo>
                  <a:pt x="8592128" y="933001"/>
                  <a:pt x="8650340" y="967010"/>
                  <a:pt x="8624458" y="1066544"/>
                </a:cubicBezTo>
                <a:cubicBezTo>
                  <a:pt x="8623013" y="1155150"/>
                  <a:pt x="8148242" y="1300280"/>
                  <a:pt x="7801927" y="1336053"/>
                </a:cubicBezTo>
                <a:cubicBezTo>
                  <a:pt x="7704998" y="1322397"/>
                  <a:pt x="7512118" y="1355574"/>
                  <a:pt x="7323340" y="1336053"/>
                </a:cubicBezTo>
                <a:cubicBezTo>
                  <a:pt x="7134562" y="1316532"/>
                  <a:pt x="6979356" y="1340772"/>
                  <a:pt x="6804870" y="1336053"/>
                </a:cubicBezTo>
                <a:cubicBezTo>
                  <a:pt x="6445858" y="1356244"/>
                  <a:pt x="6085181" y="1290714"/>
                  <a:pt x="5807815" y="1336053"/>
                </a:cubicBezTo>
                <a:cubicBezTo>
                  <a:pt x="5431410" y="1300341"/>
                  <a:pt x="5298063" y="1324575"/>
                  <a:pt x="4740961" y="1336053"/>
                </a:cubicBezTo>
                <a:cubicBezTo>
                  <a:pt x="4563455" y="1356910"/>
                  <a:pt x="4461804" y="1331398"/>
                  <a:pt x="4242434" y="1336053"/>
                </a:cubicBezTo>
                <a:cubicBezTo>
                  <a:pt x="4023064" y="1340708"/>
                  <a:pt x="3883163" y="1351409"/>
                  <a:pt x="3743906" y="1336053"/>
                </a:cubicBezTo>
                <a:cubicBezTo>
                  <a:pt x="3532869" y="1373411"/>
                  <a:pt x="3010276" y="1330117"/>
                  <a:pt x="2816641" y="1336053"/>
                </a:cubicBezTo>
                <a:cubicBezTo>
                  <a:pt x="2623066" y="1274798"/>
                  <a:pt x="2150777" y="1383843"/>
                  <a:pt x="1889379" y="1336053"/>
                </a:cubicBezTo>
                <a:cubicBezTo>
                  <a:pt x="1682864" y="1331117"/>
                  <a:pt x="1351637" y="1391678"/>
                  <a:pt x="822529" y="1336053"/>
                </a:cubicBezTo>
                <a:cubicBezTo>
                  <a:pt x="444477" y="1302384"/>
                  <a:pt x="142440" y="1164783"/>
                  <a:pt x="0" y="1066544"/>
                </a:cubicBezTo>
                <a:cubicBezTo>
                  <a:pt x="55899" y="962800"/>
                  <a:pt x="-35523" y="877326"/>
                  <a:pt x="0" y="800865"/>
                </a:cubicBezTo>
                <a:cubicBezTo>
                  <a:pt x="13440" y="713129"/>
                  <a:pt x="32413" y="621682"/>
                  <a:pt x="0" y="519246"/>
                </a:cubicBezTo>
                <a:cubicBezTo>
                  <a:pt x="-23224" y="418637"/>
                  <a:pt x="-24311" y="343527"/>
                  <a:pt x="0" y="269508"/>
                </a:cubicBezTo>
                <a:close/>
              </a:path>
              <a:path w="8624458" h="1336053" stroke="0" extrusionOk="0">
                <a:moveTo>
                  <a:pt x="0" y="269508"/>
                </a:moveTo>
                <a:cubicBezTo>
                  <a:pt x="-50131" y="104200"/>
                  <a:pt x="278017" y="-28838"/>
                  <a:pt x="822529" y="0"/>
                </a:cubicBezTo>
                <a:cubicBezTo>
                  <a:pt x="1098900" y="42145"/>
                  <a:pt x="1604876" y="-35825"/>
                  <a:pt x="1889379" y="0"/>
                </a:cubicBezTo>
                <a:cubicBezTo>
                  <a:pt x="2142094" y="6840"/>
                  <a:pt x="2509624" y="32373"/>
                  <a:pt x="2746849" y="0"/>
                </a:cubicBezTo>
                <a:cubicBezTo>
                  <a:pt x="3072392" y="38608"/>
                  <a:pt x="3412503" y="47291"/>
                  <a:pt x="3604317" y="0"/>
                </a:cubicBezTo>
                <a:cubicBezTo>
                  <a:pt x="3694250" y="6758"/>
                  <a:pt x="4324981" y="-60481"/>
                  <a:pt x="4671168" y="0"/>
                </a:cubicBezTo>
                <a:cubicBezTo>
                  <a:pt x="4960326" y="16145"/>
                  <a:pt x="5354951" y="-21743"/>
                  <a:pt x="5598431" y="0"/>
                </a:cubicBezTo>
                <a:cubicBezTo>
                  <a:pt x="5916097" y="-9580"/>
                  <a:pt x="6467216" y="32582"/>
                  <a:pt x="6735077" y="0"/>
                </a:cubicBezTo>
                <a:cubicBezTo>
                  <a:pt x="7078157" y="52553"/>
                  <a:pt x="7434445" y="-38544"/>
                  <a:pt x="7801927" y="0"/>
                </a:cubicBezTo>
                <a:cubicBezTo>
                  <a:pt x="8150849" y="-12407"/>
                  <a:pt x="8684232" y="80498"/>
                  <a:pt x="8624458" y="269508"/>
                </a:cubicBezTo>
                <a:cubicBezTo>
                  <a:pt x="8640634" y="336025"/>
                  <a:pt x="8583946" y="457254"/>
                  <a:pt x="8624458" y="519246"/>
                </a:cubicBezTo>
                <a:cubicBezTo>
                  <a:pt x="8660782" y="567679"/>
                  <a:pt x="8595794" y="732900"/>
                  <a:pt x="8624458" y="800865"/>
                </a:cubicBezTo>
                <a:cubicBezTo>
                  <a:pt x="8658759" y="907199"/>
                  <a:pt x="8624740" y="937144"/>
                  <a:pt x="8624458" y="1066544"/>
                </a:cubicBezTo>
                <a:cubicBezTo>
                  <a:pt x="8587044" y="1125473"/>
                  <a:pt x="8201176" y="1336952"/>
                  <a:pt x="7801927" y="1336053"/>
                </a:cubicBezTo>
                <a:cubicBezTo>
                  <a:pt x="7670892" y="1312833"/>
                  <a:pt x="7214257" y="1316019"/>
                  <a:pt x="7014251" y="1336053"/>
                </a:cubicBezTo>
                <a:cubicBezTo>
                  <a:pt x="6750217" y="1368371"/>
                  <a:pt x="6239570" y="1383831"/>
                  <a:pt x="5877607" y="1336053"/>
                </a:cubicBezTo>
                <a:cubicBezTo>
                  <a:pt x="5490733" y="1353832"/>
                  <a:pt x="5297941" y="1360452"/>
                  <a:pt x="4950345" y="1336053"/>
                </a:cubicBezTo>
                <a:cubicBezTo>
                  <a:pt x="4656207" y="1290316"/>
                  <a:pt x="4284790" y="1366364"/>
                  <a:pt x="4023081" y="1336053"/>
                </a:cubicBezTo>
                <a:cubicBezTo>
                  <a:pt x="3766846" y="1286717"/>
                  <a:pt x="3451596" y="1338381"/>
                  <a:pt x="2886436" y="1336053"/>
                </a:cubicBezTo>
                <a:cubicBezTo>
                  <a:pt x="2328034" y="1341396"/>
                  <a:pt x="2350911" y="1350217"/>
                  <a:pt x="1819586" y="1336053"/>
                </a:cubicBezTo>
                <a:cubicBezTo>
                  <a:pt x="1354550" y="1324483"/>
                  <a:pt x="1035530" y="1366100"/>
                  <a:pt x="822529" y="1336053"/>
                </a:cubicBezTo>
                <a:cubicBezTo>
                  <a:pt x="383946" y="1278578"/>
                  <a:pt x="28877" y="1230309"/>
                  <a:pt x="0" y="1066544"/>
                </a:cubicBezTo>
                <a:cubicBezTo>
                  <a:pt x="19459" y="983110"/>
                  <a:pt x="-54456" y="928039"/>
                  <a:pt x="0" y="800865"/>
                </a:cubicBezTo>
                <a:cubicBezTo>
                  <a:pt x="20623" y="669725"/>
                  <a:pt x="8611" y="671529"/>
                  <a:pt x="0" y="543157"/>
                </a:cubicBezTo>
                <a:cubicBezTo>
                  <a:pt x="12318" y="417750"/>
                  <a:pt x="-9798" y="357849"/>
                  <a:pt x="0" y="269508"/>
                </a:cubicBezTo>
                <a:close/>
              </a:path>
              <a:path w="8624458" h="1336053" fill="none" stroke="0" extrusionOk="0">
                <a:moveTo>
                  <a:pt x="0" y="269508"/>
                </a:moveTo>
                <a:cubicBezTo>
                  <a:pt x="59473" y="106840"/>
                  <a:pt x="468027" y="-4893"/>
                  <a:pt x="822529" y="0"/>
                </a:cubicBezTo>
                <a:cubicBezTo>
                  <a:pt x="1009675" y="-50900"/>
                  <a:pt x="1418557" y="-76317"/>
                  <a:pt x="1819586" y="0"/>
                </a:cubicBezTo>
                <a:cubicBezTo>
                  <a:pt x="2203930" y="-110"/>
                  <a:pt x="2248492" y="12349"/>
                  <a:pt x="2677055" y="0"/>
                </a:cubicBezTo>
                <a:cubicBezTo>
                  <a:pt x="3076254" y="18336"/>
                  <a:pt x="3241027" y="-19010"/>
                  <a:pt x="3534524" y="0"/>
                </a:cubicBezTo>
                <a:cubicBezTo>
                  <a:pt x="3801604" y="-5247"/>
                  <a:pt x="4360075" y="-14536"/>
                  <a:pt x="4601375" y="0"/>
                </a:cubicBezTo>
                <a:cubicBezTo>
                  <a:pt x="4865675" y="-7191"/>
                  <a:pt x="5179665" y="33224"/>
                  <a:pt x="5389049" y="0"/>
                </a:cubicBezTo>
                <a:cubicBezTo>
                  <a:pt x="5621153" y="-26479"/>
                  <a:pt x="5908335" y="-26507"/>
                  <a:pt x="6246518" y="0"/>
                </a:cubicBezTo>
                <a:cubicBezTo>
                  <a:pt x="6642344" y="-52157"/>
                  <a:pt x="7272162" y="84313"/>
                  <a:pt x="7801927" y="0"/>
                </a:cubicBezTo>
                <a:cubicBezTo>
                  <a:pt x="8205860" y="-12938"/>
                  <a:pt x="8604984" y="79922"/>
                  <a:pt x="8624458" y="269508"/>
                </a:cubicBezTo>
                <a:cubicBezTo>
                  <a:pt x="8658022" y="390204"/>
                  <a:pt x="8669066" y="442285"/>
                  <a:pt x="8624458" y="543157"/>
                </a:cubicBezTo>
                <a:cubicBezTo>
                  <a:pt x="8587701" y="647267"/>
                  <a:pt x="8640138" y="687126"/>
                  <a:pt x="8624458" y="808836"/>
                </a:cubicBezTo>
                <a:cubicBezTo>
                  <a:pt x="8612236" y="895923"/>
                  <a:pt x="8624552" y="984888"/>
                  <a:pt x="8624458" y="1066544"/>
                </a:cubicBezTo>
                <a:cubicBezTo>
                  <a:pt x="8734242" y="1184977"/>
                  <a:pt x="8277093" y="1266121"/>
                  <a:pt x="7801927" y="1336053"/>
                </a:cubicBezTo>
                <a:cubicBezTo>
                  <a:pt x="7348726" y="1314743"/>
                  <a:pt x="7190859" y="1312675"/>
                  <a:pt x="6804870" y="1336053"/>
                </a:cubicBezTo>
                <a:cubicBezTo>
                  <a:pt x="6460117" y="1317174"/>
                  <a:pt x="6166597" y="1309896"/>
                  <a:pt x="5807815" y="1336053"/>
                </a:cubicBezTo>
                <a:cubicBezTo>
                  <a:pt x="5427050" y="1349101"/>
                  <a:pt x="5241395" y="1308169"/>
                  <a:pt x="4740961" y="1336053"/>
                </a:cubicBezTo>
                <a:cubicBezTo>
                  <a:pt x="4214729" y="1335922"/>
                  <a:pt x="4029483" y="1310383"/>
                  <a:pt x="3743906" y="1336053"/>
                </a:cubicBezTo>
                <a:cubicBezTo>
                  <a:pt x="3535935" y="1324868"/>
                  <a:pt x="3014291" y="1335649"/>
                  <a:pt x="2816641" y="1336053"/>
                </a:cubicBezTo>
                <a:cubicBezTo>
                  <a:pt x="2636350" y="1345483"/>
                  <a:pt x="2084753" y="1349677"/>
                  <a:pt x="1889379" y="1336053"/>
                </a:cubicBezTo>
                <a:cubicBezTo>
                  <a:pt x="1654127" y="1351717"/>
                  <a:pt x="1390432" y="1326608"/>
                  <a:pt x="822529" y="1336053"/>
                </a:cubicBezTo>
                <a:cubicBezTo>
                  <a:pt x="407292" y="1329446"/>
                  <a:pt x="155323" y="1191787"/>
                  <a:pt x="0" y="1066544"/>
                </a:cubicBezTo>
                <a:cubicBezTo>
                  <a:pt x="28034" y="942248"/>
                  <a:pt x="-7235" y="874053"/>
                  <a:pt x="0" y="800865"/>
                </a:cubicBezTo>
                <a:cubicBezTo>
                  <a:pt x="-20105" y="741831"/>
                  <a:pt x="7968" y="615329"/>
                  <a:pt x="0" y="519246"/>
                </a:cubicBezTo>
                <a:cubicBezTo>
                  <a:pt x="-7238" y="420828"/>
                  <a:pt x="-35876" y="335427"/>
                  <a:pt x="0" y="269508"/>
                </a:cubicBezTo>
                <a:close/>
              </a:path>
              <a:path w="8624458" h="1336053" fill="none" stroke="0" extrusionOk="0">
                <a:moveTo>
                  <a:pt x="0" y="269508"/>
                </a:moveTo>
                <a:cubicBezTo>
                  <a:pt x="-20988" y="146032"/>
                  <a:pt x="382075" y="30128"/>
                  <a:pt x="822529" y="0"/>
                </a:cubicBezTo>
                <a:cubicBezTo>
                  <a:pt x="1030454" y="5871"/>
                  <a:pt x="1452401" y="12563"/>
                  <a:pt x="1819586" y="0"/>
                </a:cubicBezTo>
                <a:cubicBezTo>
                  <a:pt x="2209999" y="4964"/>
                  <a:pt x="2260421" y="12359"/>
                  <a:pt x="2677055" y="0"/>
                </a:cubicBezTo>
                <a:cubicBezTo>
                  <a:pt x="3056041" y="-11985"/>
                  <a:pt x="3265460" y="1467"/>
                  <a:pt x="3534524" y="0"/>
                </a:cubicBezTo>
                <a:cubicBezTo>
                  <a:pt x="3875751" y="-23610"/>
                  <a:pt x="4373096" y="-5562"/>
                  <a:pt x="4601375" y="0"/>
                </a:cubicBezTo>
                <a:cubicBezTo>
                  <a:pt x="4839850" y="-41425"/>
                  <a:pt x="5155466" y="27653"/>
                  <a:pt x="5389049" y="0"/>
                </a:cubicBezTo>
                <a:cubicBezTo>
                  <a:pt x="5573427" y="-4657"/>
                  <a:pt x="5922966" y="3343"/>
                  <a:pt x="6246518" y="0"/>
                </a:cubicBezTo>
                <a:cubicBezTo>
                  <a:pt x="6495204" y="-23637"/>
                  <a:pt x="7418431" y="-10382"/>
                  <a:pt x="7801927" y="0"/>
                </a:cubicBezTo>
                <a:cubicBezTo>
                  <a:pt x="8178063" y="-57521"/>
                  <a:pt x="8602008" y="96255"/>
                  <a:pt x="8624458" y="269508"/>
                </a:cubicBezTo>
                <a:cubicBezTo>
                  <a:pt x="8668864" y="396973"/>
                  <a:pt x="8643614" y="446630"/>
                  <a:pt x="8624458" y="543157"/>
                </a:cubicBezTo>
                <a:cubicBezTo>
                  <a:pt x="8577850" y="636143"/>
                  <a:pt x="8634609" y="679784"/>
                  <a:pt x="8624458" y="808836"/>
                </a:cubicBezTo>
                <a:cubicBezTo>
                  <a:pt x="8589109" y="912269"/>
                  <a:pt x="8642472" y="978308"/>
                  <a:pt x="8624458" y="1066544"/>
                </a:cubicBezTo>
                <a:cubicBezTo>
                  <a:pt x="8757241" y="1186095"/>
                  <a:pt x="8249403" y="1406085"/>
                  <a:pt x="7801927" y="1336053"/>
                </a:cubicBezTo>
                <a:cubicBezTo>
                  <a:pt x="7688077" y="1335331"/>
                  <a:pt x="7512175" y="1347168"/>
                  <a:pt x="7283457" y="1336053"/>
                </a:cubicBezTo>
                <a:cubicBezTo>
                  <a:pt x="7054739" y="1324939"/>
                  <a:pt x="6972798" y="1316165"/>
                  <a:pt x="6804870" y="1336053"/>
                </a:cubicBezTo>
                <a:cubicBezTo>
                  <a:pt x="6361150" y="1333269"/>
                  <a:pt x="6096242" y="1289446"/>
                  <a:pt x="5807815" y="1336053"/>
                </a:cubicBezTo>
                <a:cubicBezTo>
                  <a:pt x="5441537" y="1329941"/>
                  <a:pt x="5273124" y="1332535"/>
                  <a:pt x="4740961" y="1336053"/>
                </a:cubicBezTo>
                <a:cubicBezTo>
                  <a:pt x="4606127" y="1354248"/>
                  <a:pt x="4458922" y="1336468"/>
                  <a:pt x="4252404" y="1336053"/>
                </a:cubicBezTo>
                <a:cubicBezTo>
                  <a:pt x="4045886" y="1335638"/>
                  <a:pt x="3955229" y="1313702"/>
                  <a:pt x="3743906" y="1336053"/>
                </a:cubicBezTo>
                <a:cubicBezTo>
                  <a:pt x="3504558" y="1397404"/>
                  <a:pt x="3025573" y="1337709"/>
                  <a:pt x="2816641" y="1336053"/>
                </a:cubicBezTo>
                <a:cubicBezTo>
                  <a:pt x="2599889" y="1336976"/>
                  <a:pt x="2195321" y="1310687"/>
                  <a:pt x="1889379" y="1336053"/>
                </a:cubicBezTo>
                <a:cubicBezTo>
                  <a:pt x="1633704" y="1261546"/>
                  <a:pt x="1378978" y="1380946"/>
                  <a:pt x="822529" y="1336053"/>
                </a:cubicBezTo>
                <a:cubicBezTo>
                  <a:pt x="400770" y="1331212"/>
                  <a:pt x="139288" y="1205494"/>
                  <a:pt x="0" y="1066544"/>
                </a:cubicBezTo>
                <a:cubicBezTo>
                  <a:pt x="51590" y="982234"/>
                  <a:pt x="-37019" y="886997"/>
                  <a:pt x="0" y="800865"/>
                </a:cubicBezTo>
                <a:cubicBezTo>
                  <a:pt x="12225" y="735308"/>
                  <a:pt x="19984" y="621849"/>
                  <a:pt x="0" y="519246"/>
                </a:cubicBezTo>
                <a:cubicBezTo>
                  <a:pt x="-5309" y="411086"/>
                  <a:pt x="-35408" y="341076"/>
                  <a:pt x="0" y="269508"/>
                </a:cubicBezTo>
                <a:close/>
              </a:path>
            </a:pathLst>
          </a:custGeom>
          <a:solidFill>
            <a:srgbClr val="FFFF66">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marR="0" lvl="0" indent="0" algn="just" defTabSz="1219170" rtl="0" eaLnBrk="1" fontAlgn="auto" latinLnBrk="0" hangingPunct="1">
              <a:lnSpc>
                <a:spcPct val="150000"/>
              </a:lnSpc>
              <a:spcBef>
                <a:spcPts val="0"/>
              </a:spcBef>
              <a:spcAft>
                <a:spcPts val="0"/>
              </a:spcAft>
              <a:buClr>
                <a:srgbClr val="000000"/>
              </a:buClr>
              <a:buSzTx/>
              <a:buFont typeface="Arial"/>
              <a:buNone/>
              <a:tabLst/>
              <a:defRPr/>
            </a:pPr>
            <a:endParaRPr kumimoji="0" lang="en-US" sz="1900" b="1" i="1" u="none" strike="noStrike" kern="0" cap="none" spc="0" normalizeH="0" baseline="0" noProof="0" dirty="0">
              <a:ln>
                <a:noFill/>
              </a:ln>
              <a:solidFill>
                <a:prstClr val="white"/>
              </a:solidFill>
              <a:effectLst/>
              <a:uLnTx/>
              <a:uFillTx/>
              <a:latin typeface="UTM Avo" panose="02040603050506020204" pitchFamily="18" charset="0"/>
              <a:ea typeface="Arial" panose="020B0604020202020204" pitchFamily="34" charset="0"/>
              <a:cs typeface="Times New Roman" panose="02020603050405020304" pitchFamily="18" charset="0"/>
              <a:sym typeface="Arial"/>
            </a:endParaRPr>
          </a:p>
          <a:p>
            <a:pPr marL="757748" marR="0" lvl="0" indent="0" algn="just" defTabSz="1219170" rtl="0" eaLnBrk="1" fontAlgn="auto" latinLnBrk="0" hangingPunct="1">
              <a:lnSpc>
                <a:spcPct val="150000"/>
              </a:lnSpc>
              <a:spcBef>
                <a:spcPts val="0"/>
              </a:spcBef>
              <a:spcAft>
                <a:spcPts val="0"/>
              </a:spcAft>
              <a:buClr>
                <a:srgbClr val="000000"/>
              </a:buClr>
              <a:buSzTx/>
              <a:buFont typeface="Arial"/>
              <a:buNone/>
              <a:tabLst/>
              <a:defRPr/>
            </a:pPr>
            <a:endParaRPr kumimoji="0" lang="en-US" sz="1900" b="1" i="1" u="none" strike="noStrike" kern="0" cap="none" spc="0" normalizeH="0" baseline="0" noProof="0" dirty="0">
              <a:ln>
                <a:noFill/>
              </a:ln>
              <a:solidFill>
                <a:prstClr val="white"/>
              </a:solidFill>
              <a:effectLst/>
              <a:uLnTx/>
              <a:uFillTx/>
              <a:latin typeface="UTM Avo" panose="02040603050506020204" pitchFamily="18" charset="0"/>
              <a:ea typeface="Arial" panose="020B0604020202020204" pitchFamily="34" charset="0"/>
              <a:cs typeface="Times New Roman" panose="02020603050405020304" pitchFamily="18" charset="0"/>
              <a:sym typeface="Arial"/>
            </a:endParaRPr>
          </a:p>
          <a:p>
            <a:pPr marL="757748" marR="0" lvl="0" indent="0" algn="just" defTabSz="1219170" rtl="0" eaLnBrk="1" fontAlgn="auto" latinLnBrk="0" hangingPunct="1">
              <a:lnSpc>
                <a:spcPct val="150000"/>
              </a:lnSpc>
              <a:spcBef>
                <a:spcPts val="0"/>
              </a:spcBef>
              <a:spcAft>
                <a:spcPts val="0"/>
              </a:spcAft>
              <a:buClr>
                <a:srgbClr val="000000"/>
              </a:buClr>
              <a:buSzTx/>
              <a:buFont typeface="Arial"/>
              <a:buNone/>
              <a:tabLst/>
              <a:defRPr/>
            </a:pPr>
            <a:endParaRPr kumimoji="0" lang="en-US" sz="1900" b="1" i="1" u="none" strike="noStrike" kern="0" cap="none" spc="0" normalizeH="0" baseline="0" noProof="0" dirty="0">
              <a:ln>
                <a:noFill/>
              </a:ln>
              <a:solidFill>
                <a:prstClr val="white"/>
              </a:solidFill>
              <a:effectLst/>
              <a:uLnTx/>
              <a:uFillTx/>
              <a:latin typeface="UTM Avo" panose="02040603050506020204" pitchFamily="18" charset="0"/>
              <a:ea typeface="Arial" panose="020B0604020202020204" pitchFamily="34" charset="0"/>
              <a:cs typeface="Times New Roman" panose="02020603050405020304" pitchFamily="18" charset="0"/>
              <a:sym typeface="Arial"/>
            </a:endParaRPr>
          </a:p>
          <a:p>
            <a:pPr marL="757748" marR="0" lvl="0" indent="0" algn="just" defTabSz="1219170" rtl="0" eaLnBrk="1" fontAlgn="auto" latinLnBrk="0" hangingPunct="1">
              <a:lnSpc>
                <a:spcPct val="150000"/>
              </a:lnSpc>
              <a:spcBef>
                <a:spcPts val="0"/>
              </a:spcBef>
              <a:spcAft>
                <a:spcPts val="0"/>
              </a:spcAft>
              <a:buClr>
                <a:srgbClr val="000000"/>
              </a:buClr>
              <a:buSzTx/>
              <a:buFont typeface="Arial"/>
              <a:buNone/>
              <a:tabLst/>
              <a:defRPr/>
            </a:pPr>
            <a:endParaRPr kumimoji="0" lang="en-US" sz="1900" b="1" i="1" u="none" strike="noStrike" kern="0" cap="none" spc="0" normalizeH="0" baseline="0" noProof="0" dirty="0">
              <a:ln>
                <a:noFill/>
              </a:ln>
              <a:solidFill>
                <a:prstClr val="white"/>
              </a:solidFill>
              <a:effectLst/>
              <a:uLnTx/>
              <a:uFillTx/>
              <a:latin typeface="UTM Avo" panose="02040603050506020204" pitchFamily="18" charset="0"/>
              <a:ea typeface="Arial" panose="020B0604020202020204" pitchFamily="34" charset="0"/>
              <a:cs typeface="Times New Roman" panose="02020603050405020304" pitchFamily="18" charset="0"/>
              <a:sym typeface="Arial"/>
            </a:endParaRPr>
          </a:p>
          <a:p>
            <a:pPr marL="757748" marR="0" lvl="0" indent="0" algn="just" defTabSz="1219170" rtl="0" eaLnBrk="1" fontAlgn="auto" latinLnBrk="0" hangingPunct="1">
              <a:lnSpc>
                <a:spcPct val="150000"/>
              </a:lnSpc>
              <a:spcBef>
                <a:spcPts val="0"/>
              </a:spcBef>
              <a:spcAft>
                <a:spcPts val="0"/>
              </a:spcAft>
              <a:buClr>
                <a:srgbClr val="000000"/>
              </a:buClr>
              <a:buSzTx/>
              <a:buFont typeface="Arial"/>
              <a:buNone/>
              <a:tabLst/>
              <a:defRPr/>
            </a:pPr>
            <a:endParaRPr kumimoji="0" lang="en-US" sz="1900" b="1" i="1" u="none" strike="noStrike" kern="0" cap="none" spc="0" normalizeH="0" baseline="0" noProof="0" dirty="0">
              <a:ln>
                <a:noFill/>
              </a:ln>
              <a:solidFill>
                <a:prstClr val="white"/>
              </a:solidFill>
              <a:effectLst/>
              <a:uLnTx/>
              <a:uFillTx/>
              <a:latin typeface="UTM Avo" panose="02040603050506020204" pitchFamily="18" charset="0"/>
              <a:ea typeface="Arial" panose="020B0604020202020204" pitchFamily="34" charset="0"/>
              <a:cs typeface="Times New Roman" panose="02020603050405020304" pitchFamily="18" charset="0"/>
              <a:sym typeface="Arial"/>
            </a:endParaRPr>
          </a:p>
          <a:p>
            <a:pPr marL="757748" lvl="0" algn="just" defTabSz="1219170">
              <a:lnSpc>
                <a:spcPct val="150000"/>
              </a:lnSpc>
              <a:defRPr/>
            </a:pPr>
            <a:r>
              <a:rPr lang="en-US" sz="2800" b="1" i="1" dirty="0">
                <a:solidFill>
                  <a:schemeClr val="tx1"/>
                </a:solidFill>
                <a:latin typeface="UTM Avo" panose="02040603050506020204" pitchFamily="18" charset="0"/>
                <a:ea typeface="Arial" panose="020B0604020202020204" pitchFamily="34" charset="0"/>
              </a:rPr>
              <a:t>    </a:t>
            </a:r>
            <a:r>
              <a:rPr lang="vi-VN" sz="2800" b="1" i="1" dirty="0">
                <a:solidFill>
                  <a:schemeClr val="tx1"/>
                </a:solidFill>
                <a:latin typeface="UTM Avo" panose="02040603050506020204" pitchFamily="18" charset="0"/>
                <a:ea typeface="Arial" panose="020B0604020202020204" pitchFamily="34" charset="0"/>
              </a:rPr>
              <a:t>Em học tập được điều gì</a:t>
            </a:r>
            <a:r>
              <a:rPr lang="en-US" sz="2800" b="1" i="1" dirty="0">
                <a:solidFill>
                  <a:schemeClr val="tx1"/>
                </a:solidFill>
                <a:latin typeface="UTM Avo" panose="02040603050506020204" pitchFamily="18" charset="0"/>
                <a:ea typeface="Arial" panose="020B0604020202020204" pitchFamily="34" charset="0"/>
              </a:rPr>
              <a:t> ở</a:t>
            </a:r>
            <a:r>
              <a:rPr lang="vi-VN" sz="2800" b="1" i="1" dirty="0">
                <a:solidFill>
                  <a:schemeClr val="tx1"/>
                </a:solidFill>
                <a:latin typeface="UTM Avo" panose="02040603050506020204" pitchFamily="18" charset="0"/>
                <a:ea typeface="Arial" panose="020B0604020202020204" pitchFamily="34" charset="0"/>
              </a:rPr>
              <a:t> ông</a:t>
            </a:r>
            <a:r>
              <a:rPr lang="vi-VN" sz="2800" b="1" i="1" dirty="0">
                <a:solidFill>
                  <a:schemeClr val="tx1"/>
                </a:solidFill>
                <a:latin typeface="UTM Avo" panose="02040603050506020204" pitchFamily="18" charset="0"/>
                <a:ea typeface="Times New Roman" panose="02020603050405020304" pitchFamily="18" charset="0"/>
              </a:rPr>
              <a:t> Bạch Thái Bưởi</a:t>
            </a:r>
            <a:r>
              <a:rPr lang="vi-VN" sz="2800" b="1" i="1" dirty="0">
                <a:solidFill>
                  <a:schemeClr val="tx1"/>
                </a:solidFill>
                <a:latin typeface="UTM Avo" panose="02040603050506020204" pitchFamily="18" charset="0"/>
                <a:ea typeface="Arial" panose="020B0604020202020204" pitchFamily="34" charset="0"/>
              </a:rPr>
              <a:t> ?</a:t>
            </a:r>
            <a:endParaRPr kumimoji="0" lang="en-US" sz="1900" b="1" i="1" u="none" strike="noStrike" kern="0" cap="none" spc="0" normalizeH="0" baseline="0" noProof="0" dirty="0">
              <a:ln>
                <a:noFill/>
              </a:ln>
              <a:solidFill>
                <a:schemeClr val="tx1"/>
              </a:solidFill>
              <a:effectLst/>
              <a:uLnTx/>
              <a:uFillTx/>
              <a:latin typeface="UTM Avo" panose="02040603050506020204" pitchFamily="18" charset="0"/>
              <a:ea typeface="Arial" panose="020B0604020202020204" pitchFamily="34" charset="0"/>
              <a:cs typeface="Times New Roman" panose="02020603050405020304" pitchFamily="18" charset="0"/>
              <a:sym typeface="Arial"/>
            </a:endParaRPr>
          </a:p>
        </p:txBody>
      </p:sp>
      <p:sp>
        <p:nvSpPr>
          <p:cNvPr id="2" name="Rectangle: Rounded Corners 34">
            <a:extLst>
              <a:ext uri="{FF2B5EF4-FFF2-40B4-BE49-F238E27FC236}">
                <a16:creationId xmlns:a16="http://schemas.microsoft.com/office/drawing/2014/main" id="{6C97749B-AC12-A1F5-493E-D92D0E66CDCA}"/>
              </a:ext>
            </a:extLst>
          </p:cNvPr>
          <p:cNvSpPr/>
          <p:nvPr/>
        </p:nvSpPr>
        <p:spPr>
          <a:xfrm>
            <a:off x="228600" y="1850445"/>
            <a:ext cx="8624458" cy="1295488"/>
          </a:xfrm>
          <a:custGeom>
            <a:avLst/>
            <a:gdLst>
              <a:gd name="connsiteX0" fmla="*/ 0 w 8624458"/>
              <a:gd name="connsiteY0" fmla="*/ 261325 h 1295488"/>
              <a:gd name="connsiteX1" fmla="*/ 822529 w 8624458"/>
              <a:gd name="connsiteY1" fmla="*/ 0 h 1295488"/>
              <a:gd name="connsiteX2" fmla="*/ 1819586 w 8624458"/>
              <a:gd name="connsiteY2" fmla="*/ 0 h 1295488"/>
              <a:gd name="connsiteX3" fmla="*/ 2677055 w 8624458"/>
              <a:gd name="connsiteY3" fmla="*/ 0 h 1295488"/>
              <a:gd name="connsiteX4" fmla="*/ 3534524 w 8624458"/>
              <a:gd name="connsiteY4" fmla="*/ 0 h 1295488"/>
              <a:gd name="connsiteX5" fmla="*/ 4601375 w 8624458"/>
              <a:gd name="connsiteY5" fmla="*/ 0 h 1295488"/>
              <a:gd name="connsiteX6" fmla="*/ 5389049 w 8624458"/>
              <a:gd name="connsiteY6" fmla="*/ 0 h 1295488"/>
              <a:gd name="connsiteX7" fmla="*/ 6246518 w 8624458"/>
              <a:gd name="connsiteY7" fmla="*/ 0 h 1295488"/>
              <a:gd name="connsiteX8" fmla="*/ 7801927 w 8624458"/>
              <a:gd name="connsiteY8" fmla="*/ 0 h 1295488"/>
              <a:gd name="connsiteX9" fmla="*/ 8624458 w 8624458"/>
              <a:gd name="connsiteY9" fmla="*/ 261325 h 1295488"/>
              <a:gd name="connsiteX10" fmla="*/ 8624458 w 8624458"/>
              <a:gd name="connsiteY10" fmla="*/ 526666 h 1295488"/>
              <a:gd name="connsiteX11" fmla="*/ 8624458 w 8624458"/>
              <a:gd name="connsiteY11" fmla="*/ 784278 h 1295488"/>
              <a:gd name="connsiteX12" fmla="*/ 8624458 w 8624458"/>
              <a:gd name="connsiteY12" fmla="*/ 1034161 h 1295488"/>
              <a:gd name="connsiteX13" fmla="*/ 7801927 w 8624458"/>
              <a:gd name="connsiteY13" fmla="*/ 1295488 h 1295488"/>
              <a:gd name="connsiteX14" fmla="*/ 7323340 w 8624458"/>
              <a:gd name="connsiteY14" fmla="*/ 1295488 h 1295488"/>
              <a:gd name="connsiteX15" fmla="*/ 6804870 w 8624458"/>
              <a:gd name="connsiteY15" fmla="*/ 1295488 h 1295488"/>
              <a:gd name="connsiteX16" fmla="*/ 5807815 w 8624458"/>
              <a:gd name="connsiteY16" fmla="*/ 1295488 h 1295488"/>
              <a:gd name="connsiteX17" fmla="*/ 4740961 w 8624458"/>
              <a:gd name="connsiteY17" fmla="*/ 1295488 h 1295488"/>
              <a:gd name="connsiteX18" fmla="*/ 4242434 w 8624458"/>
              <a:gd name="connsiteY18" fmla="*/ 1295488 h 1295488"/>
              <a:gd name="connsiteX19" fmla="*/ 3743906 w 8624458"/>
              <a:gd name="connsiteY19" fmla="*/ 1295488 h 1295488"/>
              <a:gd name="connsiteX20" fmla="*/ 2816641 w 8624458"/>
              <a:gd name="connsiteY20" fmla="*/ 1295488 h 1295488"/>
              <a:gd name="connsiteX21" fmla="*/ 1889379 w 8624458"/>
              <a:gd name="connsiteY21" fmla="*/ 1295488 h 1295488"/>
              <a:gd name="connsiteX22" fmla="*/ 822529 w 8624458"/>
              <a:gd name="connsiteY22" fmla="*/ 1295488 h 1295488"/>
              <a:gd name="connsiteX23" fmla="*/ 0 w 8624458"/>
              <a:gd name="connsiteY23" fmla="*/ 1034161 h 1295488"/>
              <a:gd name="connsiteX24" fmla="*/ 0 w 8624458"/>
              <a:gd name="connsiteY24" fmla="*/ 776549 h 1295488"/>
              <a:gd name="connsiteX25" fmla="*/ 0 w 8624458"/>
              <a:gd name="connsiteY25" fmla="*/ 503480 h 1295488"/>
              <a:gd name="connsiteX26" fmla="*/ 0 w 8624458"/>
              <a:gd name="connsiteY26" fmla="*/ 261325 h 1295488"/>
              <a:gd name="connsiteX0" fmla="*/ 0 w 8624458"/>
              <a:gd name="connsiteY0" fmla="*/ 261325 h 1295488"/>
              <a:gd name="connsiteX1" fmla="*/ 822529 w 8624458"/>
              <a:gd name="connsiteY1" fmla="*/ 0 h 1295488"/>
              <a:gd name="connsiteX2" fmla="*/ 1889379 w 8624458"/>
              <a:gd name="connsiteY2" fmla="*/ 0 h 1295488"/>
              <a:gd name="connsiteX3" fmla="*/ 2746849 w 8624458"/>
              <a:gd name="connsiteY3" fmla="*/ 0 h 1295488"/>
              <a:gd name="connsiteX4" fmla="*/ 3604317 w 8624458"/>
              <a:gd name="connsiteY4" fmla="*/ 0 h 1295488"/>
              <a:gd name="connsiteX5" fmla="*/ 4671168 w 8624458"/>
              <a:gd name="connsiteY5" fmla="*/ 0 h 1295488"/>
              <a:gd name="connsiteX6" fmla="*/ 5598431 w 8624458"/>
              <a:gd name="connsiteY6" fmla="*/ 0 h 1295488"/>
              <a:gd name="connsiteX7" fmla="*/ 6735077 w 8624458"/>
              <a:gd name="connsiteY7" fmla="*/ 0 h 1295488"/>
              <a:gd name="connsiteX8" fmla="*/ 7801927 w 8624458"/>
              <a:gd name="connsiteY8" fmla="*/ 0 h 1295488"/>
              <a:gd name="connsiteX9" fmla="*/ 8624458 w 8624458"/>
              <a:gd name="connsiteY9" fmla="*/ 261325 h 1295488"/>
              <a:gd name="connsiteX10" fmla="*/ 8624458 w 8624458"/>
              <a:gd name="connsiteY10" fmla="*/ 503480 h 1295488"/>
              <a:gd name="connsiteX11" fmla="*/ 8624458 w 8624458"/>
              <a:gd name="connsiteY11" fmla="*/ 776549 h 1295488"/>
              <a:gd name="connsiteX12" fmla="*/ 8624458 w 8624458"/>
              <a:gd name="connsiteY12" fmla="*/ 1034161 h 1295488"/>
              <a:gd name="connsiteX13" fmla="*/ 7801927 w 8624458"/>
              <a:gd name="connsiteY13" fmla="*/ 1295488 h 1295488"/>
              <a:gd name="connsiteX14" fmla="*/ 7014251 w 8624458"/>
              <a:gd name="connsiteY14" fmla="*/ 1295488 h 1295488"/>
              <a:gd name="connsiteX15" fmla="*/ 5877607 w 8624458"/>
              <a:gd name="connsiteY15" fmla="*/ 1295488 h 1295488"/>
              <a:gd name="connsiteX16" fmla="*/ 4950345 w 8624458"/>
              <a:gd name="connsiteY16" fmla="*/ 1295488 h 1295488"/>
              <a:gd name="connsiteX17" fmla="*/ 4023081 w 8624458"/>
              <a:gd name="connsiteY17" fmla="*/ 1295488 h 1295488"/>
              <a:gd name="connsiteX18" fmla="*/ 2886436 w 8624458"/>
              <a:gd name="connsiteY18" fmla="*/ 1295488 h 1295488"/>
              <a:gd name="connsiteX19" fmla="*/ 1819586 w 8624458"/>
              <a:gd name="connsiteY19" fmla="*/ 1295488 h 1295488"/>
              <a:gd name="connsiteX20" fmla="*/ 822529 w 8624458"/>
              <a:gd name="connsiteY20" fmla="*/ 1295488 h 1295488"/>
              <a:gd name="connsiteX21" fmla="*/ 0 w 8624458"/>
              <a:gd name="connsiteY21" fmla="*/ 1034161 h 1295488"/>
              <a:gd name="connsiteX22" fmla="*/ 0 w 8624458"/>
              <a:gd name="connsiteY22" fmla="*/ 776549 h 1295488"/>
              <a:gd name="connsiteX23" fmla="*/ 0 w 8624458"/>
              <a:gd name="connsiteY23" fmla="*/ 526666 h 1295488"/>
              <a:gd name="connsiteX24" fmla="*/ 0 w 8624458"/>
              <a:gd name="connsiteY24" fmla="*/ 261325 h 1295488"/>
              <a:gd name="connsiteX0" fmla="*/ 0 w 8624458"/>
              <a:gd name="connsiteY0" fmla="*/ 261325 h 1295488"/>
              <a:gd name="connsiteX1" fmla="*/ 822529 w 8624458"/>
              <a:gd name="connsiteY1" fmla="*/ 0 h 1295488"/>
              <a:gd name="connsiteX2" fmla="*/ 1819586 w 8624458"/>
              <a:gd name="connsiteY2" fmla="*/ 0 h 1295488"/>
              <a:gd name="connsiteX3" fmla="*/ 2677055 w 8624458"/>
              <a:gd name="connsiteY3" fmla="*/ 0 h 1295488"/>
              <a:gd name="connsiteX4" fmla="*/ 3534524 w 8624458"/>
              <a:gd name="connsiteY4" fmla="*/ 0 h 1295488"/>
              <a:gd name="connsiteX5" fmla="*/ 4601375 w 8624458"/>
              <a:gd name="connsiteY5" fmla="*/ 0 h 1295488"/>
              <a:gd name="connsiteX6" fmla="*/ 5389049 w 8624458"/>
              <a:gd name="connsiteY6" fmla="*/ 0 h 1295488"/>
              <a:gd name="connsiteX7" fmla="*/ 6246518 w 8624458"/>
              <a:gd name="connsiteY7" fmla="*/ 0 h 1295488"/>
              <a:gd name="connsiteX8" fmla="*/ 7801927 w 8624458"/>
              <a:gd name="connsiteY8" fmla="*/ 0 h 1295488"/>
              <a:gd name="connsiteX9" fmla="*/ 8624458 w 8624458"/>
              <a:gd name="connsiteY9" fmla="*/ 261325 h 1295488"/>
              <a:gd name="connsiteX10" fmla="*/ 8624458 w 8624458"/>
              <a:gd name="connsiteY10" fmla="*/ 526666 h 1295488"/>
              <a:gd name="connsiteX11" fmla="*/ 8624458 w 8624458"/>
              <a:gd name="connsiteY11" fmla="*/ 784278 h 1295488"/>
              <a:gd name="connsiteX12" fmla="*/ 8624458 w 8624458"/>
              <a:gd name="connsiteY12" fmla="*/ 1034161 h 1295488"/>
              <a:gd name="connsiteX13" fmla="*/ 7801927 w 8624458"/>
              <a:gd name="connsiteY13" fmla="*/ 1295488 h 1295488"/>
              <a:gd name="connsiteX14" fmla="*/ 6804870 w 8624458"/>
              <a:gd name="connsiteY14" fmla="*/ 1295488 h 1295488"/>
              <a:gd name="connsiteX15" fmla="*/ 5807815 w 8624458"/>
              <a:gd name="connsiteY15" fmla="*/ 1295488 h 1295488"/>
              <a:gd name="connsiteX16" fmla="*/ 4740961 w 8624458"/>
              <a:gd name="connsiteY16" fmla="*/ 1295488 h 1295488"/>
              <a:gd name="connsiteX17" fmla="*/ 3743906 w 8624458"/>
              <a:gd name="connsiteY17" fmla="*/ 1295488 h 1295488"/>
              <a:gd name="connsiteX18" fmla="*/ 2816641 w 8624458"/>
              <a:gd name="connsiteY18" fmla="*/ 1295488 h 1295488"/>
              <a:gd name="connsiteX19" fmla="*/ 1889379 w 8624458"/>
              <a:gd name="connsiteY19" fmla="*/ 1295488 h 1295488"/>
              <a:gd name="connsiteX20" fmla="*/ 822529 w 8624458"/>
              <a:gd name="connsiteY20" fmla="*/ 1295488 h 1295488"/>
              <a:gd name="connsiteX21" fmla="*/ 0 w 8624458"/>
              <a:gd name="connsiteY21" fmla="*/ 1034161 h 1295488"/>
              <a:gd name="connsiteX22" fmla="*/ 0 w 8624458"/>
              <a:gd name="connsiteY22" fmla="*/ 776549 h 1295488"/>
              <a:gd name="connsiteX23" fmla="*/ 0 w 8624458"/>
              <a:gd name="connsiteY23" fmla="*/ 503480 h 1295488"/>
              <a:gd name="connsiteX24" fmla="*/ 0 w 8624458"/>
              <a:gd name="connsiteY24" fmla="*/ 261325 h 12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24458" h="1295488" fill="none" extrusionOk="0">
                <a:moveTo>
                  <a:pt x="0" y="261325"/>
                </a:moveTo>
                <a:cubicBezTo>
                  <a:pt x="234" y="87618"/>
                  <a:pt x="450463" y="-39018"/>
                  <a:pt x="822529" y="0"/>
                </a:cubicBezTo>
                <a:cubicBezTo>
                  <a:pt x="1043957" y="-8514"/>
                  <a:pt x="1475943" y="12277"/>
                  <a:pt x="1819586" y="0"/>
                </a:cubicBezTo>
                <a:cubicBezTo>
                  <a:pt x="2204068" y="7182"/>
                  <a:pt x="2269093" y="10849"/>
                  <a:pt x="2677055" y="0"/>
                </a:cubicBezTo>
                <a:cubicBezTo>
                  <a:pt x="3095099" y="992"/>
                  <a:pt x="3255151" y="25378"/>
                  <a:pt x="3534524" y="0"/>
                </a:cubicBezTo>
                <a:cubicBezTo>
                  <a:pt x="3813484" y="3921"/>
                  <a:pt x="4349763" y="-19928"/>
                  <a:pt x="4601375" y="0"/>
                </a:cubicBezTo>
                <a:cubicBezTo>
                  <a:pt x="4837153" y="-14510"/>
                  <a:pt x="5199392" y="-6840"/>
                  <a:pt x="5389049" y="0"/>
                </a:cubicBezTo>
                <a:cubicBezTo>
                  <a:pt x="5535978" y="-11317"/>
                  <a:pt x="5882008" y="20225"/>
                  <a:pt x="6246518" y="0"/>
                </a:cubicBezTo>
                <a:cubicBezTo>
                  <a:pt x="6567900" y="23025"/>
                  <a:pt x="7439903" y="9532"/>
                  <a:pt x="7801927" y="0"/>
                </a:cubicBezTo>
                <a:cubicBezTo>
                  <a:pt x="8183320" y="-82477"/>
                  <a:pt x="8586636" y="77122"/>
                  <a:pt x="8624458" y="261325"/>
                </a:cubicBezTo>
                <a:cubicBezTo>
                  <a:pt x="8666694" y="394069"/>
                  <a:pt x="8645609" y="431144"/>
                  <a:pt x="8624458" y="526666"/>
                </a:cubicBezTo>
                <a:cubicBezTo>
                  <a:pt x="8580422" y="614945"/>
                  <a:pt x="8639879" y="676429"/>
                  <a:pt x="8624458" y="784278"/>
                </a:cubicBezTo>
                <a:cubicBezTo>
                  <a:pt x="8590273" y="910634"/>
                  <a:pt x="8645946" y="940864"/>
                  <a:pt x="8624458" y="1034161"/>
                </a:cubicBezTo>
                <a:cubicBezTo>
                  <a:pt x="8628166" y="1125561"/>
                  <a:pt x="8172026" y="1265252"/>
                  <a:pt x="7801927" y="1295488"/>
                </a:cubicBezTo>
                <a:cubicBezTo>
                  <a:pt x="7704998" y="1281832"/>
                  <a:pt x="7512118" y="1315009"/>
                  <a:pt x="7323340" y="1295488"/>
                </a:cubicBezTo>
                <a:cubicBezTo>
                  <a:pt x="7134562" y="1275967"/>
                  <a:pt x="6979356" y="1300207"/>
                  <a:pt x="6804870" y="1295488"/>
                </a:cubicBezTo>
                <a:cubicBezTo>
                  <a:pt x="6412772" y="1271396"/>
                  <a:pt x="6085047" y="1248956"/>
                  <a:pt x="5807815" y="1295488"/>
                </a:cubicBezTo>
                <a:cubicBezTo>
                  <a:pt x="5424251" y="1246413"/>
                  <a:pt x="5299188" y="1283638"/>
                  <a:pt x="4740961" y="1295488"/>
                </a:cubicBezTo>
                <a:cubicBezTo>
                  <a:pt x="4563455" y="1316345"/>
                  <a:pt x="4461804" y="1290833"/>
                  <a:pt x="4242434" y="1295488"/>
                </a:cubicBezTo>
                <a:cubicBezTo>
                  <a:pt x="4023064" y="1300143"/>
                  <a:pt x="3883163" y="1310844"/>
                  <a:pt x="3743906" y="1295488"/>
                </a:cubicBezTo>
                <a:cubicBezTo>
                  <a:pt x="3539394" y="1343957"/>
                  <a:pt x="2996252" y="1303032"/>
                  <a:pt x="2816641" y="1295488"/>
                </a:cubicBezTo>
                <a:cubicBezTo>
                  <a:pt x="2625332" y="1226079"/>
                  <a:pt x="2147531" y="1366456"/>
                  <a:pt x="1889379" y="1295488"/>
                </a:cubicBezTo>
                <a:cubicBezTo>
                  <a:pt x="1707747" y="1296475"/>
                  <a:pt x="1350411" y="1355970"/>
                  <a:pt x="822529" y="1295488"/>
                </a:cubicBezTo>
                <a:cubicBezTo>
                  <a:pt x="430963" y="1272799"/>
                  <a:pt x="149958" y="1149519"/>
                  <a:pt x="0" y="1034161"/>
                </a:cubicBezTo>
                <a:cubicBezTo>
                  <a:pt x="50436" y="941332"/>
                  <a:pt x="-33137" y="851390"/>
                  <a:pt x="0" y="776549"/>
                </a:cubicBezTo>
                <a:cubicBezTo>
                  <a:pt x="13260" y="684538"/>
                  <a:pt x="31260" y="603607"/>
                  <a:pt x="0" y="503480"/>
                </a:cubicBezTo>
                <a:cubicBezTo>
                  <a:pt x="-22895" y="404189"/>
                  <a:pt x="-28160" y="331564"/>
                  <a:pt x="0" y="261325"/>
                </a:cubicBezTo>
                <a:close/>
              </a:path>
              <a:path w="8624458" h="1295488" stroke="0" extrusionOk="0">
                <a:moveTo>
                  <a:pt x="0" y="261325"/>
                </a:moveTo>
                <a:cubicBezTo>
                  <a:pt x="18303" y="121252"/>
                  <a:pt x="332480" y="-25669"/>
                  <a:pt x="822529" y="0"/>
                </a:cubicBezTo>
                <a:cubicBezTo>
                  <a:pt x="1103395" y="30891"/>
                  <a:pt x="1610071" y="-31880"/>
                  <a:pt x="1889379" y="0"/>
                </a:cubicBezTo>
                <a:cubicBezTo>
                  <a:pt x="2168303" y="18822"/>
                  <a:pt x="2502064" y="16189"/>
                  <a:pt x="2746849" y="0"/>
                </a:cubicBezTo>
                <a:cubicBezTo>
                  <a:pt x="3079659" y="45490"/>
                  <a:pt x="3412656" y="42299"/>
                  <a:pt x="3604317" y="0"/>
                </a:cubicBezTo>
                <a:cubicBezTo>
                  <a:pt x="3709718" y="3224"/>
                  <a:pt x="4319312" y="-19351"/>
                  <a:pt x="4671168" y="0"/>
                </a:cubicBezTo>
                <a:cubicBezTo>
                  <a:pt x="4953664" y="17570"/>
                  <a:pt x="5369018" y="-29527"/>
                  <a:pt x="5598431" y="0"/>
                </a:cubicBezTo>
                <a:cubicBezTo>
                  <a:pt x="5922331" y="-36066"/>
                  <a:pt x="6467191" y="31260"/>
                  <a:pt x="6735077" y="0"/>
                </a:cubicBezTo>
                <a:cubicBezTo>
                  <a:pt x="7090572" y="71407"/>
                  <a:pt x="7437256" y="-19961"/>
                  <a:pt x="7801927" y="0"/>
                </a:cubicBezTo>
                <a:cubicBezTo>
                  <a:pt x="8148333" y="-23147"/>
                  <a:pt x="8660430" y="84308"/>
                  <a:pt x="8624458" y="261325"/>
                </a:cubicBezTo>
                <a:cubicBezTo>
                  <a:pt x="8631938" y="326741"/>
                  <a:pt x="8585359" y="443483"/>
                  <a:pt x="8624458" y="503480"/>
                </a:cubicBezTo>
                <a:cubicBezTo>
                  <a:pt x="8664740" y="548526"/>
                  <a:pt x="8598798" y="704308"/>
                  <a:pt x="8624458" y="776549"/>
                </a:cubicBezTo>
                <a:cubicBezTo>
                  <a:pt x="8658303" y="880435"/>
                  <a:pt x="8624285" y="910950"/>
                  <a:pt x="8624458" y="1034161"/>
                </a:cubicBezTo>
                <a:cubicBezTo>
                  <a:pt x="8572221" y="1072533"/>
                  <a:pt x="8204051" y="1299488"/>
                  <a:pt x="7801927" y="1295488"/>
                </a:cubicBezTo>
                <a:cubicBezTo>
                  <a:pt x="7672756" y="1265462"/>
                  <a:pt x="7215438" y="1274308"/>
                  <a:pt x="7014251" y="1295488"/>
                </a:cubicBezTo>
                <a:cubicBezTo>
                  <a:pt x="6772024" y="1397261"/>
                  <a:pt x="6192947" y="1355374"/>
                  <a:pt x="5877607" y="1295488"/>
                </a:cubicBezTo>
                <a:cubicBezTo>
                  <a:pt x="5490807" y="1313638"/>
                  <a:pt x="5298015" y="1320327"/>
                  <a:pt x="4950345" y="1295488"/>
                </a:cubicBezTo>
                <a:cubicBezTo>
                  <a:pt x="4609192" y="1287035"/>
                  <a:pt x="4289710" y="1321005"/>
                  <a:pt x="4023081" y="1295488"/>
                </a:cubicBezTo>
                <a:cubicBezTo>
                  <a:pt x="3766634" y="1245376"/>
                  <a:pt x="3424812" y="1319599"/>
                  <a:pt x="2886436" y="1295488"/>
                </a:cubicBezTo>
                <a:cubicBezTo>
                  <a:pt x="2328389" y="1299197"/>
                  <a:pt x="2347972" y="1308111"/>
                  <a:pt x="1819586" y="1295488"/>
                </a:cubicBezTo>
                <a:cubicBezTo>
                  <a:pt x="1340347" y="1286404"/>
                  <a:pt x="1036623" y="1330584"/>
                  <a:pt x="822529" y="1295488"/>
                </a:cubicBezTo>
                <a:cubicBezTo>
                  <a:pt x="383494" y="1244142"/>
                  <a:pt x="19657" y="1194880"/>
                  <a:pt x="0" y="1034161"/>
                </a:cubicBezTo>
                <a:cubicBezTo>
                  <a:pt x="21014" y="953316"/>
                  <a:pt x="-50219" y="904557"/>
                  <a:pt x="0" y="776549"/>
                </a:cubicBezTo>
                <a:cubicBezTo>
                  <a:pt x="20196" y="647990"/>
                  <a:pt x="8816" y="648628"/>
                  <a:pt x="0" y="526666"/>
                </a:cubicBezTo>
                <a:cubicBezTo>
                  <a:pt x="12219" y="403291"/>
                  <a:pt x="-7602" y="344405"/>
                  <a:pt x="0" y="261325"/>
                </a:cubicBezTo>
                <a:close/>
              </a:path>
              <a:path w="8624458" h="1295488" fill="none" stroke="0" extrusionOk="0">
                <a:moveTo>
                  <a:pt x="0" y="261325"/>
                </a:moveTo>
                <a:cubicBezTo>
                  <a:pt x="25462" y="104344"/>
                  <a:pt x="461649" y="14026"/>
                  <a:pt x="822529" y="0"/>
                </a:cubicBezTo>
                <a:cubicBezTo>
                  <a:pt x="1012015" y="-56893"/>
                  <a:pt x="1422173" y="-84577"/>
                  <a:pt x="1819586" y="0"/>
                </a:cubicBezTo>
                <a:cubicBezTo>
                  <a:pt x="2205817" y="8106"/>
                  <a:pt x="2245969" y="12569"/>
                  <a:pt x="2677055" y="0"/>
                </a:cubicBezTo>
                <a:cubicBezTo>
                  <a:pt x="3078911" y="21826"/>
                  <a:pt x="3226346" y="-31066"/>
                  <a:pt x="3534524" y="0"/>
                </a:cubicBezTo>
                <a:cubicBezTo>
                  <a:pt x="3830696" y="-7858"/>
                  <a:pt x="4352473" y="-22736"/>
                  <a:pt x="4601375" y="0"/>
                </a:cubicBezTo>
                <a:cubicBezTo>
                  <a:pt x="4827597" y="-23221"/>
                  <a:pt x="5159544" y="23944"/>
                  <a:pt x="5389049" y="0"/>
                </a:cubicBezTo>
                <a:cubicBezTo>
                  <a:pt x="5615152" y="-28664"/>
                  <a:pt x="5900450" y="-6525"/>
                  <a:pt x="6246518" y="0"/>
                </a:cubicBezTo>
                <a:cubicBezTo>
                  <a:pt x="6537976" y="-10188"/>
                  <a:pt x="7271998" y="84766"/>
                  <a:pt x="7801927" y="0"/>
                </a:cubicBezTo>
                <a:cubicBezTo>
                  <a:pt x="8213912" y="5407"/>
                  <a:pt x="8598086" y="71277"/>
                  <a:pt x="8624458" y="261325"/>
                </a:cubicBezTo>
                <a:cubicBezTo>
                  <a:pt x="8663541" y="373694"/>
                  <a:pt x="8669206" y="428439"/>
                  <a:pt x="8624458" y="526666"/>
                </a:cubicBezTo>
                <a:cubicBezTo>
                  <a:pt x="8588094" y="638114"/>
                  <a:pt x="8639567" y="667451"/>
                  <a:pt x="8624458" y="784278"/>
                </a:cubicBezTo>
                <a:cubicBezTo>
                  <a:pt x="8609172" y="871908"/>
                  <a:pt x="8623335" y="951768"/>
                  <a:pt x="8624458" y="1034161"/>
                </a:cubicBezTo>
                <a:cubicBezTo>
                  <a:pt x="8742424" y="1142476"/>
                  <a:pt x="8236133" y="1280413"/>
                  <a:pt x="7801927" y="1295488"/>
                </a:cubicBezTo>
                <a:cubicBezTo>
                  <a:pt x="7349193" y="1284600"/>
                  <a:pt x="7188836" y="1284068"/>
                  <a:pt x="6804870" y="1295488"/>
                </a:cubicBezTo>
                <a:cubicBezTo>
                  <a:pt x="6457668" y="1284070"/>
                  <a:pt x="6159927" y="1287997"/>
                  <a:pt x="5807815" y="1295488"/>
                </a:cubicBezTo>
                <a:cubicBezTo>
                  <a:pt x="5431819" y="1295828"/>
                  <a:pt x="5240688" y="1266728"/>
                  <a:pt x="4740961" y="1295488"/>
                </a:cubicBezTo>
                <a:cubicBezTo>
                  <a:pt x="4213361" y="1301431"/>
                  <a:pt x="4021981" y="1274467"/>
                  <a:pt x="3743906" y="1295488"/>
                </a:cubicBezTo>
                <a:cubicBezTo>
                  <a:pt x="3541308" y="1303432"/>
                  <a:pt x="2991858" y="1289490"/>
                  <a:pt x="2816641" y="1295488"/>
                </a:cubicBezTo>
                <a:cubicBezTo>
                  <a:pt x="2640769" y="1286459"/>
                  <a:pt x="2100452" y="1343693"/>
                  <a:pt x="1889379" y="1295488"/>
                </a:cubicBezTo>
                <a:cubicBezTo>
                  <a:pt x="1666388" y="1322636"/>
                  <a:pt x="1376531" y="1289277"/>
                  <a:pt x="822529" y="1295488"/>
                </a:cubicBezTo>
                <a:cubicBezTo>
                  <a:pt x="380347" y="1305758"/>
                  <a:pt x="159942" y="1150217"/>
                  <a:pt x="0" y="1034161"/>
                </a:cubicBezTo>
                <a:cubicBezTo>
                  <a:pt x="29544" y="909734"/>
                  <a:pt x="-11773" y="844548"/>
                  <a:pt x="0" y="776549"/>
                </a:cubicBezTo>
                <a:cubicBezTo>
                  <a:pt x="-21844" y="722244"/>
                  <a:pt x="4757" y="581148"/>
                  <a:pt x="0" y="503480"/>
                </a:cubicBezTo>
                <a:cubicBezTo>
                  <a:pt x="-1487" y="404755"/>
                  <a:pt x="-50991" y="329101"/>
                  <a:pt x="0" y="261325"/>
                </a:cubicBezTo>
                <a:close/>
              </a:path>
              <a:path w="8624458" h="1295488" fill="none" stroke="0" extrusionOk="0">
                <a:moveTo>
                  <a:pt x="0" y="261325"/>
                </a:moveTo>
                <a:cubicBezTo>
                  <a:pt x="-20674" y="152050"/>
                  <a:pt x="373434" y="14819"/>
                  <a:pt x="822529" y="0"/>
                </a:cubicBezTo>
                <a:cubicBezTo>
                  <a:pt x="1025902" y="5811"/>
                  <a:pt x="1448979" y="14937"/>
                  <a:pt x="1819586" y="0"/>
                </a:cubicBezTo>
                <a:cubicBezTo>
                  <a:pt x="2211565" y="3689"/>
                  <a:pt x="2268285" y="9004"/>
                  <a:pt x="2677055" y="0"/>
                </a:cubicBezTo>
                <a:cubicBezTo>
                  <a:pt x="3048585" y="-11020"/>
                  <a:pt x="3266819" y="-363"/>
                  <a:pt x="3534524" y="0"/>
                </a:cubicBezTo>
                <a:cubicBezTo>
                  <a:pt x="3890865" y="-26866"/>
                  <a:pt x="4361802" y="3287"/>
                  <a:pt x="4601375" y="0"/>
                </a:cubicBezTo>
                <a:cubicBezTo>
                  <a:pt x="4843107" y="-35137"/>
                  <a:pt x="5170557" y="9741"/>
                  <a:pt x="5389049" y="0"/>
                </a:cubicBezTo>
                <a:cubicBezTo>
                  <a:pt x="5573903" y="-6708"/>
                  <a:pt x="5909252" y="-9583"/>
                  <a:pt x="6246518" y="0"/>
                </a:cubicBezTo>
                <a:cubicBezTo>
                  <a:pt x="6486087" y="-22676"/>
                  <a:pt x="7407182" y="-15567"/>
                  <a:pt x="7801927" y="0"/>
                </a:cubicBezTo>
                <a:cubicBezTo>
                  <a:pt x="8191081" y="-55668"/>
                  <a:pt x="8608133" y="88674"/>
                  <a:pt x="8624458" y="261325"/>
                </a:cubicBezTo>
                <a:cubicBezTo>
                  <a:pt x="8668023" y="390154"/>
                  <a:pt x="8651508" y="434728"/>
                  <a:pt x="8624458" y="526666"/>
                </a:cubicBezTo>
                <a:cubicBezTo>
                  <a:pt x="8581058" y="615606"/>
                  <a:pt x="8633660" y="670892"/>
                  <a:pt x="8624458" y="784278"/>
                </a:cubicBezTo>
                <a:cubicBezTo>
                  <a:pt x="8589783" y="885501"/>
                  <a:pt x="8640474" y="957969"/>
                  <a:pt x="8624458" y="1034161"/>
                </a:cubicBezTo>
                <a:cubicBezTo>
                  <a:pt x="8733897" y="1156078"/>
                  <a:pt x="8247908" y="1340651"/>
                  <a:pt x="7801927" y="1295488"/>
                </a:cubicBezTo>
                <a:cubicBezTo>
                  <a:pt x="7688077" y="1294766"/>
                  <a:pt x="7512175" y="1306603"/>
                  <a:pt x="7283457" y="1295488"/>
                </a:cubicBezTo>
                <a:cubicBezTo>
                  <a:pt x="7054739" y="1284374"/>
                  <a:pt x="6972798" y="1275600"/>
                  <a:pt x="6804870" y="1295488"/>
                </a:cubicBezTo>
                <a:cubicBezTo>
                  <a:pt x="6360254" y="1294237"/>
                  <a:pt x="6097438" y="1233186"/>
                  <a:pt x="5807815" y="1295488"/>
                </a:cubicBezTo>
                <a:cubicBezTo>
                  <a:pt x="5428629" y="1311949"/>
                  <a:pt x="5289835" y="1287390"/>
                  <a:pt x="4740961" y="1295488"/>
                </a:cubicBezTo>
                <a:cubicBezTo>
                  <a:pt x="4606127" y="1313683"/>
                  <a:pt x="4458922" y="1295903"/>
                  <a:pt x="4252404" y="1295488"/>
                </a:cubicBezTo>
                <a:cubicBezTo>
                  <a:pt x="4045886" y="1295073"/>
                  <a:pt x="3955229" y="1273137"/>
                  <a:pt x="3743906" y="1295488"/>
                </a:cubicBezTo>
                <a:cubicBezTo>
                  <a:pt x="3506455" y="1352326"/>
                  <a:pt x="3044143" y="1323797"/>
                  <a:pt x="2816641" y="1295488"/>
                </a:cubicBezTo>
                <a:cubicBezTo>
                  <a:pt x="2593979" y="1302026"/>
                  <a:pt x="2204428" y="1262752"/>
                  <a:pt x="1889379" y="1295488"/>
                </a:cubicBezTo>
                <a:cubicBezTo>
                  <a:pt x="1644727" y="1254193"/>
                  <a:pt x="1375207" y="1334327"/>
                  <a:pt x="822529" y="1295488"/>
                </a:cubicBezTo>
                <a:cubicBezTo>
                  <a:pt x="405486" y="1288532"/>
                  <a:pt x="143624" y="1169207"/>
                  <a:pt x="0" y="1034161"/>
                </a:cubicBezTo>
                <a:cubicBezTo>
                  <a:pt x="53426" y="957807"/>
                  <a:pt x="-32471" y="856681"/>
                  <a:pt x="0" y="776549"/>
                </a:cubicBezTo>
                <a:cubicBezTo>
                  <a:pt x="11770" y="717054"/>
                  <a:pt x="21261" y="604204"/>
                  <a:pt x="0" y="503480"/>
                </a:cubicBezTo>
                <a:cubicBezTo>
                  <a:pt x="-7534" y="399000"/>
                  <a:pt x="-34052" y="332411"/>
                  <a:pt x="0" y="261325"/>
                </a:cubicBezTo>
                <a:close/>
              </a:path>
            </a:pathLst>
          </a:custGeom>
          <a:solidFill>
            <a:srgbClr val="FFFF66">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lvl="0" algn="just" defTabSz="1219170">
              <a:lnSpc>
                <a:spcPct val="150000"/>
              </a:lnSpc>
              <a:defRPr/>
            </a:pPr>
            <a:r>
              <a:rPr kumimoji="0" lang="en-US" sz="2700" b="1" i="1" u="none" strike="noStrike" kern="0" cap="none" spc="0" normalizeH="0" baseline="0" noProof="0" dirty="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sym typeface="Arial"/>
              </a:rPr>
              <a:t>   </a:t>
            </a:r>
            <a:r>
              <a:rPr lang="vi-VN" sz="2800" b="1" i="1" dirty="0">
                <a:solidFill>
                  <a:schemeClr val="tx1"/>
                </a:solidFill>
                <a:latin typeface="UTM Avo" panose="02040603050506020204" pitchFamily="18" charset="0"/>
                <a:ea typeface="Arial" panose="020B0604020202020204" pitchFamily="34" charset="0"/>
              </a:rPr>
              <a:t>Em biết được điều gì sau khi học bài đọc “</a:t>
            </a:r>
            <a:r>
              <a:rPr lang="vi-VN" sz="2800" b="1" i="1" dirty="0">
                <a:solidFill>
                  <a:schemeClr val="tx1"/>
                </a:solidFill>
                <a:latin typeface="UTM Avo" panose="02040603050506020204" pitchFamily="18" charset="0"/>
                <a:ea typeface="Times New Roman" panose="02020603050405020304" pitchFamily="18" charset="0"/>
              </a:rPr>
              <a:t>Vua tàu thuỷ” Bạch Thái Bưởi</a:t>
            </a:r>
            <a:r>
              <a:rPr lang="vi-VN" sz="2800" b="1" i="1" dirty="0">
                <a:solidFill>
                  <a:schemeClr val="tx1"/>
                </a:solidFill>
                <a:latin typeface="UTM Avo" panose="02040603050506020204" pitchFamily="18" charset="0"/>
                <a:ea typeface="Arial" panose="020B0604020202020204" pitchFamily="34" charset="0"/>
              </a:rPr>
              <a:t>? </a:t>
            </a:r>
            <a:endParaRPr kumimoji="0" lang="en-US" sz="2700" b="1" i="1" u="none" strike="noStrike" kern="0" cap="none" spc="0" normalizeH="0" baseline="0" noProof="0" dirty="0">
              <a:ln>
                <a:noFill/>
              </a:ln>
              <a:solidFill>
                <a:schemeClr val="tx1"/>
              </a:solidFill>
              <a:effectLst/>
              <a:uLnTx/>
              <a:uFillTx/>
              <a:latin typeface="UTM Avo" panose="02040603050506020204" pitchFamily="18" charset="0"/>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12315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3" presetClass="exit" presetSubtype="10" fill="hold" grpId="1" nodeType="withEffect">
                                  <p:stCondLst>
                                    <p:cond delay="0"/>
                                  </p:stCondLst>
                                  <p:childTnLst>
                                    <p:animEffect transition="out" filter="blinds(horizontal)">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FF3FF"/>
        </a:solidFill>
        <a:effectLst/>
      </p:bgPr>
    </p:bg>
    <p:spTree>
      <p:nvGrpSpPr>
        <p:cNvPr id="1" name=""/>
        <p:cNvGrpSpPr/>
        <p:nvPr/>
      </p:nvGrpSpPr>
      <p:grpSpPr>
        <a:xfrm>
          <a:off x="0" y="0"/>
          <a:ext cx="0" cy="0"/>
          <a:chOff x="0" y="0"/>
          <a:chExt cx="0" cy="0"/>
        </a:xfrm>
      </p:grpSpPr>
      <p:sp>
        <p:nvSpPr>
          <p:cNvPr id="6" name="Freeform 6"/>
          <p:cNvSpPr/>
          <p:nvPr/>
        </p:nvSpPr>
        <p:spPr>
          <a:xfrm>
            <a:off x="-212494" y="117413"/>
            <a:ext cx="2120227" cy="1462957"/>
          </a:xfrm>
          <a:custGeom>
            <a:avLst/>
            <a:gdLst/>
            <a:ahLst/>
            <a:cxnLst/>
            <a:rect l="l" t="t" r="r" b="b"/>
            <a:pathLst>
              <a:path w="4240454" h="2925913">
                <a:moveTo>
                  <a:pt x="0" y="0"/>
                </a:moveTo>
                <a:lnTo>
                  <a:pt x="4240454" y="0"/>
                </a:lnTo>
                <a:lnTo>
                  <a:pt x="4240454" y="2925914"/>
                </a:lnTo>
                <a:lnTo>
                  <a:pt x="0" y="2925914"/>
                </a:lnTo>
                <a:lnTo>
                  <a:pt x="0" y="0"/>
                </a:lnTo>
                <a:close/>
              </a:path>
            </a:pathLst>
          </a:custGeom>
          <a:blipFill>
            <a:blip r:embed="rId2"/>
            <a:stretch>
              <a:fillRect/>
            </a:stretch>
          </a:blipFill>
        </p:spPr>
      </p:sp>
      <p:sp>
        <p:nvSpPr>
          <p:cNvPr id="7" name="Freeform 7"/>
          <p:cNvSpPr/>
          <p:nvPr/>
        </p:nvSpPr>
        <p:spPr>
          <a:xfrm>
            <a:off x="7464716" y="715618"/>
            <a:ext cx="2120227" cy="1462957"/>
          </a:xfrm>
          <a:custGeom>
            <a:avLst/>
            <a:gdLst/>
            <a:ahLst/>
            <a:cxnLst/>
            <a:rect l="l" t="t" r="r" b="b"/>
            <a:pathLst>
              <a:path w="4240454" h="2925913">
                <a:moveTo>
                  <a:pt x="0" y="0"/>
                </a:moveTo>
                <a:lnTo>
                  <a:pt x="4240454" y="0"/>
                </a:lnTo>
                <a:lnTo>
                  <a:pt x="4240454" y="2925913"/>
                </a:lnTo>
                <a:lnTo>
                  <a:pt x="0" y="2925913"/>
                </a:lnTo>
                <a:lnTo>
                  <a:pt x="0" y="0"/>
                </a:lnTo>
                <a:close/>
              </a:path>
            </a:pathLst>
          </a:custGeom>
          <a:blipFill>
            <a:blip r:embed="rId2"/>
            <a:stretch>
              <a:fillRect/>
            </a:stretch>
          </a:blipFill>
        </p:spPr>
      </p:sp>
      <p:pic>
        <p:nvPicPr>
          <p:cNvPr id="9" name="Picture 8">
            <a:extLst>
              <a:ext uri="{FF2B5EF4-FFF2-40B4-BE49-F238E27FC236}">
                <a16:creationId xmlns:a16="http://schemas.microsoft.com/office/drawing/2014/main" id="{8E903965-54AC-C580-CEF8-B9F6240FEF9C}"/>
              </a:ext>
            </a:extLst>
          </p:cNvPr>
          <p:cNvPicPr>
            <a:picLocks noChangeAspect="1"/>
          </p:cNvPicPr>
          <p:nvPr/>
        </p:nvPicPr>
        <p:blipFill>
          <a:blip r:embed="rId3"/>
          <a:stretch>
            <a:fillRect/>
          </a:stretch>
        </p:blipFill>
        <p:spPr>
          <a:xfrm>
            <a:off x="0" y="-1"/>
            <a:ext cx="9144000" cy="51435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sp>
        <p:nvSpPr>
          <p:cNvPr id="2" name="Freeform 2"/>
          <p:cNvSpPr/>
          <p:nvPr/>
        </p:nvSpPr>
        <p:spPr>
          <a:xfrm rot="2307406">
            <a:off x="-1030985" y="3813974"/>
            <a:ext cx="2643855" cy="20574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1249407">
            <a:off x="793681" y="3449728"/>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1476683">
            <a:off x="7278935" y="3283880"/>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1203988">
            <a:off x="8070687" y="632693"/>
            <a:ext cx="702869" cy="587774"/>
          </a:xfrm>
          <a:custGeom>
            <a:avLst/>
            <a:gdLst/>
            <a:ahLst/>
            <a:cxnLst/>
            <a:rect l="l" t="t" r="r" b="b"/>
            <a:pathLst>
              <a:path w="1405738" h="1175548">
                <a:moveTo>
                  <a:pt x="0" y="0"/>
                </a:moveTo>
                <a:lnTo>
                  <a:pt x="1405738" y="0"/>
                </a:lnTo>
                <a:lnTo>
                  <a:pt x="1405738" y="1175549"/>
                </a:lnTo>
                <a:lnTo>
                  <a:pt x="0" y="11755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1511358" y="1785430"/>
            <a:ext cx="6121284" cy="1053943"/>
          </a:xfrm>
          <a:prstGeom prst="rect">
            <a:avLst/>
          </a:prstGeom>
        </p:spPr>
        <p:txBody>
          <a:bodyPr lIns="0" tIns="0" rIns="0" bIns="0" rtlCol="0" anchor="t">
            <a:spAutoFit/>
          </a:bodyPr>
          <a:lstStyle/>
          <a:p>
            <a:pPr marL="0" marR="0" lvl="0" indent="0" algn="ctr" defTabSz="457200" rtl="0" eaLnBrk="1" fontAlgn="auto" latinLnBrk="0" hangingPunct="1">
              <a:lnSpc>
                <a:spcPts val="9032"/>
              </a:lnSpc>
              <a:spcBef>
                <a:spcPts val="0"/>
              </a:spcBef>
              <a:spcAft>
                <a:spcPts val="0"/>
              </a:spcAft>
              <a:buClrTx/>
              <a:buSzTx/>
              <a:buFont typeface="Arial"/>
              <a:buNone/>
              <a:tabLst/>
              <a:defRPr/>
            </a:pPr>
            <a:endParaRPr kumimoji="0" lang="en-US" sz="6451" b="0" i="0" u="none" strike="noStrike" kern="1200" cap="none" spc="0" normalizeH="0" baseline="0" noProof="0" dirty="0">
              <a:ln>
                <a:noFill/>
              </a:ln>
              <a:solidFill>
                <a:srgbClr val="BEEAFF"/>
              </a:solidFill>
              <a:effectLst/>
              <a:uLnTx/>
              <a:uFillTx/>
              <a:latin typeface="Chewy"/>
              <a:ea typeface="+mn-ea"/>
              <a:cs typeface="Arial"/>
              <a:sym typeface="Arial"/>
            </a:endParaRPr>
          </a:p>
        </p:txBody>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1132091">
            <a:off x="-1640053" y="23277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Text Box 14">
            <a:extLst>
              <a:ext uri="{FF2B5EF4-FFF2-40B4-BE49-F238E27FC236}">
                <a16:creationId xmlns:a16="http://schemas.microsoft.com/office/drawing/2014/main" id="{571941AD-94C3-26DF-3ACC-36AD838AECE0}"/>
              </a:ext>
            </a:extLst>
          </p:cNvPr>
          <p:cNvSpPr txBox="1">
            <a:spLocks noChangeArrowheads="1"/>
          </p:cNvSpPr>
          <p:nvPr/>
        </p:nvSpPr>
        <p:spPr bwMode="auto">
          <a:xfrm>
            <a:off x="3943115" y="59738"/>
            <a:ext cx="3977905" cy="90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135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Tuần</a:t>
            </a:r>
            <a:r>
              <a:rPr kumimoji="0" lang="en-US"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 7</a:t>
            </a:r>
          </a:p>
          <a:p>
            <a:pPr marL="0" marR="0" lvl="0" indent="0" algn="ctr" defTabSz="914400" rtl="0" eaLnBrk="1" fontAlgn="auto" latinLnBrk="0" hangingPunct="1">
              <a:lnSpc>
                <a:spcPct val="100000"/>
              </a:lnSpc>
              <a:spcBef>
                <a:spcPts val="1350"/>
              </a:spcBef>
              <a:spcAft>
                <a:spcPts val="0"/>
              </a:spcAft>
              <a:buClr>
                <a:srgbClr val="000000"/>
              </a:buClr>
              <a:buSzTx/>
              <a:buFont typeface="Arial"/>
              <a:buNone/>
              <a:tabLst/>
              <a:defRPr/>
            </a:pPr>
            <a:r>
              <a:rPr kumimoji="0" lang="en-US" sz="2000" b="0" i="0" u="sng"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Bài</a:t>
            </a:r>
            <a:r>
              <a:rPr kumimoji="0" lang="en-US" sz="2000" b="0" i="0" u="sng"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 4:</a:t>
            </a:r>
            <a:r>
              <a:rPr kumimoji="0" lang="en-US" sz="20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 </a:t>
            </a:r>
            <a:r>
              <a:rPr kumimoji="0" lang="en-US"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CÓ CHÍ THÌ NÊN</a:t>
            </a:r>
          </a:p>
        </p:txBody>
      </p:sp>
      <p:pic>
        <p:nvPicPr>
          <p:cNvPr id="18" name="Picture 2" descr="Sách giáo khoa THPT 2018">
            <a:extLst>
              <a:ext uri="{FF2B5EF4-FFF2-40B4-BE49-F238E27FC236}">
                <a16:creationId xmlns:a16="http://schemas.microsoft.com/office/drawing/2014/main" id="{AD21B1C6-EA33-4AA8-FC0A-08A62832B8F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76607" y="28695"/>
            <a:ext cx="1756709" cy="208529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a:extLst>
              <a:ext uri="{FF2B5EF4-FFF2-40B4-BE49-F238E27FC236}">
                <a16:creationId xmlns:a16="http://schemas.microsoft.com/office/drawing/2014/main" id="{7CD4295D-05B2-2D2F-DFC1-88764FAF0B3A}"/>
              </a:ext>
            </a:extLst>
          </p:cNvPr>
          <p:cNvGrpSpPr/>
          <p:nvPr/>
        </p:nvGrpSpPr>
        <p:grpSpPr>
          <a:xfrm>
            <a:off x="704193" y="945064"/>
            <a:ext cx="6651745" cy="3255383"/>
            <a:chOff x="-5578" y="-38100"/>
            <a:chExt cx="3880871" cy="1734786"/>
          </a:xfrm>
        </p:grpSpPr>
        <p:sp>
          <p:nvSpPr>
            <p:cNvPr id="17" name="Freeform 4">
              <a:extLst>
                <a:ext uri="{FF2B5EF4-FFF2-40B4-BE49-F238E27FC236}">
                  <a16:creationId xmlns:a16="http://schemas.microsoft.com/office/drawing/2014/main" id="{1AE82C07-1237-3CC0-3453-388EDF96F68E}"/>
                </a:ext>
              </a:extLst>
            </p:cNvPr>
            <p:cNvSpPr/>
            <p:nvPr/>
          </p:nvSpPr>
          <p:spPr>
            <a:xfrm>
              <a:off x="-5578" y="48661"/>
              <a:ext cx="3875293" cy="1648025"/>
            </a:xfrm>
            <a:custGeom>
              <a:avLst/>
              <a:gdLst/>
              <a:ahLst/>
              <a:cxnLst/>
              <a:rect l="l" t="t" r="r" b="b"/>
              <a:pathLst>
                <a:path w="3875293" h="1648025">
                  <a:moveTo>
                    <a:pt x="23677" y="0"/>
                  </a:moveTo>
                  <a:lnTo>
                    <a:pt x="3851615" y="0"/>
                  </a:lnTo>
                  <a:cubicBezTo>
                    <a:pt x="3857895" y="0"/>
                    <a:pt x="3863917" y="2495"/>
                    <a:pt x="3868358" y="6935"/>
                  </a:cubicBezTo>
                  <a:cubicBezTo>
                    <a:pt x="3872798" y="11375"/>
                    <a:pt x="3875293" y="17398"/>
                    <a:pt x="3875293" y="23677"/>
                  </a:cubicBezTo>
                  <a:lnTo>
                    <a:pt x="3875293" y="1624348"/>
                  </a:lnTo>
                  <a:cubicBezTo>
                    <a:pt x="3875293" y="1630628"/>
                    <a:pt x="3872798" y="1636650"/>
                    <a:pt x="3868358" y="1641091"/>
                  </a:cubicBezTo>
                  <a:cubicBezTo>
                    <a:pt x="3863917" y="1645531"/>
                    <a:pt x="3857895" y="1648025"/>
                    <a:pt x="3851615" y="1648025"/>
                  </a:cubicBezTo>
                  <a:lnTo>
                    <a:pt x="23677" y="1648025"/>
                  </a:lnTo>
                  <a:cubicBezTo>
                    <a:pt x="17398" y="1648025"/>
                    <a:pt x="11375" y="1645531"/>
                    <a:pt x="6935" y="1641091"/>
                  </a:cubicBezTo>
                  <a:cubicBezTo>
                    <a:pt x="2495" y="1636650"/>
                    <a:pt x="0" y="1630628"/>
                    <a:pt x="0" y="1624348"/>
                  </a:cubicBezTo>
                  <a:lnTo>
                    <a:pt x="0" y="23677"/>
                  </a:lnTo>
                  <a:cubicBezTo>
                    <a:pt x="0" y="17398"/>
                    <a:pt x="2495" y="11375"/>
                    <a:pt x="6935" y="6935"/>
                  </a:cubicBezTo>
                  <a:cubicBezTo>
                    <a:pt x="11375" y="2495"/>
                    <a:pt x="17398" y="0"/>
                    <a:pt x="23677" y="0"/>
                  </a:cubicBezTo>
                  <a:close/>
                </a:path>
              </a:pathLst>
            </a:custGeom>
            <a:solidFill>
              <a:srgbClr val="FFFFFF"/>
            </a:solidFill>
            <a:ln w="57150" cap="rnd">
              <a:solidFill>
                <a:srgbClr val="3E82A3"/>
              </a:solidFill>
              <a:prstDash val="solid"/>
              <a:round/>
            </a:ln>
          </p:spPr>
        </p:sp>
        <p:sp>
          <p:nvSpPr>
            <p:cNvPr id="19" name="TextBox 5">
              <a:extLst>
                <a:ext uri="{FF2B5EF4-FFF2-40B4-BE49-F238E27FC236}">
                  <a16:creationId xmlns:a16="http://schemas.microsoft.com/office/drawing/2014/main" id="{DE123CA0-A614-E235-7AF6-B995A4AA183E}"/>
                </a:ext>
              </a:extLst>
            </p:cNvPr>
            <p:cNvSpPr txBox="1"/>
            <p:nvPr/>
          </p:nvSpPr>
          <p:spPr>
            <a:xfrm>
              <a:off x="0" y="-38100"/>
              <a:ext cx="3875293" cy="16861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20" name="Text Box 14">
            <a:extLst>
              <a:ext uri="{FF2B5EF4-FFF2-40B4-BE49-F238E27FC236}">
                <a16:creationId xmlns:a16="http://schemas.microsoft.com/office/drawing/2014/main" id="{805A72D4-7F21-8F75-B3A9-F5CD5695C073}"/>
              </a:ext>
            </a:extLst>
          </p:cNvPr>
          <p:cNvSpPr txBox="1">
            <a:spLocks noChangeArrowheads="1"/>
          </p:cNvSpPr>
          <p:nvPr/>
        </p:nvSpPr>
        <p:spPr bwMode="auto">
          <a:xfrm>
            <a:off x="813549" y="1452291"/>
            <a:ext cx="6448837" cy="2376005"/>
          </a:xfrm>
          <a:prstGeom prst="rect">
            <a:avLst/>
          </a:prstGeom>
          <a:solidFill>
            <a:schemeClr val="bg1"/>
          </a:solidFill>
          <a:ln>
            <a:prstDash val="dashDot"/>
          </a:ln>
        </p:spPr>
        <p:style>
          <a:lnRef idx="1">
            <a:schemeClr val="accent5"/>
          </a:lnRef>
          <a:fillRef idx="2">
            <a:schemeClr val="accent5"/>
          </a:fillRef>
          <a:effectRef idx="1">
            <a:schemeClr val="accent5"/>
          </a:effectRef>
          <a:fontRef idx="minor">
            <a:schemeClr val="dk1"/>
          </a:fontRef>
        </p:style>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1350"/>
              </a:spcBef>
              <a:spcAft>
                <a:spcPts val="0"/>
              </a:spcAft>
              <a:buClr>
                <a:srgbClr val="000000"/>
              </a:buClr>
              <a:buSzTx/>
              <a:buFont typeface="Arial"/>
              <a:buNone/>
              <a:tabLst/>
              <a:defRPr/>
            </a:pPr>
            <a:r>
              <a:rPr kumimoji="0" lang="en-US" sz="3400" b="0" i="0" u="sng" strike="noStrike" kern="0" cap="none" spc="0" normalizeH="0" baseline="0" noProof="0" dirty="0" err="1">
                <a:ln>
                  <a:noFill/>
                </a:ln>
                <a:solidFill>
                  <a:srgbClr val="0000CC"/>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Bài</a:t>
            </a:r>
            <a:r>
              <a:rPr kumimoji="0" lang="en-US" sz="3400" b="0" i="0" u="sng" strike="noStrike" kern="0" cap="none" spc="0" normalizeH="0" baseline="0" noProof="0" dirty="0">
                <a:ln>
                  <a:noFill/>
                </a:ln>
                <a:solidFill>
                  <a:srgbClr val="0000CC"/>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 </a:t>
            </a:r>
            <a:r>
              <a:rPr kumimoji="0" lang="en-US" sz="3400" b="0" i="0" u="sng" strike="noStrike" kern="0" cap="none" spc="0" normalizeH="0" baseline="0" noProof="0" dirty="0" err="1">
                <a:ln>
                  <a:noFill/>
                </a:ln>
                <a:solidFill>
                  <a:srgbClr val="0000CC"/>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đọc</a:t>
            </a:r>
            <a:r>
              <a:rPr kumimoji="0" lang="en-US" sz="3400" b="0" i="0" u="sng" strike="noStrike" kern="0" cap="none" spc="0" normalizeH="0" noProof="0" dirty="0">
                <a:ln>
                  <a:noFill/>
                </a:ln>
                <a:solidFill>
                  <a:srgbClr val="0000CC"/>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 2</a:t>
            </a:r>
            <a:r>
              <a:rPr kumimoji="0" lang="en-US" sz="3400" b="0" i="0" u="sng" strike="noStrike" kern="0" cap="none" spc="0" normalizeH="0" baseline="0" noProof="0" dirty="0">
                <a:ln>
                  <a:noFill/>
                </a:ln>
                <a:solidFill>
                  <a:srgbClr val="0000CC"/>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a:t>
            </a:r>
          </a:p>
          <a:p>
            <a:pPr marL="0" marR="0" lvl="0" indent="0" algn="ctr" defTabSz="914400" rtl="0" eaLnBrk="1" fontAlgn="auto" latinLnBrk="0" hangingPunct="1">
              <a:lnSpc>
                <a:spcPct val="100000"/>
              </a:lnSpc>
              <a:spcBef>
                <a:spcPts val="1350"/>
              </a:spcBef>
              <a:spcAft>
                <a:spcPts val="0"/>
              </a:spcAft>
              <a:buClr>
                <a:srgbClr val="000000"/>
              </a:buClr>
              <a:buSzTx/>
              <a:buFont typeface="Arial"/>
              <a:buNone/>
              <a:tabLst/>
              <a:defRPr/>
            </a:pPr>
            <a:r>
              <a:rPr lang="en-US" sz="45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r>
              <a:rPr lang="en-US" sz="45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Vua</a:t>
            </a:r>
            <a:r>
              <a:rPr lang="en-US" sz="45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5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tàu</a:t>
            </a:r>
            <a:r>
              <a:rPr lang="en-US" sz="45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5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thuỷ</a:t>
            </a:r>
            <a:r>
              <a:rPr lang="en-US" sz="45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endParaRPr kumimoji="0" lang="en-US" sz="45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1350"/>
              </a:spcBef>
              <a:spcAft>
                <a:spcPts val="0"/>
              </a:spcAft>
              <a:buClr>
                <a:srgbClr val="000000"/>
              </a:buClr>
              <a:buSzTx/>
              <a:buFont typeface="Arial"/>
              <a:buNone/>
              <a:tabLst/>
              <a:defRPr/>
            </a:pPr>
            <a:r>
              <a:rPr kumimoji="0" lang="en-US" sz="45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Bạch</a:t>
            </a:r>
            <a:r>
              <a:rPr kumimoji="0" lang="en-US" sz="4500" b="1" i="0" u="none"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 Thái </a:t>
            </a:r>
            <a:r>
              <a:rPr kumimoji="0" lang="en-US" sz="4500" b="1" i="0" u="none"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rPr>
              <a:t>Bưởi</a:t>
            </a:r>
            <a:endParaRPr kumimoji="0" lang="en-US" sz="45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sym typeface="Arial"/>
            </a:endParaRPr>
          </a:p>
        </p:txBody>
      </p:sp>
      <p:pic>
        <p:nvPicPr>
          <p:cNvPr id="3" name="Shape 683">
            <a:extLst>
              <a:ext uri="{FF2B5EF4-FFF2-40B4-BE49-F238E27FC236}">
                <a16:creationId xmlns:a16="http://schemas.microsoft.com/office/drawing/2014/main" id="{523631C8-3EE1-4D2C-5EDE-BA262341841A}"/>
              </a:ext>
            </a:extLst>
          </p:cNvPr>
          <p:cNvPicPr/>
          <p:nvPr/>
        </p:nvPicPr>
        <p:blipFill>
          <a:blip r:embed="rId14"/>
          <a:stretch/>
        </p:blipFill>
        <p:spPr>
          <a:xfrm>
            <a:off x="1666991" y="1207171"/>
            <a:ext cx="1161948" cy="1053943"/>
          </a:xfrm>
          <a:prstGeom prst="rect">
            <a:avLst/>
          </a:prstGeom>
          <a:ln w="9525">
            <a:solidFill>
              <a:schemeClr val="tx1"/>
            </a:solidFill>
          </a:ln>
        </p:spPr>
      </p:pic>
    </p:spTree>
    <p:extLst>
      <p:ext uri="{BB962C8B-B14F-4D97-AF65-F5344CB8AC3E}">
        <p14:creationId xmlns:p14="http://schemas.microsoft.com/office/powerpoint/2010/main" val="35395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sp>
        <p:nvSpPr>
          <p:cNvPr id="2" name="Freeform 2"/>
          <p:cNvSpPr/>
          <p:nvPr/>
        </p:nvSpPr>
        <p:spPr>
          <a:xfrm rot="2307406">
            <a:off x="-132542" y="2820582"/>
            <a:ext cx="2643855" cy="20574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 y="1"/>
            <a:ext cx="9124201" cy="5143500"/>
            <a:chOff x="0" y="0"/>
            <a:chExt cx="3875293" cy="1648025"/>
          </a:xfrm>
        </p:grpSpPr>
        <p:sp>
          <p:nvSpPr>
            <p:cNvPr id="4" name="Freeform 4"/>
            <p:cNvSpPr/>
            <p:nvPr/>
          </p:nvSpPr>
          <p:spPr>
            <a:xfrm>
              <a:off x="0" y="0"/>
              <a:ext cx="3875293" cy="1648025"/>
            </a:xfrm>
            <a:custGeom>
              <a:avLst/>
              <a:gdLst/>
              <a:ahLst/>
              <a:cxnLst/>
              <a:rect l="l" t="t" r="r" b="b"/>
              <a:pathLst>
                <a:path w="3875293" h="1648025">
                  <a:moveTo>
                    <a:pt x="23677" y="0"/>
                  </a:moveTo>
                  <a:lnTo>
                    <a:pt x="3851615" y="0"/>
                  </a:lnTo>
                  <a:cubicBezTo>
                    <a:pt x="3857895" y="0"/>
                    <a:pt x="3863917" y="2495"/>
                    <a:pt x="3868358" y="6935"/>
                  </a:cubicBezTo>
                  <a:cubicBezTo>
                    <a:pt x="3872798" y="11375"/>
                    <a:pt x="3875293" y="17398"/>
                    <a:pt x="3875293" y="23677"/>
                  </a:cubicBezTo>
                  <a:lnTo>
                    <a:pt x="3875293" y="1624348"/>
                  </a:lnTo>
                  <a:cubicBezTo>
                    <a:pt x="3875293" y="1630628"/>
                    <a:pt x="3872798" y="1636650"/>
                    <a:pt x="3868358" y="1641091"/>
                  </a:cubicBezTo>
                  <a:cubicBezTo>
                    <a:pt x="3863917" y="1645531"/>
                    <a:pt x="3857895" y="1648025"/>
                    <a:pt x="3851615" y="1648025"/>
                  </a:cubicBezTo>
                  <a:lnTo>
                    <a:pt x="23677" y="1648025"/>
                  </a:lnTo>
                  <a:cubicBezTo>
                    <a:pt x="17398" y="1648025"/>
                    <a:pt x="11375" y="1645531"/>
                    <a:pt x="6935" y="1641091"/>
                  </a:cubicBezTo>
                  <a:cubicBezTo>
                    <a:pt x="2495" y="1636650"/>
                    <a:pt x="0" y="1630628"/>
                    <a:pt x="0" y="1624348"/>
                  </a:cubicBezTo>
                  <a:lnTo>
                    <a:pt x="0" y="23677"/>
                  </a:lnTo>
                  <a:cubicBezTo>
                    <a:pt x="0" y="17398"/>
                    <a:pt x="2495" y="11375"/>
                    <a:pt x="6935" y="6935"/>
                  </a:cubicBezTo>
                  <a:cubicBezTo>
                    <a:pt x="11375" y="2495"/>
                    <a:pt x="17398" y="0"/>
                    <a:pt x="23677" y="0"/>
                  </a:cubicBezTo>
                  <a:close/>
                </a:path>
              </a:pathLst>
            </a:custGeom>
            <a:solidFill>
              <a:srgbClr val="FFFFFF"/>
            </a:solidFill>
            <a:ln w="57150" cap="rnd">
              <a:solidFill>
                <a:srgbClr val="3E82A3"/>
              </a:solidFill>
              <a:prstDash val="solid"/>
              <a:round/>
            </a:ln>
          </p:spPr>
          <p:txBody>
            <a:bodyPr/>
            <a:lstStyle/>
            <a:p>
              <a:endParaRPr lang="en-US" dirty="0"/>
            </a:p>
          </p:txBody>
        </p:sp>
        <p:sp>
          <p:nvSpPr>
            <p:cNvPr id="5" name="TextBox 5"/>
            <p:cNvSpPr txBox="1"/>
            <p:nvPr/>
          </p:nvSpPr>
          <p:spPr>
            <a:xfrm>
              <a:off x="0" y="-38100"/>
              <a:ext cx="3875293" cy="16861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6" name="Freeform 6"/>
          <p:cNvSpPr/>
          <p:nvPr/>
        </p:nvSpPr>
        <p:spPr>
          <a:xfrm rot="-1249407">
            <a:off x="43246" y="4662104"/>
            <a:ext cx="515740" cy="580778"/>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476683">
            <a:off x="8358327" y="-12606"/>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8">
            <a:extLst>
              <a:ext uri="{FF2B5EF4-FFF2-40B4-BE49-F238E27FC236}">
                <a16:creationId xmlns:a16="http://schemas.microsoft.com/office/drawing/2014/main" id="{6A05F58C-AC8C-DA77-29E8-42708D27CEA3}"/>
              </a:ext>
            </a:extLst>
          </p:cNvPr>
          <p:cNvSpPr txBox="1"/>
          <p:nvPr/>
        </p:nvSpPr>
        <p:spPr>
          <a:xfrm>
            <a:off x="140567" y="554099"/>
            <a:ext cx="8843063" cy="3916393"/>
          </a:xfrm>
          <a:prstGeom prst="rect">
            <a:avLst/>
          </a:prstGeom>
          <a:noFill/>
        </p:spPr>
        <p:txBody>
          <a:bodyPr wrap="square" rtlCol="0">
            <a:spAutoFit/>
          </a:bodyPr>
          <a:lstStyle/>
          <a:p>
            <a:pPr indent="228600" algn="ctr">
              <a:lnSpc>
                <a:spcPct val="120000"/>
              </a:lnSpc>
            </a:pPr>
            <a:r>
              <a:rPr lang="en-US" sz="3000" b="1" kern="100" dirty="0">
                <a:solidFill>
                  <a:srgbClr val="FF0000"/>
                </a:solidFill>
                <a:effectLst/>
                <a:latin typeface="UTM Avo" panose="02040603050506020204" pitchFamily="18" charset="0"/>
                <a:ea typeface="Arial" panose="020B0604020202020204" pitchFamily="34" charset="0"/>
              </a:rPr>
              <a:t>“</a:t>
            </a:r>
            <a:r>
              <a:rPr lang="en-US" sz="3000" b="1" kern="100" dirty="0" err="1">
                <a:solidFill>
                  <a:srgbClr val="FF0000"/>
                </a:solidFill>
                <a:effectLst/>
                <a:latin typeface="UTM Avo" panose="02040603050506020204" pitchFamily="18" charset="0"/>
                <a:ea typeface="Arial" panose="020B0604020202020204" pitchFamily="34" charset="0"/>
              </a:rPr>
              <a:t>Vua</a:t>
            </a:r>
            <a:r>
              <a:rPr lang="en-US" sz="3000" b="1" kern="100" dirty="0">
                <a:solidFill>
                  <a:srgbClr val="FF0000"/>
                </a:solidFill>
                <a:effectLst/>
                <a:latin typeface="UTM Avo" panose="02040603050506020204" pitchFamily="18" charset="0"/>
                <a:ea typeface="Arial" panose="020B0604020202020204" pitchFamily="34" charset="0"/>
              </a:rPr>
              <a:t> </a:t>
            </a:r>
            <a:r>
              <a:rPr lang="en-US" sz="3000" b="1" kern="100" dirty="0" err="1">
                <a:solidFill>
                  <a:srgbClr val="FF0000"/>
                </a:solidFill>
                <a:effectLst/>
                <a:latin typeface="UTM Avo" panose="02040603050506020204" pitchFamily="18" charset="0"/>
                <a:ea typeface="Arial" panose="020B0604020202020204" pitchFamily="34" charset="0"/>
              </a:rPr>
              <a:t>tàu</a:t>
            </a:r>
            <a:r>
              <a:rPr lang="en-US" sz="3000" b="1" kern="100" dirty="0">
                <a:solidFill>
                  <a:srgbClr val="FF0000"/>
                </a:solidFill>
                <a:effectLst/>
                <a:latin typeface="UTM Avo" panose="02040603050506020204" pitchFamily="18" charset="0"/>
                <a:ea typeface="Arial" panose="020B0604020202020204" pitchFamily="34" charset="0"/>
              </a:rPr>
              <a:t> </a:t>
            </a:r>
            <a:r>
              <a:rPr lang="en-US" sz="3000" b="1" kern="100" dirty="0" err="1">
                <a:solidFill>
                  <a:srgbClr val="FF0000"/>
                </a:solidFill>
                <a:effectLst/>
                <a:latin typeface="UTM Avo" panose="02040603050506020204" pitchFamily="18" charset="0"/>
                <a:ea typeface="Arial" panose="020B0604020202020204" pitchFamily="34" charset="0"/>
              </a:rPr>
              <a:t>thuỷ</a:t>
            </a:r>
            <a:r>
              <a:rPr lang="en-US" sz="3000" b="1" kern="100" dirty="0">
                <a:solidFill>
                  <a:srgbClr val="FF0000"/>
                </a:solidFill>
                <a:effectLst/>
                <a:latin typeface="UTM Avo" panose="02040603050506020204" pitchFamily="18" charset="0"/>
                <a:ea typeface="Arial" panose="020B0604020202020204" pitchFamily="34" charset="0"/>
              </a:rPr>
              <a:t>” </a:t>
            </a:r>
            <a:r>
              <a:rPr lang="en-US" sz="3000" b="1" kern="100" dirty="0" err="1">
                <a:solidFill>
                  <a:srgbClr val="FF0000"/>
                </a:solidFill>
                <a:effectLst/>
                <a:latin typeface="UTM Avo" panose="02040603050506020204" pitchFamily="18" charset="0"/>
                <a:ea typeface="Arial" panose="020B0604020202020204" pitchFamily="34" charset="0"/>
              </a:rPr>
              <a:t>Bạch</a:t>
            </a:r>
            <a:r>
              <a:rPr lang="en-US" sz="3000" b="1" kern="100" dirty="0">
                <a:solidFill>
                  <a:srgbClr val="FF0000"/>
                </a:solidFill>
                <a:effectLst/>
                <a:latin typeface="UTM Avo" panose="02040603050506020204" pitchFamily="18" charset="0"/>
                <a:ea typeface="Arial" panose="020B0604020202020204" pitchFamily="34" charset="0"/>
              </a:rPr>
              <a:t> Thái </a:t>
            </a:r>
            <a:r>
              <a:rPr lang="en-US" sz="3000" b="1" kern="100" dirty="0" err="1">
                <a:solidFill>
                  <a:srgbClr val="FF0000"/>
                </a:solidFill>
                <a:effectLst/>
                <a:latin typeface="UTM Avo" panose="02040603050506020204" pitchFamily="18" charset="0"/>
                <a:ea typeface="Arial" panose="020B0604020202020204" pitchFamily="34" charset="0"/>
              </a:rPr>
              <a:t>Bưởi</a:t>
            </a:r>
            <a:endParaRPr lang="en-US" sz="3000" b="1" kern="100" dirty="0">
              <a:solidFill>
                <a:srgbClr val="FF0000"/>
              </a:solidFill>
              <a:effectLst/>
              <a:latin typeface="UTM Avo" panose="02040603050506020204" pitchFamily="18" charset="0"/>
              <a:ea typeface="Arial" panose="020B0604020202020204" pitchFamily="34" charset="0"/>
            </a:endParaRPr>
          </a:p>
          <a:p>
            <a:pPr algn="just">
              <a:lnSpc>
                <a:spcPct val="150000"/>
              </a:lnSpc>
            </a:pP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Cậu</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bé</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Bưởi</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mồ</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côi</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cha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từ</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nhỏ</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phải</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theo</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mẹ</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quẩy</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gánh</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hàng</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rong</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Thấy</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em</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khôi</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ngô</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nhà</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họ</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Bạch</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nhận</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làm</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con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nuôi</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và</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cho</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ăn</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học</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a:t>
            </a:r>
          </a:p>
          <a:p>
            <a:pPr algn="just">
              <a:lnSpc>
                <a:spcPct val="150000"/>
              </a:lnSpc>
            </a:pP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Năm</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21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tuổi</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Bạch</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Thái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Bưởi</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làm</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thư</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kí</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cho</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một</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hãng</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buôn</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Chẳng</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bao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lâu</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ông</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đứng</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ra</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kinh</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doanh</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độc</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lập</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trải</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đủ</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mọi</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nghề</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buôn</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gỗ</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buôn</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ngô</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mở</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hiệu</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cầm</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đồ</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lập</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nhà</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in,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khai</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thác</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mỏ</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Có</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lúc</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trắng</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tay</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ông</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vẫn</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không</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nản</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 </a:t>
            </a:r>
            <a:r>
              <a:rPr lang="en-US" sz="1800" b="1" kern="100" dirty="0" err="1">
                <a:solidFill>
                  <a:srgbClr val="231F20"/>
                </a:solidFill>
                <a:effectLst/>
                <a:highlight>
                  <a:srgbClr val="FFFFFF"/>
                </a:highlight>
                <a:latin typeface="UTM Avo" panose="02040603050506020204" pitchFamily="18" charset="0"/>
                <a:ea typeface="Arial" panose="020B0604020202020204" pitchFamily="34" charset="0"/>
              </a:rPr>
              <a:t>chí</a:t>
            </a:r>
            <a:r>
              <a:rPr lang="en-US" sz="1800" b="1" kern="100" dirty="0">
                <a:solidFill>
                  <a:srgbClr val="231F20"/>
                </a:solidFill>
                <a:effectLst/>
                <a:highlight>
                  <a:srgbClr val="FFFFFF"/>
                </a:highlight>
                <a:latin typeface="UTM Avo" panose="02040603050506020204" pitchFamily="18" charset="0"/>
                <a:ea typeface="Arial" panose="020B0604020202020204" pitchFamily="34" charset="0"/>
              </a:rPr>
              <a:t>.</a:t>
            </a:r>
          </a:p>
          <a:p>
            <a:pPr algn="just">
              <a:lnSpc>
                <a:spcPct val="150000"/>
              </a:lnSpc>
            </a:pPr>
            <a:r>
              <a:rPr lang="en-US" sz="1800" b="1" kern="0" dirty="0">
                <a:effectLst/>
                <a:latin typeface="UTM Avo" panose="02040603050506020204" pitchFamily="18" charset="0"/>
                <a:ea typeface="Times New Roman" panose="02020603050405020304" pitchFamily="18" charset="0"/>
                <a:cs typeface="Times New Roman" panose="02020603050405020304" pitchFamily="18" charset="0"/>
              </a:rPr>
              <a:t>            </a:t>
            </a:r>
            <a:r>
              <a:rPr lang="vi-VN" sz="1800" b="1" kern="0" dirty="0">
                <a:effectLst/>
                <a:latin typeface="UTM Avo" panose="02040603050506020204" pitchFamily="18" charset="0"/>
                <a:ea typeface="Times New Roman" panose="02020603050405020304" pitchFamily="18" charset="0"/>
                <a:cs typeface="Times New Roman" panose="02020603050405020304" pitchFamily="18" charset="0"/>
              </a:rPr>
              <a:t>Bạch Thái Bưởi mở công ti vận tải đường thuỷ vào lúc những con tàu của người Hoa, người Pháp đã độc chiếm các đường sông miền Bắc. </a:t>
            </a:r>
            <a:endParaRPr lang="en-US" sz="1800" b="1" kern="100" dirty="0">
              <a:solidFill>
                <a:srgbClr val="FF0000"/>
              </a:solidFill>
              <a:effectLst/>
              <a:latin typeface="UTM Avo" panose="02040603050506020204" pitchFamily="18" charset="0"/>
              <a:ea typeface="Arial" panose="020B0604020202020204" pitchFamily="34" charset="0"/>
            </a:endParaRPr>
          </a:p>
        </p:txBody>
      </p:sp>
    </p:spTree>
    <p:extLst>
      <p:ext uri="{BB962C8B-B14F-4D97-AF65-F5344CB8AC3E}">
        <p14:creationId xmlns:p14="http://schemas.microsoft.com/office/powerpoint/2010/main" val="854583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sp>
        <p:nvSpPr>
          <p:cNvPr id="2" name="Freeform 2"/>
          <p:cNvSpPr/>
          <p:nvPr/>
        </p:nvSpPr>
        <p:spPr>
          <a:xfrm rot="2307406">
            <a:off x="-132542" y="2820582"/>
            <a:ext cx="2643855" cy="20574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 y="1"/>
            <a:ext cx="9124201" cy="5143500"/>
            <a:chOff x="0" y="0"/>
            <a:chExt cx="3875293" cy="1648025"/>
          </a:xfrm>
        </p:grpSpPr>
        <p:sp>
          <p:nvSpPr>
            <p:cNvPr id="4" name="Freeform 4"/>
            <p:cNvSpPr/>
            <p:nvPr/>
          </p:nvSpPr>
          <p:spPr>
            <a:xfrm>
              <a:off x="0" y="0"/>
              <a:ext cx="3875293" cy="1648025"/>
            </a:xfrm>
            <a:custGeom>
              <a:avLst/>
              <a:gdLst/>
              <a:ahLst/>
              <a:cxnLst/>
              <a:rect l="l" t="t" r="r" b="b"/>
              <a:pathLst>
                <a:path w="3875293" h="1648025">
                  <a:moveTo>
                    <a:pt x="23677" y="0"/>
                  </a:moveTo>
                  <a:lnTo>
                    <a:pt x="3851615" y="0"/>
                  </a:lnTo>
                  <a:cubicBezTo>
                    <a:pt x="3857895" y="0"/>
                    <a:pt x="3863917" y="2495"/>
                    <a:pt x="3868358" y="6935"/>
                  </a:cubicBezTo>
                  <a:cubicBezTo>
                    <a:pt x="3872798" y="11375"/>
                    <a:pt x="3875293" y="17398"/>
                    <a:pt x="3875293" y="23677"/>
                  </a:cubicBezTo>
                  <a:lnTo>
                    <a:pt x="3875293" y="1624348"/>
                  </a:lnTo>
                  <a:cubicBezTo>
                    <a:pt x="3875293" y="1630628"/>
                    <a:pt x="3872798" y="1636650"/>
                    <a:pt x="3868358" y="1641091"/>
                  </a:cubicBezTo>
                  <a:cubicBezTo>
                    <a:pt x="3863917" y="1645531"/>
                    <a:pt x="3857895" y="1648025"/>
                    <a:pt x="3851615" y="1648025"/>
                  </a:cubicBezTo>
                  <a:lnTo>
                    <a:pt x="23677" y="1648025"/>
                  </a:lnTo>
                  <a:cubicBezTo>
                    <a:pt x="17398" y="1648025"/>
                    <a:pt x="11375" y="1645531"/>
                    <a:pt x="6935" y="1641091"/>
                  </a:cubicBezTo>
                  <a:cubicBezTo>
                    <a:pt x="2495" y="1636650"/>
                    <a:pt x="0" y="1630628"/>
                    <a:pt x="0" y="1624348"/>
                  </a:cubicBezTo>
                  <a:lnTo>
                    <a:pt x="0" y="23677"/>
                  </a:lnTo>
                  <a:cubicBezTo>
                    <a:pt x="0" y="17398"/>
                    <a:pt x="2495" y="11375"/>
                    <a:pt x="6935" y="6935"/>
                  </a:cubicBezTo>
                  <a:cubicBezTo>
                    <a:pt x="11375" y="2495"/>
                    <a:pt x="17398" y="0"/>
                    <a:pt x="23677" y="0"/>
                  </a:cubicBezTo>
                  <a:close/>
                </a:path>
              </a:pathLst>
            </a:custGeom>
            <a:solidFill>
              <a:srgbClr val="FFFFFF"/>
            </a:solidFill>
            <a:ln w="57150" cap="rnd">
              <a:solidFill>
                <a:srgbClr val="3E82A3"/>
              </a:solidFill>
              <a:prstDash val="solid"/>
              <a:roun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5"/>
            <p:cNvSpPr txBox="1"/>
            <p:nvPr/>
          </p:nvSpPr>
          <p:spPr>
            <a:xfrm>
              <a:off x="0" y="-38100"/>
              <a:ext cx="3875293" cy="16861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6" name="Freeform 6"/>
          <p:cNvSpPr/>
          <p:nvPr/>
        </p:nvSpPr>
        <p:spPr>
          <a:xfrm rot="-1249407">
            <a:off x="-19661" y="4319745"/>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476683">
            <a:off x="8637810" y="46752"/>
            <a:ext cx="343951" cy="352878"/>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8">
            <a:extLst>
              <a:ext uri="{FF2B5EF4-FFF2-40B4-BE49-F238E27FC236}">
                <a16:creationId xmlns:a16="http://schemas.microsoft.com/office/drawing/2014/main" id="{6A05F58C-AC8C-DA77-29E8-42708D27CEA3}"/>
              </a:ext>
            </a:extLst>
          </p:cNvPr>
          <p:cNvSpPr txBox="1"/>
          <p:nvPr/>
        </p:nvSpPr>
        <p:spPr>
          <a:xfrm>
            <a:off x="0" y="219746"/>
            <a:ext cx="9039618" cy="4594848"/>
          </a:xfrm>
          <a:prstGeom prst="rect">
            <a:avLst/>
          </a:prstGeom>
          <a:noFill/>
        </p:spPr>
        <p:txBody>
          <a:bodyPr wrap="square" rtlCol="0">
            <a:spAutoFit/>
          </a:bodyPr>
          <a:lstStyle/>
          <a:p>
            <a:pPr algn="just">
              <a:lnSpc>
                <a:spcPct val="150000"/>
              </a:lnSpc>
            </a:pPr>
            <a:r>
              <a:rPr lang="en-US" sz="1800" b="1" kern="100" dirty="0" err="1">
                <a:solidFill>
                  <a:srgbClr val="231F20"/>
                </a:solidFill>
                <a:effectLst/>
                <a:latin typeface="UTM Avo" panose="02040603050506020204" pitchFamily="18" charset="0"/>
                <a:ea typeface="Arial" panose="020B0604020202020204" pitchFamily="34" charset="0"/>
              </a:rPr>
              <a:t>Ông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cho</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người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đến</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các</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bến</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tàu</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diễn</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thuyết</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Trên</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mỗi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chiếc</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tàu</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ông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dán</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dòng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chữ</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Người</a:t>
            </a:r>
            <a:r>
              <a:rPr lang="en-US" sz="1800" b="1" kern="100" dirty="0">
                <a:solidFill>
                  <a:srgbClr val="231F20"/>
                </a:solidFill>
                <a:effectLst/>
                <a:latin typeface="UTM Avo" panose="02040603050506020204" pitchFamily="18" charset="0"/>
                <a:ea typeface="Arial" panose="020B0604020202020204" pitchFamily="34" charset="0"/>
              </a:rPr>
              <a:t> ta </a:t>
            </a:r>
            <a:r>
              <a:rPr lang="en-US" sz="1800" b="1" kern="100" dirty="0" err="1">
                <a:solidFill>
                  <a:srgbClr val="231F20"/>
                </a:solidFill>
                <a:effectLst/>
                <a:latin typeface="UTM Avo" panose="02040603050506020204" pitchFamily="18" charset="0"/>
                <a:ea typeface="Arial" panose="020B0604020202020204" pitchFamily="34" charset="0"/>
              </a:rPr>
              <a:t>thì</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đi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tàu</a:t>
            </a:r>
            <a:r>
              <a:rPr lang="en-US" sz="1800" b="1" kern="100" dirty="0">
                <a:solidFill>
                  <a:srgbClr val="231F20"/>
                </a:solidFill>
                <a:effectLst/>
                <a:latin typeface="UTM Avo" panose="02040603050506020204" pitchFamily="18" charset="0"/>
                <a:ea typeface="Arial" panose="020B0604020202020204" pitchFamily="34" charset="0"/>
              </a:rPr>
              <a:t> ta” </a:t>
            </a:r>
            <a:r>
              <a:rPr lang="en-US" sz="1800" b="1" kern="100" dirty="0" err="1">
                <a:solidFill>
                  <a:srgbClr val="231F20"/>
                </a:solidFill>
                <a:effectLst/>
                <a:latin typeface="UTM Avo" panose="02040603050506020204" pitchFamily="18" charset="0"/>
                <a:ea typeface="Arial" panose="020B0604020202020204" pitchFamily="34" charset="0"/>
              </a:rPr>
              <a:t>và</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treo</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một</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cái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ống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để</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khách</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nào</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đồng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tình</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với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ông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thì</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vui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lòng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bỏ</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tiền</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vào</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ống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tiếp</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sức</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cho</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chủ</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tàu</a:t>
            </a:r>
            <a:r>
              <a:rPr lang="en-US" sz="1800" b="1" kern="100" dirty="0">
                <a:solidFill>
                  <a:srgbClr val="231F20"/>
                </a:solidFill>
                <a:effectLst/>
                <a:latin typeface="UTM Avo" panose="02040603050506020204" pitchFamily="18" charset="0"/>
                <a:ea typeface="Arial" panose="020B0604020202020204" pitchFamily="34" charset="0"/>
              </a:rPr>
              <a:t>. Khi </a:t>
            </a:r>
            <a:r>
              <a:rPr lang="en-US" sz="1800" b="1" kern="100" dirty="0" err="1">
                <a:solidFill>
                  <a:srgbClr val="231F20"/>
                </a:solidFill>
                <a:effectLst/>
                <a:latin typeface="UTM Avo" panose="02040603050506020204" pitchFamily="18" charset="0"/>
                <a:ea typeface="Arial" panose="020B0604020202020204" pitchFamily="34" charset="0"/>
              </a:rPr>
              <a:t>bổ</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ống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tiền</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đồng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rất</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nhiều</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tiền</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hào</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tiền</a:t>
            </a:r>
            <a:r>
              <a:rPr lang="en-US" sz="1800" b="1" kern="100" dirty="0">
                <a:solidFill>
                  <a:srgbClr val="231F20"/>
                </a:solidFill>
                <a:effectLst/>
                <a:latin typeface="UTM Avo" panose="02040603050506020204" pitchFamily="18" charset="0"/>
                <a:ea typeface="Arial" panose="020B0604020202020204" pitchFamily="34" charset="0"/>
              </a:rPr>
              <a:t> xu </a:t>
            </a:r>
            <a:r>
              <a:rPr lang="en-US" sz="1800" b="1" kern="100" dirty="0" err="1">
                <a:solidFill>
                  <a:srgbClr val="231F20"/>
                </a:solidFill>
                <a:effectLst/>
                <a:latin typeface="UTM Avo" panose="02040603050506020204" pitchFamily="18" charset="0"/>
                <a:ea typeface="Arial" panose="020B0604020202020204" pitchFamily="34" charset="0"/>
              </a:rPr>
              <a:t>thì</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vô</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kể</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Khách</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đi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tàu</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của</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ông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ngày</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một</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đông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Nhiều</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chủ</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tàu</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người</a:t>
            </a:r>
            <a:r>
              <a:rPr lang="en-US" sz="1800" b="1" kern="100" dirty="0">
                <a:solidFill>
                  <a:srgbClr val="231F20"/>
                </a:solidFill>
                <a:effectLst/>
                <a:latin typeface="UTM Avo" panose="02040603050506020204" pitchFamily="18" charset="0"/>
                <a:ea typeface="Arial" panose="020B0604020202020204" pitchFamily="34" charset="0"/>
              </a:rPr>
              <a:t> Hoa, </a:t>
            </a:r>
            <a:r>
              <a:rPr lang="en-US" sz="1800" b="1" kern="100" dirty="0" err="1">
                <a:solidFill>
                  <a:srgbClr val="231F20"/>
                </a:solidFill>
                <a:effectLst/>
                <a:latin typeface="UTM Avo" panose="02040603050506020204" pitchFamily="18" charset="0"/>
                <a:ea typeface="Arial" panose="020B0604020202020204" pitchFamily="34" charset="0"/>
              </a:rPr>
              <a:t>người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Pháp</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phải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bán</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lại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tàu</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cho</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ông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Rồi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ông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mua</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xưởng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sửa</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chữa</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tàu</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thuê</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kĩ</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sư</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giỏi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trông</a:t>
            </a:r>
            <a:r>
              <a:rPr lang="en-US" sz="1800" b="1" kern="100" dirty="0">
                <a:solidFill>
                  <a:srgbClr val="231F20"/>
                </a:solidFill>
                <a:effectLst/>
                <a:latin typeface="UTM Avo" panose="02040603050506020204" pitchFamily="18" charset="0"/>
                <a:ea typeface="Arial" panose="020B0604020202020204" pitchFamily="34" charset="0"/>
              </a:rPr>
              <a:t> nom. </a:t>
            </a:r>
            <a:r>
              <a:rPr lang="en-US" sz="1800" b="1" kern="100" dirty="0" err="1">
                <a:solidFill>
                  <a:srgbClr val="231F20"/>
                </a:solidFill>
                <a:effectLst/>
                <a:latin typeface="UTM Avo" panose="02040603050506020204" pitchFamily="18" charset="0"/>
                <a:ea typeface="Arial" panose="020B0604020202020204" pitchFamily="34" charset="0"/>
              </a:rPr>
              <a:t>Lúc</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thịnh</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vượng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nhất</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công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của</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Bạch</a:t>
            </a:r>
            <a:r>
              <a:rPr lang="en-US" sz="1800" b="1" kern="100" dirty="0">
                <a:solidFill>
                  <a:srgbClr val="231F20"/>
                </a:solidFill>
                <a:effectLst/>
                <a:latin typeface="UTM Avo" panose="02040603050506020204" pitchFamily="18" charset="0"/>
                <a:ea typeface="Arial" panose="020B0604020202020204" pitchFamily="34" charset="0"/>
              </a:rPr>
              <a:t> Thái </a:t>
            </a:r>
            <a:r>
              <a:rPr lang="en-US" sz="1800" b="1" kern="100" dirty="0" err="1">
                <a:solidFill>
                  <a:srgbClr val="231F20"/>
                </a:solidFill>
                <a:effectLst/>
                <a:latin typeface="UTM Avo" panose="02040603050506020204" pitchFamily="18" charset="0"/>
                <a:ea typeface="Arial" panose="020B0604020202020204" pitchFamily="34" charset="0"/>
              </a:rPr>
              <a:t>Bưởi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có</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tới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ba</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mươi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chiếc</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tàu</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lớn</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nhỏ</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mang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những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cái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tên</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lịch</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sử</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Hồng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Bàng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Lạc</a:t>
            </a:r>
            <a:r>
              <a:rPr lang="en-US" sz="1800" b="1" kern="100" dirty="0">
                <a:solidFill>
                  <a:srgbClr val="231F20"/>
                </a:solidFill>
                <a:effectLst/>
                <a:latin typeface="UTM Avo" panose="02040603050506020204" pitchFamily="18" charset="0"/>
                <a:ea typeface="Arial" panose="020B0604020202020204" pitchFamily="34" charset="0"/>
              </a:rPr>
              <a:t> Long, </a:t>
            </a:r>
            <a:r>
              <a:rPr lang="en-US" sz="1800" b="1" kern="100" dirty="0" err="1">
                <a:solidFill>
                  <a:srgbClr val="231F20"/>
                </a:solidFill>
                <a:effectLst/>
                <a:latin typeface="UTM Avo" panose="02040603050506020204" pitchFamily="18" charset="0"/>
                <a:ea typeface="Arial" panose="020B0604020202020204" pitchFamily="34" charset="0"/>
              </a:rPr>
              <a:t>Trưng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Trắc</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Trưng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Nhị</a:t>
            </a:r>
            <a:r>
              <a:rPr lang="en-US" sz="1800" b="1" kern="100" dirty="0">
                <a:solidFill>
                  <a:srgbClr val="231F20"/>
                </a:solidFill>
                <a:effectLst/>
                <a:latin typeface="UTM Avo" panose="02040603050506020204" pitchFamily="18" charset="0"/>
                <a:ea typeface="Arial" panose="020B0604020202020204" pitchFamily="34" charset="0"/>
              </a:rPr>
              <a:t>,...</a:t>
            </a:r>
            <a:endParaRPr lang="en-US" sz="1800" b="1" kern="100" dirty="0">
              <a:solidFill>
                <a:srgbClr val="231F20"/>
              </a:solidFill>
              <a:effectLst/>
              <a:latin typeface="Arial" panose="020B0604020202020204" pitchFamily="34" charset="0"/>
              <a:ea typeface="Arial" panose="020B0604020202020204" pitchFamily="34" charset="0"/>
            </a:endParaRPr>
          </a:p>
          <a:p>
            <a:pPr algn="just">
              <a:lnSpc>
                <a:spcPct val="150000"/>
              </a:lnSpc>
            </a:pP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Chỉ</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trong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mười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năm</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Bạch</a:t>
            </a:r>
            <a:r>
              <a:rPr lang="en-US" sz="1800" b="1" kern="100" dirty="0">
                <a:solidFill>
                  <a:srgbClr val="231F20"/>
                </a:solidFill>
                <a:effectLst/>
                <a:latin typeface="UTM Avo" panose="02040603050506020204" pitchFamily="18" charset="0"/>
                <a:ea typeface="Arial" panose="020B0604020202020204" pitchFamily="34" charset="0"/>
              </a:rPr>
              <a:t> Thái </a:t>
            </a:r>
            <a:r>
              <a:rPr lang="en-US" sz="1800" b="1" kern="100" dirty="0" err="1">
                <a:solidFill>
                  <a:srgbClr val="231F20"/>
                </a:solidFill>
                <a:effectLst/>
                <a:latin typeface="UTM Avo" panose="02040603050506020204" pitchFamily="18" charset="0"/>
                <a:ea typeface="Arial" panose="020B0604020202020204" pitchFamily="34" charset="0"/>
              </a:rPr>
              <a:t>Bưởi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đã</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trở</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thành</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một</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bậc</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anh</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hùng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kinh</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tế</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như</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đánh</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giá</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của</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người</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cùng</a:t>
            </a:r>
            <a:r>
              <a:rPr lang="en-US" sz="1800" b="1" kern="100" dirty="0">
                <a:solidFill>
                  <a:srgbClr val="231F20"/>
                </a:solidFill>
                <a:effectLst/>
                <a:latin typeface="UTM Avo" panose="02040603050506020204" pitchFamily="18" charset="0"/>
                <a:ea typeface="Arial" panose="020B0604020202020204" pitchFamily="34" charset="0"/>
              </a:rPr>
              <a:t> </a:t>
            </a:r>
            <a:r>
              <a:rPr lang="en-US" sz="1800" b="1" kern="100" dirty="0" err="1">
                <a:solidFill>
                  <a:srgbClr val="231F20"/>
                </a:solidFill>
                <a:effectLst/>
                <a:latin typeface="UTM Avo" panose="02040603050506020204" pitchFamily="18" charset="0"/>
                <a:ea typeface="Arial" panose="020B0604020202020204" pitchFamily="34" charset="0"/>
              </a:rPr>
              <a:t>thời</a:t>
            </a:r>
            <a:r>
              <a:rPr lang="en-US" sz="1800" b="1" kern="100" dirty="0">
                <a:solidFill>
                  <a:srgbClr val="231F20"/>
                </a:solidFill>
                <a:effectLst/>
                <a:latin typeface="UTM Avo" panose="02040603050506020204" pitchFamily="18" charset="0"/>
                <a:ea typeface="Arial" panose="020B0604020202020204" pitchFamily="34" charset="0"/>
              </a:rPr>
              <a:t>.</a:t>
            </a:r>
            <a:endParaRPr lang="en-US" sz="1800" b="1" kern="100" dirty="0">
              <a:solidFill>
                <a:srgbClr val="231F20"/>
              </a:solidFill>
              <a:effectLst/>
              <a:latin typeface="Arial" panose="020B0604020202020204" pitchFamily="34" charset="0"/>
              <a:ea typeface="Arial" panose="020B0604020202020204" pitchFamily="34" charset="0"/>
            </a:endParaRPr>
          </a:p>
          <a:p>
            <a:pPr algn="just">
              <a:lnSpc>
                <a:spcPct val="150000"/>
              </a:lnSpc>
            </a:pPr>
            <a:r>
              <a:rPr lang="en-US" sz="1800" b="1" kern="100" dirty="0">
                <a:solidFill>
                  <a:srgbClr val="231F20"/>
                </a:solidFill>
                <a:effectLst/>
                <a:latin typeface="UTM Avo" panose="02040603050506020204" pitchFamily="18" charset="0"/>
                <a:ea typeface="Arial" panose="020B0604020202020204" pitchFamily="34" charset="0"/>
              </a:rPr>
              <a:t>                                                           </a:t>
            </a:r>
            <a:r>
              <a:rPr lang="en-US" sz="1800" kern="100" dirty="0">
                <a:solidFill>
                  <a:srgbClr val="231F20"/>
                </a:solidFill>
                <a:effectLst/>
                <a:latin typeface="UTM Avo" panose="02040603050506020204" pitchFamily="18" charset="0"/>
                <a:ea typeface="Arial" panose="020B0604020202020204" pitchFamily="34" charset="0"/>
              </a:rPr>
              <a:t>Theo </a:t>
            </a:r>
            <a:r>
              <a:rPr lang="en-US" sz="1800" i="1" kern="100" dirty="0" err="1">
                <a:solidFill>
                  <a:srgbClr val="231F20"/>
                </a:solidFill>
                <a:effectLst/>
                <a:latin typeface="UTM Avo" panose="02040603050506020204" pitchFamily="18" charset="0"/>
                <a:ea typeface="Arial" panose="020B0604020202020204" pitchFamily="34" charset="0"/>
              </a:rPr>
              <a:t>Từ</a:t>
            </a:r>
            <a:r>
              <a:rPr lang="en-US" sz="1800" i="1" kern="100" dirty="0">
                <a:solidFill>
                  <a:srgbClr val="231F20"/>
                </a:solidFill>
                <a:effectLst/>
                <a:latin typeface="UTM Avo" panose="02040603050506020204" pitchFamily="18" charset="0"/>
                <a:ea typeface="Arial" panose="020B0604020202020204" pitchFamily="34" charset="0"/>
              </a:rPr>
              <a:t> </a:t>
            </a:r>
            <a:r>
              <a:rPr lang="en-US" sz="1800" i="1" kern="100" dirty="0" err="1">
                <a:solidFill>
                  <a:srgbClr val="231F20"/>
                </a:solidFill>
                <a:effectLst/>
                <a:latin typeface="UTM Avo" panose="02040603050506020204" pitchFamily="18" charset="0"/>
                <a:ea typeface="Arial" panose="020B0604020202020204" pitchFamily="34" charset="0"/>
              </a:rPr>
              <a:t>điển</a:t>
            </a:r>
            <a:r>
              <a:rPr lang="en-US" sz="1800" i="1" kern="100" dirty="0">
                <a:solidFill>
                  <a:srgbClr val="231F20"/>
                </a:solidFill>
                <a:effectLst/>
                <a:latin typeface="UTM Avo" panose="02040603050506020204" pitchFamily="18" charset="0"/>
                <a:ea typeface="Arial" panose="020B0604020202020204" pitchFamily="34" charset="0"/>
              </a:rPr>
              <a:t> </a:t>
            </a:r>
            <a:r>
              <a:rPr lang="en-US" sz="1800" i="1" kern="100" dirty="0" err="1">
                <a:solidFill>
                  <a:srgbClr val="231F20"/>
                </a:solidFill>
                <a:effectLst/>
                <a:latin typeface="UTM Avo" panose="02040603050506020204" pitchFamily="18" charset="0"/>
                <a:ea typeface="Arial" panose="020B0604020202020204" pitchFamily="34" charset="0"/>
              </a:rPr>
              <a:t>nhân</a:t>
            </a:r>
            <a:r>
              <a:rPr lang="en-US" sz="1800" i="1" kern="100" dirty="0">
                <a:solidFill>
                  <a:srgbClr val="231F20"/>
                </a:solidFill>
                <a:effectLst/>
                <a:latin typeface="UTM Avo" panose="02040603050506020204" pitchFamily="18" charset="0"/>
                <a:ea typeface="Arial" panose="020B0604020202020204" pitchFamily="34" charset="0"/>
              </a:rPr>
              <a:t> </a:t>
            </a:r>
            <a:r>
              <a:rPr lang="en-US" sz="1800" i="1" kern="100" dirty="0" err="1">
                <a:solidFill>
                  <a:srgbClr val="231F20"/>
                </a:solidFill>
                <a:effectLst/>
                <a:latin typeface="UTM Avo" panose="02040603050506020204" pitchFamily="18" charset="0"/>
                <a:ea typeface="Arial" panose="020B0604020202020204" pitchFamily="34" charset="0"/>
              </a:rPr>
              <a:t>vật</a:t>
            </a:r>
            <a:r>
              <a:rPr lang="en-US" sz="1800" i="1" kern="100" dirty="0">
                <a:solidFill>
                  <a:srgbClr val="231F20"/>
                </a:solidFill>
                <a:effectLst/>
                <a:latin typeface="UTM Avo" panose="02040603050506020204" pitchFamily="18" charset="0"/>
                <a:ea typeface="Arial" panose="020B0604020202020204" pitchFamily="34" charset="0"/>
              </a:rPr>
              <a:t> </a:t>
            </a:r>
            <a:r>
              <a:rPr lang="en-US" sz="1800" i="1" kern="100" dirty="0" err="1">
                <a:solidFill>
                  <a:srgbClr val="231F20"/>
                </a:solidFill>
                <a:effectLst/>
                <a:latin typeface="UTM Avo" panose="02040603050506020204" pitchFamily="18" charset="0"/>
                <a:ea typeface="Arial" panose="020B0604020202020204" pitchFamily="34" charset="0"/>
              </a:rPr>
              <a:t>lịch</a:t>
            </a:r>
            <a:r>
              <a:rPr lang="en-US" sz="1800" i="1" kern="100" dirty="0">
                <a:solidFill>
                  <a:srgbClr val="231F20"/>
                </a:solidFill>
                <a:effectLst/>
                <a:latin typeface="UTM Avo" panose="02040603050506020204" pitchFamily="18" charset="0"/>
                <a:ea typeface="Arial" panose="020B0604020202020204" pitchFamily="34" charset="0"/>
              </a:rPr>
              <a:t> </a:t>
            </a:r>
            <a:r>
              <a:rPr lang="en-US" sz="1800" i="1" kern="100" dirty="0" err="1">
                <a:solidFill>
                  <a:srgbClr val="231F20"/>
                </a:solidFill>
                <a:effectLst/>
                <a:latin typeface="UTM Avo" panose="02040603050506020204" pitchFamily="18" charset="0"/>
                <a:ea typeface="Arial" panose="020B0604020202020204" pitchFamily="34" charset="0"/>
              </a:rPr>
              <a:t>sử</a:t>
            </a:r>
            <a:r>
              <a:rPr lang="en-US" sz="1800" i="1" kern="100" dirty="0">
                <a:solidFill>
                  <a:srgbClr val="231F20"/>
                </a:solidFill>
                <a:effectLst/>
                <a:latin typeface="UTM Avo" panose="02040603050506020204" pitchFamily="18" charset="0"/>
                <a:ea typeface="Arial" panose="020B0604020202020204" pitchFamily="34" charset="0"/>
              </a:rPr>
              <a:t> </a:t>
            </a:r>
            <a:r>
              <a:rPr lang="en-US" sz="1800" i="1" kern="100" dirty="0" err="1">
                <a:solidFill>
                  <a:srgbClr val="231F20"/>
                </a:solidFill>
                <a:effectLst/>
                <a:latin typeface="UTM Avo" panose="02040603050506020204" pitchFamily="18" charset="0"/>
                <a:ea typeface="Arial" panose="020B0604020202020204" pitchFamily="34" charset="0"/>
              </a:rPr>
              <a:t>Việt</a:t>
            </a:r>
            <a:r>
              <a:rPr lang="en-US" sz="1800" i="1" kern="100" dirty="0">
                <a:solidFill>
                  <a:srgbClr val="231F20"/>
                </a:solidFill>
                <a:effectLst/>
                <a:latin typeface="UTM Avo" panose="02040603050506020204" pitchFamily="18" charset="0"/>
                <a:ea typeface="Arial" panose="020B0604020202020204" pitchFamily="34" charset="0"/>
              </a:rPr>
              <a:t> Nam</a:t>
            </a:r>
          </a:p>
        </p:txBody>
      </p:sp>
    </p:spTree>
    <p:extLst>
      <p:ext uri="{BB962C8B-B14F-4D97-AF65-F5344CB8AC3E}">
        <p14:creationId xmlns:p14="http://schemas.microsoft.com/office/powerpoint/2010/main" val="1929064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id="{1E2B7290-272C-3BB4-0DAC-5AC234BD8CEF}"/>
              </a:ext>
            </a:extLst>
          </p:cNvPr>
          <p:cNvSpPr/>
          <p:nvPr/>
        </p:nvSpPr>
        <p:spPr>
          <a:xfrm>
            <a:off x="693278" y="1060996"/>
            <a:ext cx="8115300" cy="2897497"/>
          </a:xfrm>
          <a:custGeom>
            <a:avLst/>
            <a:gdLst/>
            <a:ahLst/>
            <a:cxnLst/>
            <a:rect l="l" t="t" r="r" b="b"/>
            <a:pathLst>
              <a:path w="16230600" h="5164282">
                <a:moveTo>
                  <a:pt x="0" y="0"/>
                </a:moveTo>
                <a:lnTo>
                  <a:pt x="16230600" y="0"/>
                </a:lnTo>
                <a:lnTo>
                  <a:pt x="16230600" y="5164282"/>
                </a:lnTo>
                <a:lnTo>
                  <a:pt x="0" y="51642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Freeform 2"/>
          <p:cNvSpPr/>
          <p:nvPr/>
        </p:nvSpPr>
        <p:spPr>
          <a:xfrm rot="2307406">
            <a:off x="-986506" y="3908752"/>
            <a:ext cx="2643855" cy="20574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249407">
            <a:off x="1142072" y="3040544"/>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1476683">
            <a:off x="7263357" y="3422959"/>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203988">
            <a:off x="8070687" y="632693"/>
            <a:ext cx="702869" cy="587774"/>
          </a:xfrm>
          <a:custGeom>
            <a:avLst/>
            <a:gdLst/>
            <a:ahLst/>
            <a:cxnLst/>
            <a:rect l="l" t="t" r="r" b="b"/>
            <a:pathLst>
              <a:path w="1405738" h="1175548">
                <a:moveTo>
                  <a:pt x="0" y="0"/>
                </a:moveTo>
                <a:lnTo>
                  <a:pt x="1405738" y="0"/>
                </a:lnTo>
                <a:lnTo>
                  <a:pt x="1405738" y="1175549"/>
                </a:lnTo>
                <a:lnTo>
                  <a:pt x="0" y="11755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1132091">
            <a:off x="-1640053" y="23277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 name="Rectangle 3">
            <a:extLst>
              <a:ext uri="{FF2B5EF4-FFF2-40B4-BE49-F238E27FC236}">
                <a16:creationId xmlns:a16="http://schemas.microsoft.com/office/drawing/2014/main" id="{E64B6BBB-F294-B468-0E40-2D789CBD7C70}"/>
              </a:ext>
            </a:extLst>
          </p:cNvPr>
          <p:cNvSpPr/>
          <p:nvPr/>
        </p:nvSpPr>
        <p:spPr>
          <a:xfrm>
            <a:off x="1511358" y="1670689"/>
            <a:ext cx="6437376" cy="1246495"/>
          </a:xfrm>
          <a:prstGeom prst="rect">
            <a:avLst/>
          </a:prstGeom>
          <a:noFill/>
        </p:spPr>
        <p:txBody>
          <a:bodyPr wrap="square" lIns="91440" tIns="45720" rIns="91440" bIns="45720">
            <a:spAutoFit/>
          </a:bodyPr>
          <a:lstStyle/>
          <a:p>
            <a:pPr algn="ctr"/>
            <a:r>
              <a:rPr lang="en-US" sz="7500" b="1" dirty="0">
                <a:ln w="9525">
                  <a:solidFill>
                    <a:schemeClr val="bg1"/>
                  </a:solidFill>
                  <a:prstDash val="solid"/>
                </a:ln>
                <a:solidFill>
                  <a:srgbClr val="FF0000"/>
                </a:solidFill>
                <a:effectLst>
                  <a:outerShdw blurRad="38100" dist="38100" dir="2700000" algn="tl">
                    <a:srgbClr val="000000">
                      <a:alpha val="43137"/>
                    </a:srgbClr>
                  </a:outerShdw>
                </a:effectLst>
                <a:latin typeface="UTM Avo" panose="020F0502020204030204" pitchFamily="18" charset="0"/>
              </a:rPr>
              <a:t>LUYỆN</a:t>
            </a:r>
            <a:r>
              <a:rPr lang="en-US" sz="75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Avo" panose="020F0502020204030204" pitchFamily="18" charset="0"/>
              </a:rPr>
              <a:t> ĐỌC</a:t>
            </a:r>
            <a:endParaRPr lang="en-US" sz="75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24710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grpSp>
        <p:nvGrpSpPr>
          <p:cNvPr id="3" name="Group 3"/>
          <p:cNvGrpSpPr/>
          <p:nvPr/>
        </p:nvGrpSpPr>
        <p:grpSpPr>
          <a:xfrm>
            <a:off x="209901" y="209550"/>
            <a:ext cx="8675258" cy="4724400"/>
            <a:chOff x="0" y="0"/>
            <a:chExt cx="3875293" cy="1648025"/>
          </a:xfrm>
        </p:grpSpPr>
        <p:sp>
          <p:nvSpPr>
            <p:cNvPr id="4" name="Freeform 4"/>
            <p:cNvSpPr/>
            <p:nvPr/>
          </p:nvSpPr>
          <p:spPr>
            <a:xfrm>
              <a:off x="0" y="0"/>
              <a:ext cx="3875293" cy="1648025"/>
            </a:xfrm>
            <a:custGeom>
              <a:avLst/>
              <a:gdLst/>
              <a:ahLst/>
              <a:cxnLst/>
              <a:rect l="l" t="t" r="r" b="b"/>
              <a:pathLst>
                <a:path w="3875293" h="1648025">
                  <a:moveTo>
                    <a:pt x="23677" y="0"/>
                  </a:moveTo>
                  <a:lnTo>
                    <a:pt x="3851615" y="0"/>
                  </a:lnTo>
                  <a:cubicBezTo>
                    <a:pt x="3857895" y="0"/>
                    <a:pt x="3863917" y="2495"/>
                    <a:pt x="3868358" y="6935"/>
                  </a:cubicBezTo>
                  <a:cubicBezTo>
                    <a:pt x="3872798" y="11375"/>
                    <a:pt x="3875293" y="17398"/>
                    <a:pt x="3875293" y="23677"/>
                  </a:cubicBezTo>
                  <a:lnTo>
                    <a:pt x="3875293" y="1624348"/>
                  </a:lnTo>
                  <a:cubicBezTo>
                    <a:pt x="3875293" y="1630628"/>
                    <a:pt x="3872798" y="1636650"/>
                    <a:pt x="3868358" y="1641091"/>
                  </a:cubicBezTo>
                  <a:cubicBezTo>
                    <a:pt x="3863917" y="1645531"/>
                    <a:pt x="3857895" y="1648025"/>
                    <a:pt x="3851615" y="1648025"/>
                  </a:cubicBezTo>
                  <a:lnTo>
                    <a:pt x="23677" y="1648025"/>
                  </a:lnTo>
                  <a:cubicBezTo>
                    <a:pt x="17398" y="1648025"/>
                    <a:pt x="11375" y="1645531"/>
                    <a:pt x="6935" y="1641091"/>
                  </a:cubicBezTo>
                  <a:cubicBezTo>
                    <a:pt x="2495" y="1636650"/>
                    <a:pt x="0" y="1630628"/>
                    <a:pt x="0" y="1624348"/>
                  </a:cubicBezTo>
                  <a:lnTo>
                    <a:pt x="0" y="23677"/>
                  </a:lnTo>
                  <a:cubicBezTo>
                    <a:pt x="0" y="17398"/>
                    <a:pt x="2495" y="11375"/>
                    <a:pt x="6935" y="6935"/>
                  </a:cubicBezTo>
                  <a:cubicBezTo>
                    <a:pt x="11375" y="2495"/>
                    <a:pt x="17398" y="0"/>
                    <a:pt x="23677" y="0"/>
                  </a:cubicBezTo>
                  <a:close/>
                </a:path>
              </a:pathLst>
            </a:custGeom>
            <a:solidFill>
              <a:srgbClr val="FFFFFF"/>
            </a:solidFill>
            <a:ln w="57150" cap="rnd">
              <a:solidFill>
                <a:srgbClr val="3E82A3"/>
              </a:solidFill>
              <a:prstDash val="solid"/>
              <a:round/>
            </a:ln>
          </p:spPr>
        </p:sp>
        <p:sp>
          <p:nvSpPr>
            <p:cNvPr id="5" name="TextBox 5"/>
            <p:cNvSpPr txBox="1"/>
            <p:nvPr/>
          </p:nvSpPr>
          <p:spPr>
            <a:xfrm>
              <a:off x="0" y="-38100"/>
              <a:ext cx="3875293" cy="16861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6" name="Freeform 6"/>
          <p:cNvSpPr/>
          <p:nvPr/>
        </p:nvSpPr>
        <p:spPr>
          <a:xfrm rot="-1249407">
            <a:off x="-19661" y="4319745"/>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476683">
            <a:off x="8358327" y="-12606"/>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1132091">
            <a:off x="-1640053" y="23277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Rectangle: Rounded Corners 8">
            <a:extLst>
              <a:ext uri="{FF2B5EF4-FFF2-40B4-BE49-F238E27FC236}">
                <a16:creationId xmlns:a16="http://schemas.microsoft.com/office/drawing/2014/main" id="{E1B896B8-E79A-54C8-6AA2-FAC22094089E}"/>
              </a:ext>
            </a:extLst>
          </p:cNvPr>
          <p:cNvSpPr/>
          <p:nvPr/>
        </p:nvSpPr>
        <p:spPr>
          <a:xfrm>
            <a:off x="576667" y="1196094"/>
            <a:ext cx="3359807"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28575">
            <a:solidFill>
              <a:srgbClr val="000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vi-VN" sz="4800" b="1" dirty="0">
                <a:solidFill>
                  <a:srgbClr val="0000CC"/>
                </a:solidFill>
                <a:latin typeface="UTM Avo" panose="02040603050506020204" pitchFamily="18" charset="0"/>
                <a:ea typeface="Times New Roman" panose="02020603050405020304" pitchFamily="18" charset="0"/>
              </a:rPr>
              <a:t>quẩy</a:t>
            </a:r>
            <a:endParaRPr lang="en-US" altLang="vi-VN" sz="4800" b="1" dirty="0">
              <a:solidFill>
                <a:srgbClr val="0000CC"/>
              </a:solidFill>
              <a:latin typeface="UTM Avo" panose="02040603050506020204" pitchFamily="18" charset="0"/>
            </a:endParaRPr>
          </a:p>
        </p:txBody>
      </p:sp>
      <p:sp>
        <p:nvSpPr>
          <p:cNvPr id="17" name="Rectangle 16">
            <a:extLst>
              <a:ext uri="{FF2B5EF4-FFF2-40B4-BE49-F238E27FC236}">
                <a16:creationId xmlns:a16="http://schemas.microsoft.com/office/drawing/2014/main" id="{2FA52972-2E59-E91E-51FE-FCE1DFD750FC}"/>
              </a:ext>
            </a:extLst>
          </p:cNvPr>
          <p:cNvSpPr/>
          <p:nvPr/>
        </p:nvSpPr>
        <p:spPr>
          <a:xfrm>
            <a:off x="1206079" y="243972"/>
            <a:ext cx="6437376" cy="754053"/>
          </a:xfrm>
          <a:prstGeom prst="rect">
            <a:avLst/>
          </a:prstGeom>
          <a:noFill/>
        </p:spPr>
        <p:txBody>
          <a:bodyPr wrap="square" lIns="91440" tIns="45720" rIns="91440" bIns="45720">
            <a:spAutoFit/>
          </a:bodyPr>
          <a:lstStyle/>
          <a:p>
            <a:pPr algn="ctr"/>
            <a:r>
              <a:rPr lang="en-US" sz="4300" b="1" dirty="0" err="1">
                <a:ln w="9525">
                  <a:solidFill>
                    <a:schemeClr val="bg1"/>
                  </a:solidFill>
                  <a:prstDash val="solid"/>
                </a:ln>
                <a:solidFill>
                  <a:srgbClr val="FF0000"/>
                </a:solidFill>
                <a:effectLst>
                  <a:outerShdw blurRad="38100" dist="38100" dir="2700000" algn="tl">
                    <a:srgbClr val="000000">
                      <a:alpha val="43137"/>
                    </a:srgbClr>
                  </a:outerShdw>
                </a:effectLst>
                <a:latin typeface="UTM Avo" panose="020F0502020204030204" pitchFamily="18" charset="0"/>
              </a:rPr>
              <a:t>Luyện</a:t>
            </a:r>
            <a:r>
              <a:rPr lang="en-US" sz="4300" b="1" dirty="0">
                <a:ln w="9525">
                  <a:solidFill>
                    <a:schemeClr val="bg1"/>
                  </a:solidFill>
                  <a:prstDash val="solid"/>
                </a:ln>
                <a:solidFill>
                  <a:srgbClr val="FF0000"/>
                </a:solidFill>
                <a:effectLst>
                  <a:outerShdw blurRad="38100" dist="38100" dir="2700000" algn="tl">
                    <a:srgbClr val="000000">
                      <a:alpha val="43137"/>
                    </a:srgbClr>
                  </a:outerShdw>
                </a:effectLst>
                <a:latin typeface="UTM Avo" panose="020F0502020204030204" pitchFamily="18" charset="0"/>
              </a:rPr>
              <a:t> </a:t>
            </a:r>
            <a:r>
              <a:rPr lang="en-US" sz="4300" b="1" dirty="0" err="1">
                <a:ln w="9525">
                  <a:solidFill>
                    <a:schemeClr val="bg1"/>
                  </a:solidFill>
                  <a:prstDash val="solid"/>
                </a:ln>
                <a:solidFill>
                  <a:srgbClr val="FF0000"/>
                </a:solidFill>
                <a:effectLst>
                  <a:outerShdw blurRad="38100" dist="38100" dir="2700000" algn="tl">
                    <a:srgbClr val="000000">
                      <a:alpha val="43137"/>
                    </a:srgbClr>
                  </a:outerShdw>
                </a:effectLst>
                <a:latin typeface="UTM Avo" panose="020F0502020204030204" pitchFamily="18" charset="0"/>
              </a:rPr>
              <a:t>đọc</a:t>
            </a:r>
            <a:r>
              <a:rPr lang="en-US" sz="4300" b="1" dirty="0">
                <a:ln w="9525">
                  <a:solidFill>
                    <a:schemeClr val="bg1"/>
                  </a:solidFill>
                  <a:prstDash val="solid"/>
                </a:ln>
                <a:solidFill>
                  <a:srgbClr val="FF0000"/>
                </a:solidFill>
                <a:effectLst>
                  <a:outerShdw blurRad="38100" dist="38100" dir="2700000" algn="tl">
                    <a:srgbClr val="000000">
                      <a:alpha val="43137"/>
                    </a:srgbClr>
                  </a:outerShdw>
                </a:effectLst>
                <a:latin typeface="UTM Avo" panose="020F0502020204030204" pitchFamily="18" charset="0"/>
              </a:rPr>
              <a:t> </a:t>
            </a:r>
            <a:r>
              <a:rPr lang="en-US" sz="4300" b="1" dirty="0" err="1">
                <a:ln w="9525">
                  <a:solidFill>
                    <a:schemeClr val="bg1"/>
                  </a:solidFill>
                  <a:prstDash val="solid"/>
                </a:ln>
                <a:solidFill>
                  <a:srgbClr val="FF0000"/>
                </a:solidFill>
                <a:effectLst>
                  <a:outerShdw blurRad="38100" dist="38100" dir="2700000" algn="tl">
                    <a:srgbClr val="000000">
                      <a:alpha val="43137"/>
                    </a:srgbClr>
                  </a:outerShdw>
                </a:effectLst>
                <a:latin typeface="UTM Avo" panose="020F0502020204030204" pitchFamily="18" charset="0"/>
              </a:rPr>
              <a:t>từ</a:t>
            </a:r>
            <a:r>
              <a:rPr lang="en-US" sz="4300" b="1" dirty="0">
                <a:ln w="9525">
                  <a:solidFill>
                    <a:schemeClr val="bg1"/>
                  </a:solidFill>
                  <a:prstDash val="solid"/>
                </a:ln>
                <a:solidFill>
                  <a:srgbClr val="FF0000"/>
                </a:solidFill>
                <a:effectLst>
                  <a:outerShdw blurRad="38100" dist="38100" dir="2700000" algn="tl">
                    <a:srgbClr val="000000">
                      <a:alpha val="43137"/>
                    </a:srgbClr>
                  </a:outerShdw>
                </a:effectLst>
                <a:latin typeface="UTM Avo" panose="020F0502020204030204" pitchFamily="18" charset="0"/>
              </a:rPr>
              <a:t> </a:t>
            </a:r>
            <a:r>
              <a:rPr lang="en-US" sz="4300" b="1" dirty="0" err="1">
                <a:ln w="9525">
                  <a:solidFill>
                    <a:schemeClr val="bg1"/>
                  </a:solidFill>
                  <a:prstDash val="solid"/>
                </a:ln>
                <a:solidFill>
                  <a:srgbClr val="FF0000"/>
                </a:solidFill>
                <a:effectLst>
                  <a:outerShdw blurRad="38100" dist="38100" dir="2700000" algn="tl">
                    <a:srgbClr val="000000">
                      <a:alpha val="43137"/>
                    </a:srgbClr>
                  </a:outerShdw>
                </a:effectLst>
                <a:latin typeface="UTM Avo" panose="020F0502020204030204" pitchFamily="18" charset="0"/>
              </a:rPr>
              <a:t>khó</a:t>
            </a:r>
            <a:endParaRPr lang="en-US" sz="43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18" name="Rectangle: Rounded Corners 8">
            <a:extLst>
              <a:ext uri="{FF2B5EF4-FFF2-40B4-BE49-F238E27FC236}">
                <a16:creationId xmlns:a16="http://schemas.microsoft.com/office/drawing/2014/main" id="{EA2A3850-C6A9-9899-2336-52B945814768}"/>
              </a:ext>
            </a:extLst>
          </p:cNvPr>
          <p:cNvSpPr/>
          <p:nvPr/>
        </p:nvSpPr>
        <p:spPr>
          <a:xfrm>
            <a:off x="4826000" y="1226687"/>
            <a:ext cx="390161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28575">
            <a:solidFill>
              <a:srgbClr val="000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vi-VN" sz="4800" b="1" dirty="0">
                <a:solidFill>
                  <a:srgbClr val="0000CC"/>
                </a:solidFill>
                <a:latin typeface="UTM Avo" panose="02040603050506020204" pitchFamily="18" charset="0"/>
                <a:ea typeface="Times New Roman" panose="02020603050405020304" pitchFamily="18" charset="0"/>
              </a:rPr>
              <a:t>hãng buôn</a:t>
            </a:r>
            <a:endParaRPr lang="en-US" altLang="vi-VN" sz="4800" b="1" dirty="0">
              <a:solidFill>
                <a:srgbClr val="0000CC"/>
              </a:solidFill>
              <a:latin typeface="UTM Avo" panose="02040603050506020204" pitchFamily="18" charset="0"/>
            </a:endParaRPr>
          </a:p>
        </p:txBody>
      </p:sp>
      <p:sp>
        <p:nvSpPr>
          <p:cNvPr id="19" name="Rectangle: Rounded Corners 8">
            <a:extLst>
              <a:ext uri="{FF2B5EF4-FFF2-40B4-BE49-F238E27FC236}">
                <a16:creationId xmlns:a16="http://schemas.microsoft.com/office/drawing/2014/main" id="{030F868E-471D-B7CD-C034-C524872455F8}"/>
              </a:ext>
            </a:extLst>
          </p:cNvPr>
          <p:cNvSpPr/>
          <p:nvPr/>
        </p:nvSpPr>
        <p:spPr>
          <a:xfrm>
            <a:off x="1206079" y="2438674"/>
            <a:ext cx="6785658" cy="1277004"/>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28575">
            <a:solidFill>
              <a:srgbClr val="000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vi-VN" sz="4800" b="1" dirty="0">
                <a:solidFill>
                  <a:srgbClr val="0000CC"/>
                </a:solidFill>
                <a:latin typeface="UTM Avo" panose="02040603050506020204" pitchFamily="18" charset="0"/>
                <a:ea typeface="Times New Roman" panose="02020603050405020304" pitchFamily="18" charset="0"/>
              </a:rPr>
              <a:t>xưởng sửa chữa tàu</a:t>
            </a:r>
            <a:endParaRPr lang="en-US" altLang="vi-VN" sz="4800" b="1" dirty="0">
              <a:solidFill>
                <a:srgbClr val="0000CC"/>
              </a:solidFill>
              <a:latin typeface="UTM Avo" panose="02040603050506020204" pitchFamily="18" charset="0"/>
            </a:endParaRPr>
          </a:p>
        </p:txBody>
      </p:sp>
      <p:sp>
        <p:nvSpPr>
          <p:cNvPr id="20" name="Rectangle: Rounded Corners 8">
            <a:extLst>
              <a:ext uri="{FF2B5EF4-FFF2-40B4-BE49-F238E27FC236}">
                <a16:creationId xmlns:a16="http://schemas.microsoft.com/office/drawing/2014/main" id="{EDB06CFB-C904-8F45-8DB1-9E9DE344150D}"/>
              </a:ext>
            </a:extLst>
          </p:cNvPr>
          <p:cNvSpPr/>
          <p:nvPr/>
        </p:nvSpPr>
        <p:spPr>
          <a:xfrm>
            <a:off x="2701439" y="3854450"/>
            <a:ext cx="3564207"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28575">
            <a:solidFill>
              <a:srgbClr val="000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vi-VN" sz="4500" b="1" dirty="0">
                <a:solidFill>
                  <a:srgbClr val="0000CC"/>
                </a:solidFill>
                <a:latin typeface="UTM Avo" panose="02040603050506020204" pitchFamily="18" charset="0"/>
                <a:ea typeface="Times New Roman" panose="02020603050405020304" pitchFamily="18" charset="0"/>
              </a:rPr>
              <a:t>diễn thuyết </a:t>
            </a:r>
            <a:endParaRPr lang="en-US" altLang="vi-VN" sz="4500" b="1" dirty="0">
              <a:solidFill>
                <a:srgbClr val="0000CC"/>
              </a:solidFill>
              <a:latin typeface="UTM Avo" panose="02040603050506020204" pitchFamily="18" charset="0"/>
            </a:endParaRPr>
          </a:p>
        </p:txBody>
      </p:sp>
    </p:spTree>
    <p:extLst>
      <p:ext uri="{BB962C8B-B14F-4D97-AF65-F5344CB8AC3E}">
        <p14:creationId xmlns:p14="http://schemas.microsoft.com/office/powerpoint/2010/main" val="335542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8" grpId="0" bldLvl="0" animBg="1"/>
      <p:bldP spid="19" grpId="0" bldLvl="0" animBg="1"/>
      <p:bldP spid="2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grpSp>
        <p:nvGrpSpPr>
          <p:cNvPr id="3" name="Group 3"/>
          <p:cNvGrpSpPr/>
          <p:nvPr/>
        </p:nvGrpSpPr>
        <p:grpSpPr>
          <a:xfrm>
            <a:off x="209901" y="209550"/>
            <a:ext cx="8675258" cy="4724400"/>
            <a:chOff x="0" y="0"/>
            <a:chExt cx="3875293" cy="1648025"/>
          </a:xfrm>
        </p:grpSpPr>
        <p:sp>
          <p:nvSpPr>
            <p:cNvPr id="4" name="Freeform 4"/>
            <p:cNvSpPr/>
            <p:nvPr/>
          </p:nvSpPr>
          <p:spPr>
            <a:xfrm>
              <a:off x="0" y="0"/>
              <a:ext cx="3875293" cy="1648025"/>
            </a:xfrm>
            <a:custGeom>
              <a:avLst/>
              <a:gdLst/>
              <a:ahLst/>
              <a:cxnLst/>
              <a:rect l="l" t="t" r="r" b="b"/>
              <a:pathLst>
                <a:path w="3875293" h="1648025">
                  <a:moveTo>
                    <a:pt x="23677" y="0"/>
                  </a:moveTo>
                  <a:lnTo>
                    <a:pt x="3851615" y="0"/>
                  </a:lnTo>
                  <a:cubicBezTo>
                    <a:pt x="3857895" y="0"/>
                    <a:pt x="3863917" y="2495"/>
                    <a:pt x="3868358" y="6935"/>
                  </a:cubicBezTo>
                  <a:cubicBezTo>
                    <a:pt x="3872798" y="11375"/>
                    <a:pt x="3875293" y="17398"/>
                    <a:pt x="3875293" y="23677"/>
                  </a:cubicBezTo>
                  <a:lnTo>
                    <a:pt x="3875293" y="1624348"/>
                  </a:lnTo>
                  <a:cubicBezTo>
                    <a:pt x="3875293" y="1630628"/>
                    <a:pt x="3872798" y="1636650"/>
                    <a:pt x="3868358" y="1641091"/>
                  </a:cubicBezTo>
                  <a:cubicBezTo>
                    <a:pt x="3863917" y="1645531"/>
                    <a:pt x="3857895" y="1648025"/>
                    <a:pt x="3851615" y="1648025"/>
                  </a:cubicBezTo>
                  <a:lnTo>
                    <a:pt x="23677" y="1648025"/>
                  </a:lnTo>
                  <a:cubicBezTo>
                    <a:pt x="17398" y="1648025"/>
                    <a:pt x="11375" y="1645531"/>
                    <a:pt x="6935" y="1641091"/>
                  </a:cubicBezTo>
                  <a:cubicBezTo>
                    <a:pt x="2495" y="1636650"/>
                    <a:pt x="0" y="1630628"/>
                    <a:pt x="0" y="1624348"/>
                  </a:cubicBezTo>
                  <a:lnTo>
                    <a:pt x="0" y="23677"/>
                  </a:lnTo>
                  <a:cubicBezTo>
                    <a:pt x="0" y="17398"/>
                    <a:pt x="2495" y="11375"/>
                    <a:pt x="6935" y="6935"/>
                  </a:cubicBezTo>
                  <a:cubicBezTo>
                    <a:pt x="11375" y="2495"/>
                    <a:pt x="17398" y="0"/>
                    <a:pt x="23677" y="0"/>
                  </a:cubicBezTo>
                  <a:close/>
                </a:path>
              </a:pathLst>
            </a:custGeom>
            <a:solidFill>
              <a:srgbClr val="FFFFFF"/>
            </a:solidFill>
            <a:ln w="57150" cap="rnd">
              <a:solidFill>
                <a:srgbClr val="3E82A3"/>
              </a:solidFill>
              <a:prstDash val="solid"/>
              <a:round/>
            </a:ln>
          </p:spPr>
        </p:sp>
        <p:sp>
          <p:nvSpPr>
            <p:cNvPr id="5" name="TextBox 5"/>
            <p:cNvSpPr txBox="1"/>
            <p:nvPr/>
          </p:nvSpPr>
          <p:spPr>
            <a:xfrm>
              <a:off x="0" y="-38100"/>
              <a:ext cx="3875293" cy="16861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6" name="Freeform 6"/>
          <p:cNvSpPr/>
          <p:nvPr/>
        </p:nvSpPr>
        <p:spPr>
          <a:xfrm rot="-1249407">
            <a:off x="-19661" y="4319745"/>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476683">
            <a:off x="8358327" y="-12606"/>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1132091">
            <a:off x="-1640053" y="23277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Rectangle 16">
            <a:extLst>
              <a:ext uri="{FF2B5EF4-FFF2-40B4-BE49-F238E27FC236}">
                <a16:creationId xmlns:a16="http://schemas.microsoft.com/office/drawing/2014/main" id="{2FA52972-2E59-E91E-51FE-FCE1DFD750FC}"/>
              </a:ext>
            </a:extLst>
          </p:cNvPr>
          <p:cNvSpPr/>
          <p:nvPr/>
        </p:nvSpPr>
        <p:spPr>
          <a:xfrm>
            <a:off x="1327912" y="210487"/>
            <a:ext cx="643737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F0502020204030204" pitchFamily="18" charset="0"/>
                <a:cs typeface="Arial"/>
                <a:sym typeface="Arial"/>
              </a:rPr>
              <a:t>Giải</a:t>
            </a:r>
            <a:r>
              <a:rPr kumimoji="0" lang="en-US" sz="3200" b="1" i="0" u="none" strike="noStrike" kern="0" cap="none" spc="0" normalizeH="0" baseline="0" noProof="0" dirty="0">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F0502020204030204" pitchFamily="18" charset="0"/>
                <a:cs typeface="Arial"/>
                <a:sym typeface="Arial"/>
              </a:rPr>
              <a:t> </a:t>
            </a:r>
            <a:r>
              <a:rPr kumimoji="0" lang="en-US" sz="3200" b="1" i="0" u="none" strike="noStrike" kern="0" cap="none" spc="0" normalizeH="0" baseline="0" noProof="0" dirty="0" err="1">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F0502020204030204" pitchFamily="18" charset="0"/>
                <a:cs typeface="Arial"/>
                <a:sym typeface="Arial"/>
              </a:rPr>
              <a:t>nghĩa</a:t>
            </a:r>
            <a:r>
              <a:rPr kumimoji="0" lang="en-US" sz="3200" b="1" i="0" u="none" strike="noStrike" kern="0" cap="none" spc="0" normalizeH="0" baseline="0" noProof="0" dirty="0">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F0502020204030204" pitchFamily="18" charset="0"/>
                <a:cs typeface="Arial"/>
                <a:sym typeface="Arial"/>
              </a:rPr>
              <a:t> </a:t>
            </a:r>
            <a:r>
              <a:rPr kumimoji="0" lang="en-US" sz="3200" b="1" i="0" u="none" strike="noStrike" kern="0" cap="none" spc="0" normalizeH="0" baseline="0" noProof="0" dirty="0" err="1">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F0502020204030204" pitchFamily="18" charset="0"/>
                <a:cs typeface="Arial"/>
                <a:sym typeface="Arial"/>
              </a:rPr>
              <a:t>từ</a:t>
            </a:r>
            <a:r>
              <a:rPr kumimoji="0" lang="en-US" sz="3200" b="1" i="0" u="none" strike="noStrike" kern="0" cap="none" spc="0" normalizeH="0" baseline="0" noProof="0" dirty="0">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F0502020204030204" pitchFamily="18" charset="0"/>
                <a:cs typeface="Arial"/>
                <a:sym typeface="Arial"/>
              </a:rPr>
              <a:t> </a:t>
            </a:r>
            <a:r>
              <a:rPr kumimoji="0" lang="en-US" sz="3200" b="1" i="0" u="none" strike="noStrike" kern="0" cap="none" spc="0" normalizeH="0" baseline="0" noProof="0" dirty="0" err="1">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F0502020204030204" pitchFamily="18" charset="0"/>
                <a:cs typeface="Arial"/>
                <a:sym typeface="Arial"/>
              </a:rPr>
              <a:t>khó</a:t>
            </a:r>
            <a:endParaRPr kumimoji="0" lang="en-US" sz="32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Arial"/>
              <a:cs typeface="Arial"/>
              <a:sym typeface="Arial"/>
            </a:endParaRPr>
          </a:p>
        </p:txBody>
      </p:sp>
      <p:sp>
        <p:nvSpPr>
          <p:cNvPr id="2" name="TextBox 1">
            <a:extLst>
              <a:ext uri="{FF2B5EF4-FFF2-40B4-BE49-F238E27FC236}">
                <a16:creationId xmlns:a16="http://schemas.microsoft.com/office/drawing/2014/main" id="{6B23753A-3F89-A698-9231-2C2ED585A2DB}"/>
              </a:ext>
            </a:extLst>
          </p:cNvPr>
          <p:cNvSpPr txBox="1"/>
          <p:nvPr/>
        </p:nvSpPr>
        <p:spPr>
          <a:xfrm>
            <a:off x="506196" y="806728"/>
            <a:ext cx="8129803" cy="4262705"/>
          </a:xfrm>
          <a:prstGeom prst="rect">
            <a:avLst/>
          </a:prstGeom>
          <a:noFill/>
        </p:spPr>
        <p:txBody>
          <a:bodyPr wrap="square" rtlCol="0">
            <a:spAutoFit/>
          </a:bodyPr>
          <a:lstStyle/>
          <a:p>
            <a:pPr algn="just">
              <a:lnSpc>
                <a:spcPct val="150000"/>
              </a:lnSpc>
              <a:tabLst>
                <a:tab pos="508000" algn="l"/>
              </a:tabLst>
            </a:pP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b="1" i="1"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Hiệu</a:t>
            </a:r>
            <a:r>
              <a:rPr lang="en-US" sz="2100" b="1" i="1"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b="1" i="1"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cầm</a:t>
            </a:r>
            <a:r>
              <a:rPr lang="en-US" sz="2100" b="1" i="1"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b="1" i="1"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đồ</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cửa</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hàng</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nhận</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đồ</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của</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người</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đang</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cần</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tiền</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đem</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gửi</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để</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vay</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tiền</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endParaRPr lang="en-US" sz="2100" kern="100" dirty="0">
              <a:solidFill>
                <a:srgbClr val="231F20"/>
              </a:solidFill>
              <a:highlight>
                <a:srgbClr val="FFFFFF"/>
              </a:highlight>
              <a:latin typeface="UTM Avo" panose="02040603050506020204" pitchFamily="18" charset="0"/>
              <a:ea typeface="Arial" panose="020B0604020202020204" pitchFamily="34" charset="0"/>
            </a:endParaRPr>
          </a:p>
          <a:p>
            <a:pPr algn="just">
              <a:lnSpc>
                <a:spcPct val="150000"/>
              </a:lnSpc>
            </a:pP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a:t>
            </a:r>
            <a:r>
              <a:rPr lang="en-US" sz="2100" i="1"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b="1" i="1"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Trắng</a:t>
            </a:r>
            <a:r>
              <a:rPr lang="en-US" sz="2100" b="1" i="1"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b="1" i="1"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tay</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mất</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sạch</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tiền</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của</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a:t>
            </a:r>
            <a:endParaRPr lang="en-US" sz="2100" kern="100" dirty="0">
              <a:solidFill>
                <a:srgbClr val="231F20"/>
              </a:solidFill>
              <a:highlight>
                <a:srgbClr val="FFFFFF"/>
              </a:highlight>
              <a:latin typeface="UTM Avo" panose="02040603050506020204" pitchFamily="18" charset="0"/>
              <a:ea typeface="Arial" panose="020B0604020202020204" pitchFamily="34" charset="0"/>
            </a:endParaRPr>
          </a:p>
          <a:p>
            <a:pPr algn="just">
              <a:lnSpc>
                <a:spcPct val="150000"/>
              </a:lnSpc>
            </a:pP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a:t>
            </a:r>
            <a:r>
              <a:rPr lang="en-US" sz="2100" i="1"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b="1" i="1"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Độc</a:t>
            </a:r>
            <a:r>
              <a:rPr lang="en-US" sz="2100" b="1" i="1"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b="1" i="1"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chiếm</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chiếm</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giữ</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một</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mình</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không</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chia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sẻ</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t>
            </a:r>
            <a:r>
              <a:rPr lang="en-US" sz="2100" kern="100" dirty="0" err="1">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cho</a:t>
            </a:r>
            <a:r>
              <a:rPr lang="en-US" sz="2100" kern="100" dirty="0">
                <a:solidFill>
                  <a:srgbClr val="231F20"/>
                </a:solidFill>
                <a:highlight>
                  <a:srgbClr val="FFFFFF"/>
                </a:highlight>
                <a:latin typeface="UTM Avo" panose="02040603050506020204" pitchFamily="18" charset="0"/>
                <a:ea typeface="Arial" panose="020B0604020202020204" pitchFamily="34" charset="0"/>
                <a:cs typeface="Times New Roman" panose="02020603050405020304" pitchFamily="18" charset="0"/>
              </a:rPr>
              <a:t> ai.</a:t>
            </a:r>
            <a:endParaRPr lang="en-US" sz="2100" kern="100" dirty="0">
              <a:solidFill>
                <a:srgbClr val="231F20"/>
              </a:solidFill>
              <a:highlight>
                <a:srgbClr val="FFFFFF"/>
              </a:highlight>
              <a:latin typeface="UTM Avo" panose="02040603050506020204" pitchFamily="18" charset="0"/>
              <a:ea typeface="Arial" panose="020B0604020202020204" pitchFamily="34" charset="0"/>
            </a:endParaRPr>
          </a:p>
          <a:p>
            <a:pPr algn="just">
              <a:lnSpc>
                <a:spcPct val="150000"/>
              </a:lnSpc>
            </a:pPr>
            <a:r>
              <a:rPr lang="en-US" sz="2100" dirty="0">
                <a:latin typeface="UTM Avo" panose="02040603050506020204" pitchFamily="18" charset="0"/>
                <a:ea typeface="SimSun" panose="02010600030101010101" pitchFamily="2" charset="-122"/>
              </a:rPr>
              <a:t>+</a:t>
            </a:r>
            <a:r>
              <a:rPr lang="en-US" sz="2100" i="1" dirty="0">
                <a:latin typeface="UTM Avo" panose="02040603050506020204" pitchFamily="18" charset="0"/>
                <a:ea typeface="SimSun" panose="02010600030101010101" pitchFamily="2" charset="-122"/>
              </a:rPr>
              <a:t> </a:t>
            </a:r>
            <a:r>
              <a:rPr lang="en-US" sz="2100" b="1" i="1" dirty="0" err="1">
                <a:latin typeface="UTM Avo" panose="02040603050506020204" pitchFamily="18" charset="0"/>
                <a:ea typeface="SimSun" panose="02010600030101010101" pitchFamily="2" charset="-122"/>
              </a:rPr>
              <a:t>Diễn</a:t>
            </a:r>
            <a:r>
              <a:rPr lang="en-US" sz="2100" b="1" i="1" dirty="0">
                <a:latin typeface="UTM Avo" panose="02040603050506020204" pitchFamily="18" charset="0"/>
                <a:ea typeface="SimSun" panose="02010600030101010101" pitchFamily="2" charset="-122"/>
              </a:rPr>
              <a:t> </a:t>
            </a:r>
            <a:r>
              <a:rPr lang="en-US" sz="2100" b="1" i="1" dirty="0" err="1">
                <a:latin typeface="UTM Avo" panose="02040603050506020204" pitchFamily="18" charset="0"/>
                <a:ea typeface="SimSun" panose="02010600030101010101" pitchFamily="2" charset="-122"/>
              </a:rPr>
              <a:t>thuyết</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nói</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trước</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công</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chúng</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nhằm</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tuyên</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truyền</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thuyết</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phục</a:t>
            </a:r>
            <a:r>
              <a:rPr lang="en-US" sz="2100" dirty="0">
                <a:latin typeface="UTM Avo" panose="02040603050506020204" pitchFamily="18" charset="0"/>
                <a:ea typeface="SimSun" panose="02010600030101010101" pitchFamily="2" charset="-122"/>
              </a:rPr>
              <a:t>.</a:t>
            </a:r>
          </a:p>
          <a:p>
            <a:pPr algn="just">
              <a:lnSpc>
                <a:spcPct val="150000"/>
              </a:lnSpc>
            </a:pPr>
            <a:r>
              <a:rPr lang="en-US" sz="2100" dirty="0">
                <a:latin typeface="UTM Avo" panose="02040603050506020204" pitchFamily="18" charset="0"/>
                <a:ea typeface="SimSun" panose="02010600030101010101" pitchFamily="2" charset="-122"/>
              </a:rPr>
              <a:t>+ </a:t>
            </a:r>
            <a:r>
              <a:rPr lang="en-US" sz="2100" b="1" i="1" dirty="0" err="1">
                <a:latin typeface="UTM Avo" panose="02040603050506020204" pitchFamily="18" charset="0"/>
                <a:ea typeface="SimSun" panose="02010600030101010101" pitchFamily="2" charset="-122"/>
              </a:rPr>
              <a:t>Đồng</a:t>
            </a:r>
            <a:r>
              <a:rPr lang="en-US" sz="2100" b="1" dirty="0">
                <a:latin typeface="UTM Avo" panose="02040603050506020204" pitchFamily="18" charset="0"/>
                <a:ea typeface="SimSun" panose="02010600030101010101" pitchFamily="2" charset="-122"/>
              </a:rPr>
              <a:t>, </a:t>
            </a:r>
            <a:r>
              <a:rPr lang="en-US" sz="2100" b="1" i="1" dirty="0" err="1">
                <a:latin typeface="UTM Avo" panose="02040603050506020204" pitchFamily="18" charset="0"/>
                <a:ea typeface="SimSun" panose="02010600030101010101" pitchFamily="2" charset="-122"/>
              </a:rPr>
              <a:t>hào</a:t>
            </a:r>
            <a:r>
              <a:rPr lang="en-US" sz="2100" b="1" dirty="0">
                <a:latin typeface="UTM Avo" panose="02040603050506020204" pitchFamily="18" charset="0"/>
                <a:ea typeface="SimSun" panose="02010600030101010101" pitchFamily="2" charset="-122"/>
              </a:rPr>
              <a:t>, </a:t>
            </a:r>
            <a:r>
              <a:rPr lang="en-US" sz="2100" b="1" i="1" dirty="0">
                <a:latin typeface="UTM Avo" panose="02040603050506020204" pitchFamily="18" charset="0"/>
                <a:ea typeface="SimSun" panose="02010600030101010101" pitchFamily="2" charset="-122"/>
              </a:rPr>
              <a:t>xu</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ba</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đơn</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vị</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tiền</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tệ</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thời</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trước</a:t>
            </a:r>
            <a:r>
              <a:rPr lang="en-US" sz="2100" dirty="0">
                <a:latin typeface="UTM Avo" panose="02040603050506020204" pitchFamily="18" charset="0"/>
                <a:ea typeface="SimSun" panose="02010600030101010101" pitchFamily="2" charset="-122"/>
              </a:rPr>
              <a:t>.</a:t>
            </a:r>
          </a:p>
          <a:p>
            <a:pPr algn="just">
              <a:lnSpc>
                <a:spcPct val="150000"/>
              </a:lnSpc>
            </a:pPr>
            <a:r>
              <a:rPr lang="en-US" sz="2100" dirty="0">
                <a:latin typeface="UTM Avo" panose="02040603050506020204" pitchFamily="18" charset="0"/>
                <a:ea typeface="SimSun" panose="02010600030101010101" pitchFamily="2" charset="-122"/>
              </a:rPr>
              <a:t>+ </a:t>
            </a:r>
            <a:r>
              <a:rPr lang="en-US" sz="2100" b="1" i="1" dirty="0" err="1">
                <a:latin typeface="UTM Avo" panose="02040603050506020204" pitchFamily="18" charset="0"/>
                <a:ea typeface="SimSun" panose="02010600030101010101" pitchFamily="2" charset="-122"/>
              </a:rPr>
              <a:t>Thịnh</a:t>
            </a:r>
            <a:r>
              <a:rPr lang="en-US" sz="2100" b="1" i="1" dirty="0">
                <a:latin typeface="UTM Avo" panose="02040603050506020204" pitchFamily="18" charset="0"/>
                <a:ea typeface="SimSun" panose="02010600030101010101" pitchFamily="2" charset="-122"/>
              </a:rPr>
              <a:t> </a:t>
            </a:r>
            <a:r>
              <a:rPr lang="en-US" sz="2100" b="1" i="1" dirty="0" err="1">
                <a:latin typeface="UTM Avo" panose="02040603050506020204" pitchFamily="18" charset="0"/>
                <a:ea typeface="SimSun" panose="02010600030101010101" pitchFamily="2" charset="-122"/>
              </a:rPr>
              <a:t>vượng</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đang</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phát</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triển</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mạnh</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giàu</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có</a:t>
            </a:r>
            <a:r>
              <a:rPr lang="en-US" sz="2100" dirty="0">
                <a:latin typeface="UTM Avo" panose="02040603050506020204" pitchFamily="18" charset="0"/>
                <a:ea typeface="SimSun" panose="02010600030101010101" pitchFamily="2" charset="-122"/>
              </a:rPr>
              <a:t> </a:t>
            </a:r>
            <a:r>
              <a:rPr lang="en-US" sz="2100" dirty="0" err="1">
                <a:latin typeface="UTM Avo" panose="02040603050506020204" pitchFamily="18" charset="0"/>
                <a:ea typeface="SimSun" panose="02010600030101010101" pitchFamily="2" charset="-122"/>
              </a:rPr>
              <a:t>lên</a:t>
            </a:r>
            <a:r>
              <a:rPr lang="en-US" sz="2100" dirty="0">
                <a:latin typeface="UTM Avo" panose="02040603050506020204" pitchFamily="18" charset="0"/>
                <a:ea typeface="SimSun" panose="02010600030101010101" pitchFamily="2" charset="-122"/>
              </a:rPr>
              <a:t>.</a:t>
            </a:r>
          </a:p>
          <a:p>
            <a:r>
              <a:rPr lang="vi-VN" sz="1900" dirty="0">
                <a:latin typeface="UTM Avo" panose="02040603050506020204" pitchFamily="18" charset="0"/>
                <a:ea typeface="Times New Roman" panose="02020603050405020304" pitchFamily="18" charset="0"/>
              </a:rPr>
              <a:t> </a:t>
            </a:r>
            <a:endParaRPr lang="en-US" sz="1900" dirty="0">
              <a:latin typeface="UTM Avo" panose="02040603050506020204" pitchFamily="18" charset="0"/>
              <a:ea typeface="Times New Roman" panose="02020603050405020304" pitchFamily="18" charset="0"/>
            </a:endParaRPr>
          </a:p>
        </p:txBody>
      </p:sp>
      <p:sp>
        <p:nvSpPr>
          <p:cNvPr id="8" name="Rectangle: Rounded Corners 7">
            <a:extLst>
              <a:ext uri="{FF2B5EF4-FFF2-40B4-BE49-F238E27FC236}">
                <a16:creationId xmlns:a16="http://schemas.microsoft.com/office/drawing/2014/main" id="{2855373C-BF63-472B-471E-7A441323AA04}"/>
              </a:ext>
            </a:extLst>
          </p:cNvPr>
          <p:cNvSpPr/>
          <p:nvPr/>
        </p:nvSpPr>
        <p:spPr>
          <a:xfrm>
            <a:off x="355600" y="795262"/>
            <a:ext cx="8382000" cy="4002562"/>
          </a:xfrm>
          <a:prstGeom prst="roundRect">
            <a:avLst/>
          </a:prstGeom>
          <a:noFill/>
          <a:ln w="57150">
            <a:solidFill>
              <a:srgbClr val="0000CC"/>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38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EEAFF"/>
        </a:solidFill>
        <a:effectLst/>
      </p:bgPr>
    </p:bg>
    <p:spTree>
      <p:nvGrpSpPr>
        <p:cNvPr id="1" name=""/>
        <p:cNvGrpSpPr/>
        <p:nvPr/>
      </p:nvGrpSpPr>
      <p:grpSpPr>
        <a:xfrm>
          <a:off x="0" y="0"/>
          <a:ext cx="0" cy="0"/>
          <a:chOff x="0" y="0"/>
          <a:chExt cx="0" cy="0"/>
        </a:xfrm>
      </p:grpSpPr>
      <p:grpSp>
        <p:nvGrpSpPr>
          <p:cNvPr id="3" name="Group 3"/>
          <p:cNvGrpSpPr/>
          <p:nvPr/>
        </p:nvGrpSpPr>
        <p:grpSpPr>
          <a:xfrm>
            <a:off x="229195" y="161385"/>
            <a:ext cx="8675258" cy="4724400"/>
            <a:chOff x="0" y="0"/>
            <a:chExt cx="3875293" cy="1648025"/>
          </a:xfrm>
        </p:grpSpPr>
        <p:sp>
          <p:nvSpPr>
            <p:cNvPr id="4" name="Freeform 4"/>
            <p:cNvSpPr/>
            <p:nvPr/>
          </p:nvSpPr>
          <p:spPr>
            <a:xfrm>
              <a:off x="0" y="0"/>
              <a:ext cx="3875293" cy="1648025"/>
            </a:xfrm>
            <a:custGeom>
              <a:avLst/>
              <a:gdLst/>
              <a:ahLst/>
              <a:cxnLst/>
              <a:rect l="l" t="t" r="r" b="b"/>
              <a:pathLst>
                <a:path w="3875293" h="1648025">
                  <a:moveTo>
                    <a:pt x="23677" y="0"/>
                  </a:moveTo>
                  <a:lnTo>
                    <a:pt x="3851615" y="0"/>
                  </a:lnTo>
                  <a:cubicBezTo>
                    <a:pt x="3857895" y="0"/>
                    <a:pt x="3863917" y="2495"/>
                    <a:pt x="3868358" y="6935"/>
                  </a:cubicBezTo>
                  <a:cubicBezTo>
                    <a:pt x="3872798" y="11375"/>
                    <a:pt x="3875293" y="17398"/>
                    <a:pt x="3875293" y="23677"/>
                  </a:cubicBezTo>
                  <a:lnTo>
                    <a:pt x="3875293" y="1624348"/>
                  </a:lnTo>
                  <a:cubicBezTo>
                    <a:pt x="3875293" y="1630628"/>
                    <a:pt x="3872798" y="1636650"/>
                    <a:pt x="3868358" y="1641091"/>
                  </a:cubicBezTo>
                  <a:cubicBezTo>
                    <a:pt x="3863917" y="1645531"/>
                    <a:pt x="3857895" y="1648025"/>
                    <a:pt x="3851615" y="1648025"/>
                  </a:cubicBezTo>
                  <a:lnTo>
                    <a:pt x="23677" y="1648025"/>
                  </a:lnTo>
                  <a:cubicBezTo>
                    <a:pt x="17398" y="1648025"/>
                    <a:pt x="11375" y="1645531"/>
                    <a:pt x="6935" y="1641091"/>
                  </a:cubicBezTo>
                  <a:cubicBezTo>
                    <a:pt x="2495" y="1636650"/>
                    <a:pt x="0" y="1630628"/>
                    <a:pt x="0" y="1624348"/>
                  </a:cubicBezTo>
                  <a:lnTo>
                    <a:pt x="0" y="23677"/>
                  </a:lnTo>
                  <a:cubicBezTo>
                    <a:pt x="0" y="17398"/>
                    <a:pt x="2495" y="11375"/>
                    <a:pt x="6935" y="6935"/>
                  </a:cubicBezTo>
                  <a:cubicBezTo>
                    <a:pt x="11375" y="2495"/>
                    <a:pt x="17398" y="0"/>
                    <a:pt x="23677" y="0"/>
                  </a:cubicBezTo>
                  <a:close/>
                </a:path>
              </a:pathLst>
            </a:custGeom>
            <a:solidFill>
              <a:srgbClr val="FFFFFF"/>
            </a:solidFill>
            <a:ln w="57150" cap="rnd">
              <a:solidFill>
                <a:srgbClr val="3E82A3"/>
              </a:solidFill>
              <a:prstDash val="solid"/>
              <a:round/>
            </a:ln>
          </p:spPr>
        </p:sp>
        <p:sp>
          <p:nvSpPr>
            <p:cNvPr id="5" name="TextBox 5"/>
            <p:cNvSpPr txBox="1"/>
            <p:nvPr/>
          </p:nvSpPr>
          <p:spPr>
            <a:xfrm>
              <a:off x="0" y="-38100"/>
              <a:ext cx="3875293" cy="16861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6" name="Freeform 6"/>
          <p:cNvSpPr/>
          <p:nvPr/>
        </p:nvSpPr>
        <p:spPr>
          <a:xfrm rot="-1249407">
            <a:off x="-19661" y="4319745"/>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476683">
            <a:off x="8358327" y="-12606"/>
            <a:ext cx="738572" cy="893751"/>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132091">
            <a:off x="-1640053" y="409545"/>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1132091">
            <a:off x="-1640053" y="23277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2263052">
            <a:off x="7119150" y="4046151"/>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2263052">
            <a:off x="7176261" y="4213443"/>
            <a:ext cx="3657600" cy="59436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Rectangle 16">
            <a:extLst>
              <a:ext uri="{FF2B5EF4-FFF2-40B4-BE49-F238E27FC236}">
                <a16:creationId xmlns:a16="http://schemas.microsoft.com/office/drawing/2014/main" id="{2FA52972-2E59-E91E-51FE-FCE1DFD750FC}"/>
              </a:ext>
            </a:extLst>
          </p:cNvPr>
          <p:cNvSpPr/>
          <p:nvPr/>
        </p:nvSpPr>
        <p:spPr>
          <a:xfrm>
            <a:off x="1282496" y="259705"/>
            <a:ext cx="6437376" cy="6924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900" b="1" i="0" u="none" strike="noStrike" kern="0" cap="none" spc="0" normalizeH="0" baseline="0" noProof="0" dirty="0">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F0502020204030204" pitchFamily="18" charset="0"/>
                <a:cs typeface="Arial"/>
                <a:sym typeface="Arial"/>
              </a:rPr>
              <a:t>Chia </a:t>
            </a:r>
            <a:r>
              <a:rPr kumimoji="0" lang="en-US" sz="3900" b="1" i="0" u="none" strike="noStrike" kern="0" cap="none" spc="0" normalizeH="0" baseline="0" noProof="0" dirty="0" err="1">
                <a:ln w="9525">
                  <a:solidFill>
                    <a:prstClr val="white"/>
                  </a:solidFill>
                  <a:prstDash val="solid"/>
                </a:ln>
                <a:solidFill>
                  <a:srgbClr val="FF0000"/>
                </a:solidFill>
                <a:effectLst>
                  <a:outerShdw blurRad="38100" dist="38100" dir="2700000" algn="tl">
                    <a:srgbClr val="000000">
                      <a:alpha val="43137"/>
                    </a:srgbClr>
                  </a:outerShdw>
                </a:effectLst>
                <a:uLnTx/>
                <a:uFillTx/>
                <a:latin typeface="UTM Avo" panose="020F0502020204030204" pitchFamily="18" charset="0"/>
                <a:cs typeface="Arial"/>
                <a:sym typeface="Arial"/>
              </a:rPr>
              <a:t>đoạn</a:t>
            </a:r>
            <a:endParaRPr kumimoji="0" lang="en-US" sz="39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Arial"/>
              <a:cs typeface="Arial"/>
              <a:sym typeface="Arial"/>
            </a:endParaRPr>
          </a:p>
        </p:txBody>
      </p:sp>
      <p:grpSp>
        <p:nvGrpSpPr>
          <p:cNvPr id="2" name="Group 1">
            <a:extLst>
              <a:ext uri="{FF2B5EF4-FFF2-40B4-BE49-F238E27FC236}">
                <a16:creationId xmlns:a16="http://schemas.microsoft.com/office/drawing/2014/main" id="{480806BE-95AB-6B36-B762-E31A9AC93134}"/>
              </a:ext>
            </a:extLst>
          </p:cNvPr>
          <p:cNvGrpSpPr/>
          <p:nvPr/>
        </p:nvGrpSpPr>
        <p:grpSpPr>
          <a:xfrm>
            <a:off x="387946" y="1223565"/>
            <a:ext cx="8560004" cy="731520"/>
            <a:chOff x="5753100" y="1905000"/>
            <a:chExt cx="3551565" cy="460318"/>
          </a:xfrm>
          <a:solidFill>
            <a:schemeClr val="accent2">
              <a:lumMod val="20000"/>
              <a:lumOff val="80000"/>
              <a:alpha val="67000"/>
            </a:schemeClr>
          </a:solidFill>
        </p:grpSpPr>
        <p:sp>
          <p:nvSpPr>
            <p:cNvPr id="8" name="Hexagon 7">
              <a:extLst>
                <a:ext uri="{FF2B5EF4-FFF2-40B4-BE49-F238E27FC236}">
                  <a16:creationId xmlns:a16="http://schemas.microsoft.com/office/drawing/2014/main" id="{FA7FE576-E5F6-4D48-FDC7-4D9E4D735010}"/>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dirty="0">
                <a:solidFill>
                  <a:srgbClr val="002060"/>
                </a:solidFill>
                <a:latin typeface="UVF Salome" panose="02000503040000020003" pitchFamily="50" charset="0"/>
              </a:endParaRPr>
            </a:p>
          </p:txBody>
        </p:sp>
        <p:sp>
          <p:nvSpPr>
            <p:cNvPr id="9" name="Rectangle 8">
              <a:extLst>
                <a:ext uri="{FF2B5EF4-FFF2-40B4-BE49-F238E27FC236}">
                  <a16:creationId xmlns:a16="http://schemas.microsoft.com/office/drawing/2014/main" id="{FDCB2A95-A616-4497-BDBE-49EB899B7735}"/>
                </a:ext>
              </a:extLst>
            </p:cNvPr>
            <p:cNvSpPr/>
            <p:nvPr/>
          </p:nvSpPr>
          <p:spPr>
            <a:xfrm>
              <a:off x="6748862" y="1908118"/>
              <a:ext cx="2555803"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2300" kern="0" dirty="0" err="1">
                  <a:effectLst/>
                  <a:latin typeface="UTM Avo" panose="02040603050506020204" pitchFamily="18" charset="0"/>
                  <a:ea typeface="Calibri" panose="020F0502020204030204" pitchFamily="34" charset="0"/>
                </a:rPr>
                <a:t>Từ</a:t>
              </a:r>
              <a:r>
                <a:rPr lang="en-US" sz="2300" kern="0" dirty="0">
                  <a:effectLst/>
                  <a:latin typeface="UTM Avo" panose="02040603050506020204" pitchFamily="18" charset="0"/>
                  <a:ea typeface="Calibri" panose="020F0502020204030204" pitchFamily="34" charset="0"/>
                </a:rPr>
                <a:t> </a:t>
              </a:r>
              <a:r>
                <a:rPr lang="en-US" sz="2300" kern="0" dirty="0" err="1">
                  <a:effectLst/>
                  <a:latin typeface="UTM Avo" panose="02040603050506020204" pitchFamily="18" charset="0"/>
                  <a:ea typeface="Calibri" panose="020F0502020204030204" pitchFamily="34" charset="0"/>
                </a:rPr>
                <a:t>đầu</a:t>
              </a:r>
              <a:r>
                <a:rPr lang="en-US" sz="2300" kern="0" dirty="0">
                  <a:effectLst/>
                  <a:latin typeface="UTM Avo" panose="02040603050506020204" pitchFamily="18" charset="0"/>
                  <a:ea typeface="Calibri" panose="020F0502020204030204" pitchFamily="34" charset="0"/>
                </a:rPr>
                <a:t> </a:t>
              </a:r>
              <a:r>
                <a:rPr lang="en-US" sz="2300" kern="0" dirty="0" err="1">
                  <a:effectLst/>
                  <a:latin typeface="UTM Avo" panose="02040603050506020204" pitchFamily="18" charset="0"/>
                  <a:ea typeface="Calibri" panose="020F0502020204030204" pitchFamily="34" charset="0"/>
                </a:rPr>
                <a:t>đến</a:t>
              </a:r>
              <a:r>
                <a:rPr lang="en-US" sz="2300" kern="0" spc="-5" dirty="0">
                  <a:effectLst/>
                  <a:latin typeface="UTM Avo" panose="02040603050506020204" pitchFamily="18" charset="0"/>
                  <a:ea typeface="Calibri" panose="020F0502020204030204" pitchFamily="34" charset="0"/>
                </a:rPr>
                <a:t> </a:t>
              </a:r>
              <a:r>
                <a:rPr lang="en-US" sz="2300" i="1" kern="0" dirty="0">
                  <a:effectLst/>
                  <a:latin typeface="UTM Avo" panose="02040603050506020204" pitchFamily="18" charset="0"/>
                  <a:ea typeface="Calibri" panose="020F0502020204030204" pitchFamily="34" charset="0"/>
                </a:rPr>
                <a:t>... </a:t>
              </a:r>
              <a:r>
                <a:rPr lang="en-US" sz="2300" b="1" i="1" kern="0" dirty="0">
                  <a:effectLst/>
                  <a:latin typeface="UTM Avo" panose="02040603050506020204" pitchFamily="18" charset="0"/>
                  <a:ea typeface="Calibri" panose="020F0502020204030204" pitchFamily="34" charset="0"/>
                </a:rPr>
                <a:t>“</a:t>
              </a:r>
              <a:r>
                <a:rPr lang="en-US" sz="2300" b="1" i="1" kern="0" dirty="0" err="1">
                  <a:effectLst/>
                  <a:latin typeface="UTM Avo" panose="02040603050506020204" pitchFamily="18" charset="0"/>
                  <a:ea typeface="Calibri" panose="020F0502020204030204" pitchFamily="34" charset="0"/>
                </a:rPr>
                <a:t>không</a:t>
              </a:r>
              <a:r>
                <a:rPr lang="en-US" sz="2300" b="1" i="1" kern="0" dirty="0">
                  <a:effectLst/>
                  <a:latin typeface="UTM Avo" panose="02040603050506020204" pitchFamily="18" charset="0"/>
                  <a:ea typeface="Calibri" panose="020F0502020204030204" pitchFamily="34" charset="0"/>
                </a:rPr>
                <a:t> </a:t>
              </a:r>
              <a:r>
                <a:rPr lang="en-US" sz="2300" b="1" i="1" kern="0" dirty="0" err="1">
                  <a:effectLst/>
                  <a:latin typeface="UTM Avo" panose="02040603050506020204" pitchFamily="18" charset="0"/>
                  <a:ea typeface="Calibri" panose="020F0502020204030204" pitchFamily="34" charset="0"/>
                </a:rPr>
                <a:t>nản</a:t>
              </a:r>
              <a:r>
                <a:rPr lang="en-US" sz="2300" b="1" i="1" kern="0" dirty="0">
                  <a:effectLst/>
                  <a:latin typeface="UTM Avo" panose="02040603050506020204" pitchFamily="18" charset="0"/>
                  <a:ea typeface="Calibri" panose="020F0502020204030204" pitchFamily="34" charset="0"/>
                </a:rPr>
                <a:t> </a:t>
              </a:r>
              <a:r>
                <a:rPr lang="en-US" sz="2300" b="1" i="1" kern="0" dirty="0" err="1">
                  <a:effectLst/>
                  <a:latin typeface="UTM Avo" panose="02040603050506020204" pitchFamily="18" charset="0"/>
                  <a:ea typeface="Calibri" panose="020F0502020204030204" pitchFamily="34" charset="0"/>
                </a:rPr>
                <a:t>chí</a:t>
              </a:r>
              <a:r>
                <a:rPr lang="en-US" sz="2300" b="1" kern="0" spc="-25" dirty="0">
                  <a:effectLst/>
                  <a:latin typeface="UTM Avo" panose="02040603050506020204" pitchFamily="18" charset="0"/>
                  <a:ea typeface="Calibri" panose="020F0502020204030204" pitchFamily="34" charset="0"/>
                </a:rPr>
                <a:t>.”</a:t>
              </a:r>
              <a:endParaRPr lang="en-US" sz="2300" b="1" dirty="0">
                <a:solidFill>
                  <a:srgbClr val="002060"/>
                </a:solidFill>
                <a:latin typeface="UTM Avo" panose="02040603050506020204" pitchFamily="18" charset="0"/>
                <a:cs typeface="Times New Roman" panose="02020603050405020304" pitchFamily="18" charset="0"/>
              </a:endParaRPr>
            </a:p>
          </p:txBody>
        </p:sp>
      </p:grpSp>
      <p:sp>
        <p:nvSpPr>
          <p:cNvPr id="12" name="Hexagon 11">
            <a:extLst>
              <a:ext uri="{FF2B5EF4-FFF2-40B4-BE49-F238E27FC236}">
                <a16:creationId xmlns:a16="http://schemas.microsoft.com/office/drawing/2014/main" id="{F0B35FB8-0CC4-DD87-6E31-3BB301668D0E}"/>
              </a:ext>
            </a:extLst>
          </p:cNvPr>
          <p:cNvSpPr/>
          <p:nvPr/>
        </p:nvSpPr>
        <p:spPr>
          <a:xfrm>
            <a:off x="215521" y="1225778"/>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5" name="Hexagon 14">
            <a:extLst>
              <a:ext uri="{FF2B5EF4-FFF2-40B4-BE49-F238E27FC236}">
                <a16:creationId xmlns:a16="http://schemas.microsoft.com/office/drawing/2014/main" id="{DA8D73FB-9FB9-82C0-7606-DE8BB92700E2}"/>
              </a:ext>
            </a:extLst>
          </p:cNvPr>
          <p:cNvSpPr/>
          <p:nvPr/>
        </p:nvSpPr>
        <p:spPr>
          <a:xfrm>
            <a:off x="117266" y="1213253"/>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rPr>
              <a:t>Đoạn</a:t>
            </a:r>
            <a:r>
              <a:rPr lang="en-US" sz="3200" b="1" dirty="0">
                <a:solidFill>
                  <a:srgbClr val="002060"/>
                </a:solidFill>
                <a:latin typeface="UTM Avo" panose="02040603050506020204" pitchFamily="18" charset="0"/>
              </a:rPr>
              <a:t> 1</a:t>
            </a:r>
          </a:p>
        </p:txBody>
      </p:sp>
      <p:grpSp>
        <p:nvGrpSpPr>
          <p:cNvPr id="21" name="Group 20">
            <a:extLst>
              <a:ext uri="{FF2B5EF4-FFF2-40B4-BE49-F238E27FC236}">
                <a16:creationId xmlns:a16="http://schemas.microsoft.com/office/drawing/2014/main" id="{DA77E0D0-7475-0ED9-43D2-AFCEDC184B27}"/>
              </a:ext>
            </a:extLst>
          </p:cNvPr>
          <p:cNvGrpSpPr/>
          <p:nvPr/>
        </p:nvGrpSpPr>
        <p:grpSpPr>
          <a:xfrm>
            <a:off x="403668" y="2440587"/>
            <a:ext cx="8560004" cy="731520"/>
            <a:chOff x="5753100" y="1905000"/>
            <a:chExt cx="3551565" cy="460318"/>
          </a:xfrm>
          <a:solidFill>
            <a:schemeClr val="accent2">
              <a:lumMod val="20000"/>
              <a:lumOff val="80000"/>
              <a:alpha val="67000"/>
            </a:schemeClr>
          </a:solidFill>
        </p:grpSpPr>
        <p:sp>
          <p:nvSpPr>
            <p:cNvPr id="22" name="Hexagon 21">
              <a:extLst>
                <a:ext uri="{FF2B5EF4-FFF2-40B4-BE49-F238E27FC236}">
                  <a16:creationId xmlns:a16="http://schemas.microsoft.com/office/drawing/2014/main" id="{E3A48A14-97CF-53D1-EE22-4873C8BD9339}"/>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dirty="0">
                <a:solidFill>
                  <a:srgbClr val="002060"/>
                </a:solidFill>
                <a:latin typeface="UVF Salome" panose="02000503040000020003" pitchFamily="50" charset="0"/>
              </a:endParaRPr>
            </a:p>
          </p:txBody>
        </p:sp>
        <p:sp>
          <p:nvSpPr>
            <p:cNvPr id="23" name="Rectangle 22">
              <a:extLst>
                <a:ext uri="{FF2B5EF4-FFF2-40B4-BE49-F238E27FC236}">
                  <a16:creationId xmlns:a16="http://schemas.microsoft.com/office/drawing/2014/main" id="{0BD2B8FF-62BE-38D1-5A60-833E11DDB162}"/>
                </a:ext>
              </a:extLst>
            </p:cNvPr>
            <p:cNvSpPr/>
            <p:nvPr/>
          </p:nvSpPr>
          <p:spPr>
            <a:xfrm>
              <a:off x="6748862" y="1908118"/>
              <a:ext cx="2555803"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2300" kern="0" dirty="0" err="1">
                  <a:effectLst/>
                  <a:latin typeface="UTM Avo" panose="02040603050506020204" pitchFamily="18" charset="0"/>
                  <a:ea typeface="Calibri" panose="020F0502020204030204" pitchFamily="34" charset="0"/>
                </a:rPr>
                <a:t>Từ</a:t>
              </a:r>
              <a:r>
                <a:rPr lang="en-US" sz="2300" kern="0" spc="-10" dirty="0">
                  <a:effectLst/>
                  <a:latin typeface="UTM Avo" panose="02040603050506020204" pitchFamily="18" charset="0"/>
                  <a:ea typeface="Calibri" panose="020F0502020204030204" pitchFamily="34" charset="0"/>
                </a:rPr>
                <a:t> </a:t>
              </a:r>
              <a:r>
                <a:rPr lang="en-US" sz="2300" i="1" kern="0" spc="-10" dirty="0">
                  <a:effectLst/>
                  <a:latin typeface="UTM Avo" panose="02040603050506020204" pitchFamily="18" charset="0"/>
                  <a:ea typeface="Calibri" panose="020F0502020204030204" pitchFamily="34" charset="0"/>
                </a:rPr>
                <a:t>“</a:t>
              </a:r>
              <a:r>
                <a:rPr lang="en-US" sz="2300" b="1" i="1" kern="0" spc="-10" dirty="0" err="1">
                  <a:effectLst/>
                  <a:latin typeface="UTM Avo" panose="02040603050506020204" pitchFamily="18" charset="0"/>
                  <a:ea typeface="Calibri" panose="020F0502020204030204" pitchFamily="34" charset="0"/>
                </a:rPr>
                <a:t>Bạch</a:t>
              </a:r>
              <a:r>
                <a:rPr lang="en-US" sz="2300" b="1" i="1" kern="0" spc="-10" dirty="0">
                  <a:effectLst/>
                  <a:latin typeface="UTM Avo" panose="02040603050506020204" pitchFamily="18" charset="0"/>
                  <a:ea typeface="Calibri" panose="020F0502020204030204" pitchFamily="34" charset="0"/>
                </a:rPr>
                <a:t> Thái </a:t>
              </a:r>
              <a:r>
                <a:rPr lang="en-US" sz="2300" b="1" i="1" kern="0" spc="-10" dirty="0" err="1">
                  <a:effectLst/>
                  <a:latin typeface="UTM Avo" panose="02040603050506020204" pitchFamily="18" charset="0"/>
                  <a:ea typeface="Calibri" panose="020F0502020204030204" pitchFamily="34" charset="0"/>
                </a:rPr>
                <a:t>Bưởi</a:t>
              </a:r>
              <a:r>
                <a:rPr lang="en-US" sz="2300" b="1" i="1" kern="0" spc="-10" dirty="0">
                  <a:effectLst/>
                  <a:latin typeface="UTM Avo" panose="02040603050506020204" pitchFamily="18" charset="0"/>
                  <a:ea typeface="Calibri" panose="020F0502020204030204" pitchFamily="34" charset="0"/>
                </a:rPr>
                <a:t> </a:t>
              </a:r>
              <a:r>
                <a:rPr lang="en-US" sz="2300" b="1" i="1" kern="0" spc="-10" dirty="0" err="1">
                  <a:effectLst/>
                  <a:latin typeface="UTM Avo" panose="02040603050506020204" pitchFamily="18" charset="0"/>
                  <a:ea typeface="Calibri" panose="020F0502020204030204" pitchFamily="34" charset="0"/>
                </a:rPr>
                <a:t>mở</a:t>
              </a:r>
              <a:r>
                <a:rPr lang="en-US" sz="2300" b="1" i="1" kern="0" spc="-10" dirty="0">
                  <a:effectLst/>
                  <a:latin typeface="UTM Avo" panose="02040603050506020204" pitchFamily="18" charset="0"/>
                  <a:ea typeface="Calibri" panose="020F0502020204030204" pitchFamily="34" charset="0"/>
                </a:rPr>
                <a:t> </a:t>
              </a:r>
              <a:r>
                <a:rPr lang="en-US" sz="2300" b="1" i="1" kern="0" spc="-10" dirty="0" err="1">
                  <a:effectLst/>
                  <a:latin typeface="UTM Avo" panose="02040603050506020204" pitchFamily="18" charset="0"/>
                  <a:ea typeface="Calibri" panose="020F0502020204030204" pitchFamily="34" charset="0"/>
                </a:rPr>
                <a:t>công</a:t>
              </a:r>
              <a:r>
                <a:rPr lang="en-US" sz="2300" b="1" i="1" kern="0" spc="-10" dirty="0">
                  <a:effectLst/>
                  <a:latin typeface="UTM Avo" panose="02040603050506020204" pitchFamily="18" charset="0"/>
                  <a:ea typeface="Calibri" panose="020F0502020204030204" pitchFamily="34" charset="0"/>
                </a:rPr>
                <a:t> </a:t>
              </a:r>
              <a:r>
                <a:rPr lang="en-US" sz="2300" b="1" i="1" kern="0" spc="-10" dirty="0" err="1">
                  <a:effectLst/>
                  <a:latin typeface="UTM Avo" panose="02040603050506020204" pitchFamily="18" charset="0"/>
                  <a:ea typeface="Calibri" panose="020F0502020204030204" pitchFamily="34" charset="0"/>
                </a:rPr>
                <a:t>ti</a:t>
              </a:r>
              <a:r>
                <a:rPr lang="en-US" sz="2300" b="1" i="1" kern="0" spc="-10" dirty="0">
                  <a:effectLst/>
                  <a:latin typeface="UTM Avo" panose="02040603050506020204" pitchFamily="18" charset="0"/>
                  <a:ea typeface="Calibri" panose="020F0502020204030204" pitchFamily="34" charset="0"/>
                </a:rPr>
                <a:t> </a:t>
              </a:r>
              <a:r>
                <a:rPr lang="en-US" sz="2300" b="1" i="1" kern="0" dirty="0">
                  <a:effectLst/>
                  <a:latin typeface="UTM Avo" panose="02040603050506020204" pitchFamily="18" charset="0"/>
                  <a:ea typeface="Calibri" panose="020F0502020204030204" pitchFamily="34" charset="0"/>
                </a:rPr>
                <a:t>...”</a:t>
              </a:r>
              <a:r>
                <a:rPr lang="en-US" sz="2300" i="1" kern="0" spc="-5" dirty="0">
                  <a:effectLst/>
                  <a:latin typeface="UTM Avo" panose="02040603050506020204" pitchFamily="18" charset="0"/>
                  <a:ea typeface="Calibri" panose="020F0502020204030204" pitchFamily="34" charset="0"/>
                </a:rPr>
                <a:t> </a:t>
              </a:r>
              <a:r>
                <a:rPr lang="en-US" sz="2300" kern="0" dirty="0" err="1">
                  <a:effectLst/>
                  <a:latin typeface="UTM Avo" panose="02040603050506020204" pitchFamily="18" charset="0"/>
                  <a:ea typeface="Calibri" panose="020F0502020204030204" pitchFamily="34" charset="0"/>
                </a:rPr>
                <a:t>đến</a:t>
              </a:r>
              <a:r>
                <a:rPr lang="en-US" sz="2300" kern="0" spc="-5" dirty="0">
                  <a:effectLst/>
                  <a:latin typeface="UTM Avo" panose="02040603050506020204" pitchFamily="18" charset="0"/>
                  <a:ea typeface="Calibri" panose="020F0502020204030204" pitchFamily="34" charset="0"/>
                </a:rPr>
                <a:t> </a:t>
              </a:r>
              <a:r>
                <a:rPr lang="en-US" sz="2300" i="1" kern="0" spc="-5" dirty="0">
                  <a:effectLst/>
                  <a:latin typeface="UTM Avo" panose="02040603050506020204" pitchFamily="18" charset="0"/>
                  <a:ea typeface="Calibri" panose="020F0502020204030204" pitchFamily="34" charset="0"/>
                </a:rPr>
                <a:t>“</a:t>
              </a:r>
              <a:r>
                <a:rPr lang="en-US" sz="2300" i="1" kern="0" dirty="0">
                  <a:effectLst/>
                  <a:latin typeface="UTM Avo" panose="02040603050506020204" pitchFamily="18" charset="0"/>
                  <a:ea typeface="Calibri" panose="020F0502020204030204" pitchFamily="34" charset="0"/>
                </a:rPr>
                <a:t>... </a:t>
              </a:r>
              <a:r>
                <a:rPr lang="en-US" sz="2300" b="1" i="1" kern="0" dirty="0">
                  <a:effectLst/>
                  <a:latin typeface="UTM Avo" panose="02040603050506020204" pitchFamily="18" charset="0"/>
                  <a:ea typeface="Calibri" panose="020F0502020204030204" pitchFamily="34" charset="0"/>
                </a:rPr>
                <a:t>,</a:t>
              </a:r>
              <a:r>
                <a:rPr lang="en-US" sz="2300" b="1" i="1" kern="0" dirty="0" err="1">
                  <a:effectLst/>
                  <a:latin typeface="UTM Avo" panose="02040603050506020204" pitchFamily="18" charset="0"/>
                  <a:ea typeface="Calibri" panose="020F0502020204030204" pitchFamily="34" charset="0"/>
                </a:rPr>
                <a:t>Trưng</a:t>
              </a:r>
              <a:r>
                <a:rPr lang="en-US" sz="2300" b="1" i="1" kern="0" dirty="0">
                  <a:effectLst/>
                  <a:latin typeface="UTM Avo" panose="02040603050506020204" pitchFamily="18" charset="0"/>
                  <a:ea typeface="Calibri" panose="020F0502020204030204" pitchFamily="34" charset="0"/>
                </a:rPr>
                <a:t> </a:t>
              </a:r>
              <a:r>
                <a:rPr lang="en-US" sz="2300" b="1" i="1" kern="0" dirty="0" err="1">
                  <a:effectLst/>
                  <a:latin typeface="UTM Avo" panose="02040603050506020204" pitchFamily="18" charset="0"/>
                  <a:ea typeface="Calibri" panose="020F0502020204030204" pitchFamily="34" charset="0"/>
                </a:rPr>
                <a:t>Trắc</a:t>
              </a:r>
              <a:r>
                <a:rPr lang="en-US" sz="2300" b="1" i="1" kern="0" dirty="0">
                  <a:effectLst/>
                  <a:latin typeface="UTM Avo" panose="02040603050506020204" pitchFamily="18" charset="0"/>
                  <a:ea typeface="Calibri" panose="020F0502020204030204" pitchFamily="34" charset="0"/>
                </a:rPr>
                <a:t>, </a:t>
              </a:r>
              <a:r>
                <a:rPr lang="en-US" sz="2300" b="1" i="1" kern="0" dirty="0" err="1">
                  <a:effectLst/>
                  <a:latin typeface="UTM Avo" panose="02040603050506020204" pitchFamily="18" charset="0"/>
                  <a:ea typeface="Calibri" panose="020F0502020204030204" pitchFamily="34" charset="0"/>
                </a:rPr>
                <a:t>Trưng</a:t>
              </a:r>
              <a:r>
                <a:rPr lang="en-US" sz="2300" b="1" i="1" kern="0" dirty="0">
                  <a:effectLst/>
                  <a:latin typeface="UTM Avo" panose="02040603050506020204" pitchFamily="18" charset="0"/>
                  <a:ea typeface="Calibri" panose="020F0502020204030204" pitchFamily="34" charset="0"/>
                </a:rPr>
                <a:t> </a:t>
              </a:r>
              <a:r>
                <a:rPr lang="en-US" sz="2300" b="1" i="1" kern="0" dirty="0" err="1">
                  <a:effectLst/>
                  <a:latin typeface="UTM Avo" panose="02040603050506020204" pitchFamily="18" charset="0"/>
                  <a:ea typeface="Calibri" panose="020F0502020204030204" pitchFamily="34" charset="0"/>
                </a:rPr>
                <a:t>Nhị</a:t>
              </a:r>
              <a:r>
                <a:rPr lang="en-US" sz="2300" b="1" i="1" kern="0" dirty="0">
                  <a:effectLst/>
                  <a:latin typeface="UTM Avo" panose="02040603050506020204" pitchFamily="18" charset="0"/>
                  <a:ea typeface="Calibri" panose="020F0502020204030204" pitchFamily="34" charset="0"/>
                </a:rPr>
                <a:t>, …</a:t>
              </a:r>
              <a:r>
                <a:rPr lang="en-US" sz="2300" i="1" kern="0" dirty="0">
                  <a:effectLst/>
                  <a:latin typeface="UTM Avo" panose="02040603050506020204" pitchFamily="18" charset="0"/>
                  <a:ea typeface="Calibri" panose="020F0502020204030204" pitchFamily="34" charset="0"/>
                </a:rPr>
                <a:t>”</a:t>
              </a:r>
              <a:endParaRPr lang="en-US" sz="2300" i="1" dirty="0">
                <a:solidFill>
                  <a:srgbClr val="002060"/>
                </a:solidFill>
                <a:latin typeface="UTM Avo" panose="02040603050506020204" pitchFamily="18" charset="0"/>
                <a:cs typeface="Times New Roman" panose="02020603050405020304" pitchFamily="18" charset="0"/>
              </a:endParaRPr>
            </a:p>
          </p:txBody>
        </p:sp>
      </p:grpSp>
      <p:sp>
        <p:nvSpPr>
          <p:cNvPr id="24" name="Hexagon 23">
            <a:extLst>
              <a:ext uri="{FF2B5EF4-FFF2-40B4-BE49-F238E27FC236}">
                <a16:creationId xmlns:a16="http://schemas.microsoft.com/office/drawing/2014/main" id="{BE304D26-D281-E755-C946-EC34D5F5890F}"/>
              </a:ext>
            </a:extLst>
          </p:cNvPr>
          <p:cNvSpPr/>
          <p:nvPr/>
        </p:nvSpPr>
        <p:spPr>
          <a:xfrm>
            <a:off x="252247" y="2443217"/>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5" name="Hexagon 24">
            <a:extLst>
              <a:ext uri="{FF2B5EF4-FFF2-40B4-BE49-F238E27FC236}">
                <a16:creationId xmlns:a16="http://schemas.microsoft.com/office/drawing/2014/main" id="{A9F5F777-2D0E-F057-ABBD-929F27E75A9F}"/>
              </a:ext>
            </a:extLst>
          </p:cNvPr>
          <p:cNvSpPr/>
          <p:nvPr/>
        </p:nvSpPr>
        <p:spPr>
          <a:xfrm>
            <a:off x="154513" y="2433271"/>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rPr>
              <a:t>Đoạn</a:t>
            </a:r>
            <a:r>
              <a:rPr lang="en-US" sz="3200" b="1" dirty="0">
                <a:solidFill>
                  <a:srgbClr val="002060"/>
                </a:solidFill>
                <a:latin typeface="UTM Avo" panose="02040603050506020204" pitchFamily="18" charset="0"/>
              </a:rPr>
              <a:t> 2</a:t>
            </a:r>
          </a:p>
        </p:txBody>
      </p:sp>
      <p:grpSp>
        <p:nvGrpSpPr>
          <p:cNvPr id="31" name="Group 30">
            <a:extLst>
              <a:ext uri="{FF2B5EF4-FFF2-40B4-BE49-F238E27FC236}">
                <a16:creationId xmlns:a16="http://schemas.microsoft.com/office/drawing/2014/main" id="{9972D414-70F1-B81F-42CE-6BBF7FE768E0}"/>
              </a:ext>
            </a:extLst>
          </p:cNvPr>
          <p:cNvGrpSpPr/>
          <p:nvPr/>
        </p:nvGrpSpPr>
        <p:grpSpPr>
          <a:xfrm>
            <a:off x="403668" y="3609705"/>
            <a:ext cx="8560004" cy="731520"/>
            <a:chOff x="5753100" y="1905000"/>
            <a:chExt cx="3551565" cy="460318"/>
          </a:xfrm>
          <a:solidFill>
            <a:schemeClr val="accent2">
              <a:lumMod val="20000"/>
              <a:lumOff val="80000"/>
              <a:alpha val="67000"/>
            </a:schemeClr>
          </a:solidFill>
        </p:grpSpPr>
        <p:sp>
          <p:nvSpPr>
            <p:cNvPr id="32" name="Hexagon 31">
              <a:extLst>
                <a:ext uri="{FF2B5EF4-FFF2-40B4-BE49-F238E27FC236}">
                  <a16:creationId xmlns:a16="http://schemas.microsoft.com/office/drawing/2014/main" id="{844A4B45-29C7-110C-78D9-6E59AD58B9F4}"/>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dirty="0">
                <a:solidFill>
                  <a:srgbClr val="002060"/>
                </a:solidFill>
                <a:latin typeface="UVF Salome" panose="02000503040000020003" pitchFamily="50" charset="0"/>
              </a:endParaRPr>
            </a:p>
          </p:txBody>
        </p:sp>
        <p:sp>
          <p:nvSpPr>
            <p:cNvPr id="33" name="Rectangle 32">
              <a:extLst>
                <a:ext uri="{FF2B5EF4-FFF2-40B4-BE49-F238E27FC236}">
                  <a16:creationId xmlns:a16="http://schemas.microsoft.com/office/drawing/2014/main" id="{68E4133D-D8E4-D262-F1F8-2D6ED1CAE715}"/>
                </a:ext>
              </a:extLst>
            </p:cNvPr>
            <p:cNvSpPr/>
            <p:nvPr/>
          </p:nvSpPr>
          <p:spPr>
            <a:xfrm>
              <a:off x="6748862" y="1908118"/>
              <a:ext cx="2555803"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2300" kern="0" dirty="0">
                  <a:effectLst/>
                  <a:latin typeface="UTM Avo" panose="02040603050506020204" pitchFamily="18" charset="0"/>
                  <a:ea typeface="Calibri" panose="020F0502020204030204" pitchFamily="34" charset="0"/>
                </a:rPr>
                <a:t>        </a:t>
              </a:r>
              <a:r>
                <a:rPr lang="en-US" sz="2300" kern="0" dirty="0" err="1">
                  <a:effectLst/>
                  <a:latin typeface="UTM Avo" panose="02040603050506020204" pitchFamily="18" charset="0"/>
                  <a:ea typeface="Calibri" panose="020F0502020204030204" pitchFamily="34" charset="0"/>
                </a:rPr>
                <a:t>Phần</a:t>
              </a:r>
              <a:r>
                <a:rPr lang="en-US" sz="2300" kern="0" dirty="0">
                  <a:effectLst/>
                  <a:latin typeface="UTM Avo" panose="02040603050506020204" pitchFamily="18" charset="0"/>
                  <a:ea typeface="Calibri" panose="020F0502020204030204" pitchFamily="34" charset="0"/>
                </a:rPr>
                <a:t> </a:t>
              </a:r>
              <a:r>
                <a:rPr lang="en-US" sz="2300" kern="0" dirty="0" err="1">
                  <a:effectLst/>
                  <a:latin typeface="UTM Avo" panose="02040603050506020204" pitchFamily="18" charset="0"/>
                  <a:ea typeface="Calibri" panose="020F0502020204030204" pitchFamily="34" charset="0"/>
                </a:rPr>
                <a:t>còn</a:t>
              </a:r>
              <a:r>
                <a:rPr lang="en-US" sz="2300" kern="0" dirty="0">
                  <a:effectLst/>
                  <a:latin typeface="UTM Avo" panose="02040603050506020204" pitchFamily="18" charset="0"/>
                  <a:ea typeface="Calibri" panose="020F0502020204030204" pitchFamily="34" charset="0"/>
                </a:rPr>
                <a:t> </a:t>
              </a:r>
              <a:r>
                <a:rPr lang="en-US" sz="2300" kern="0" dirty="0" err="1">
                  <a:effectLst/>
                  <a:latin typeface="UTM Avo" panose="02040603050506020204" pitchFamily="18" charset="0"/>
                  <a:ea typeface="Calibri" panose="020F0502020204030204" pitchFamily="34" charset="0"/>
                </a:rPr>
                <a:t>lại</a:t>
              </a:r>
              <a:r>
                <a:rPr lang="en-US" sz="2300" kern="0" dirty="0">
                  <a:effectLst/>
                  <a:latin typeface="UTM Avo" panose="02040603050506020204" pitchFamily="18" charset="0"/>
                  <a:ea typeface="Calibri" panose="020F0502020204030204" pitchFamily="34" charset="0"/>
                </a:rPr>
                <a:t>.</a:t>
              </a:r>
              <a:endParaRPr lang="en-US" sz="2300" dirty="0">
                <a:solidFill>
                  <a:srgbClr val="002060"/>
                </a:solidFill>
                <a:latin typeface="UTM Avo" panose="02040603050506020204" pitchFamily="18" charset="0"/>
                <a:cs typeface="Times New Roman" panose="02020603050405020304" pitchFamily="18" charset="0"/>
              </a:endParaRPr>
            </a:p>
          </p:txBody>
        </p:sp>
      </p:grpSp>
      <p:sp>
        <p:nvSpPr>
          <p:cNvPr id="36" name="Hexagon 35">
            <a:extLst>
              <a:ext uri="{FF2B5EF4-FFF2-40B4-BE49-F238E27FC236}">
                <a16:creationId xmlns:a16="http://schemas.microsoft.com/office/drawing/2014/main" id="{33398D7D-E1CC-82FB-7B5E-1E1B31514B75}"/>
              </a:ext>
            </a:extLst>
          </p:cNvPr>
          <p:cNvSpPr/>
          <p:nvPr/>
        </p:nvSpPr>
        <p:spPr>
          <a:xfrm>
            <a:off x="264947" y="3586027"/>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7" name="Hexagon 36">
            <a:extLst>
              <a:ext uri="{FF2B5EF4-FFF2-40B4-BE49-F238E27FC236}">
                <a16:creationId xmlns:a16="http://schemas.microsoft.com/office/drawing/2014/main" id="{03341BFD-F0F5-7BA9-575E-7016AA915894}"/>
              </a:ext>
            </a:extLst>
          </p:cNvPr>
          <p:cNvSpPr/>
          <p:nvPr/>
        </p:nvSpPr>
        <p:spPr>
          <a:xfrm>
            <a:off x="163347" y="3573517"/>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rPr>
              <a:t>Đoạn</a:t>
            </a:r>
            <a:r>
              <a:rPr lang="en-US" sz="3200" b="1" dirty="0">
                <a:solidFill>
                  <a:srgbClr val="002060"/>
                </a:solidFill>
                <a:latin typeface="UTM Avo" panose="02040603050506020204" pitchFamily="18" charset="0"/>
              </a:rPr>
              <a:t> 3</a:t>
            </a:r>
          </a:p>
        </p:txBody>
      </p:sp>
    </p:spTree>
    <p:extLst>
      <p:ext uri="{BB962C8B-B14F-4D97-AF65-F5344CB8AC3E}">
        <p14:creationId xmlns:p14="http://schemas.microsoft.com/office/powerpoint/2010/main" val="406575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4" grpId="0" animBg="1"/>
      <p:bldP spid="25" grpId="0" animBg="1"/>
      <p:bldP spid="36" grpId="0" animBg="1"/>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818290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1872</TotalTime>
  <Words>1246</Words>
  <Application>Microsoft Office PowerPoint</Application>
  <PresentationFormat>On-screen Show (16:9)</PresentationFormat>
  <Paragraphs>72</Paragraphs>
  <Slides>23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Chewy</vt:lpstr>
      <vt:lpstr>UVF Salome</vt:lpstr>
      <vt:lpstr>Calibri</vt:lpstr>
      <vt:lpstr>UTM Avo</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làm văn Ôn tập về tả đồ vật                   trang 63</dc:title>
  <cp:lastModifiedBy>Lê Thị Tường  Vi</cp:lastModifiedBy>
  <cp:revision>273</cp:revision>
  <dcterms:modified xsi:type="dcterms:W3CDTF">2024-07-02T10:29:47Z</dcterms:modified>
</cp:coreProperties>
</file>