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20" r:id="rId1"/>
  </p:sldMasterIdLst>
  <p:notesMasterIdLst>
    <p:notesMasterId r:id="rId30"/>
  </p:notesMasterIdLst>
  <p:sldIdLst>
    <p:sldId id="468" r:id="rId2"/>
    <p:sldId id="469" r:id="rId3"/>
    <p:sldId id="470" r:id="rId4"/>
    <p:sldId id="477" r:id="rId5"/>
    <p:sldId id="478" r:id="rId6"/>
    <p:sldId id="479" r:id="rId7"/>
    <p:sldId id="472" r:id="rId8"/>
    <p:sldId id="488" r:id="rId9"/>
    <p:sldId id="489" r:id="rId10"/>
    <p:sldId id="483" r:id="rId11"/>
    <p:sldId id="484" r:id="rId12"/>
    <p:sldId id="485" r:id="rId13"/>
    <p:sldId id="486" r:id="rId14"/>
    <p:sldId id="487" r:id="rId15"/>
    <p:sldId id="490" r:id="rId16"/>
    <p:sldId id="491" r:id="rId17"/>
    <p:sldId id="492" r:id="rId18"/>
    <p:sldId id="493" r:id="rId19"/>
    <p:sldId id="494" r:id="rId20"/>
    <p:sldId id="495" r:id="rId21"/>
    <p:sldId id="496" r:id="rId22"/>
    <p:sldId id="497" r:id="rId23"/>
    <p:sldId id="500" r:id="rId24"/>
    <p:sldId id="501" r:id="rId25"/>
    <p:sldId id="499" r:id="rId26"/>
    <p:sldId id="502" r:id="rId27"/>
    <p:sldId id="503" r:id="rId28"/>
    <p:sldId id="474" r:id="rId29"/>
  </p:sldIdLst>
  <p:sldSz cx="9144000" cy="5143500" type="screen16x9"/>
  <p:notesSz cx="6858000" cy="9144000"/>
  <p:embeddedFontLst>
    <p:embeddedFont>
      <p:font typeface="Chewy" panose="020B0604020202020204" charset="0"/>
      <p:regular r:id="rId31"/>
    </p:embeddedFont>
    <p:embeddedFont>
      <p:font typeface="UTM Avo" panose="02040603050506020204" pitchFamily="18" charset="0"/>
      <p:regular r:id="rId32"/>
      <p:bold r:id="rId33"/>
      <p:italic r:id="rId34"/>
      <p:boldItalic r:id="rId35"/>
    </p:embeddedFont>
  </p:embeddedFontLst>
  <p:custDataLst>
    <p:tags r:id="rId3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CCCFF"/>
    <a:srgbClr val="99CCFF"/>
    <a:srgbClr val="FFFF66"/>
    <a:srgbClr val="FFFF99"/>
    <a:srgbClr val="FFFFFF"/>
    <a:srgbClr val="3366FF"/>
    <a:srgbClr val="00CCFF"/>
    <a:srgbClr val="33CC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D2E4FCE-4EF7-4D50-BA64-28C8C4E9FC06}">
  <a:tblStyle styleId="{FD2E4FCE-4EF7-4D50-BA64-28C8C4E9FC0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207" autoAdjust="0"/>
  </p:normalViewPr>
  <p:slideViewPr>
    <p:cSldViewPr snapToGrid="0">
      <p:cViewPr varScale="1">
        <p:scale>
          <a:sx n="79" d="100"/>
          <a:sy n="79" d="100"/>
        </p:scale>
        <p:origin x="114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281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457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448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105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747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356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736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22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336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057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073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677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170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347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openxmlformats.org/officeDocument/2006/relationships/image" Target="../media/image14.svg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openxmlformats.org/officeDocument/2006/relationships/image" Target="../media/image14.svg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openxmlformats.org/officeDocument/2006/relationships/image" Target="../media/image14.svg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openxmlformats.org/officeDocument/2006/relationships/image" Target="../media/image14.svg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svg"/><Relationship Id="rId7" Type="http://schemas.openxmlformats.org/officeDocument/2006/relationships/image" Target="../media/image6.svg"/><Relationship Id="rId12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2.sv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8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.svg"/><Relationship Id="rId3" Type="http://schemas.openxmlformats.org/officeDocument/2006/relationships/image" Target="../media/image14.svg"/><Relationship Id="rId7" Type="http://schemas.openxmlformats.org/officeDocument/2006/relationships/image" Target="../media/image6.svg"/><Relationship Id="rId12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2.sv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8.svg"/><Relationship Id="rId1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svg"/><Relationship Id="rId7" Type="http://schemas.openxmlformats.org/officeDocument/2006/relationships/image" Target="../media/image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image" Target="../media/image6.svg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307406">
            <a:off x="-1030985" y="3813974"/>
            <a:ext cx="2643855" cy="2057400"/>
          </a:xfrm>
          <a:custGeom>
            <a:avLst/>
            <a:gdLst/>
            <a:ahLst/>
            <a:cxnLst/>
            <a:rect l="l" t="t" r="r" b="b"/>
            <a:pathLst>
              <a:path w="5287710" h="4114800">
                <a:moveTo>
                  <a:pt x="0" y="0"/>
                </a:moveTo>
                <a:lnTo>
                  <a:pt x="5287711" y="0"/>
                </a:lnTo>
                <a:lnTo>
                  <a:pt x="52877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85533" y="1208085"/>
            <a:ext cx="7640901" cy="3128673"/>
            <a:chOff x="0" y="0"/>
            <a:chExt cx="3875293" cy="16480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75293" cy="1648025"/>
            </a:xfrm>
            <a:custGeom>
              <a:avLst/>
              <a:gdLst/>
              <a:ahLst/>
              <a:cxnLst/>
              <a:rect l="l" t="t" r="r" b="b"/>
              <a:pathLst>
                <a:path w="3875293" h="1648025">
                  <a:moveTo>
                    <a:pt x="23677" y="0"/>
                  </a:moveTo>
                  <a:lnTo>
                    <a:pt x="3851615" y="0"/>
                  </a:lnTo>
                  <a:cubicBezTo>
                    <a:pt x="3857895" y="0"/>
                    <a:pt x="3863917" y="2495"/>
                    <a:pt x="3868358" y="6935"/>
                  </a:cubicBezTo>
                  <a:cubicBezTo>
                    <a:pt x="3872798" y="11375"/>
                    <a:pt x="3875293" y="17398"/>
                    <a:pt x="3875293" y="23677"/>
                  </a:cubicBezTo>
                  <a:lnTo>
                    <a:pt x="3875293" y="1624348"/>
                  </a:lnTo>
                  <a:cubicBezTo>
                    <a:pt x="3875293" y="1630628"/>
                    <a:pt x="3872798" y="1636650"/>
                    <a:pt x="3868358" y="1641091"/>
                  </a:cubicBezTo>
                  <a:cubicBezTo>
                    <a:pt x="3863917" y="1645531"/>
                    <a:pt x="3857895" y="1648025"/>
                    <a:pt x="3851615" y="1648025"/>
                  </a:cubicBezTo>
                  <a:lnTo>
                    <a:pt x="23677" y="1648025"/>
                  </a:lnTo>
                  <a:cubicBezTo>
                    <a:pt x="17398" y="1648025"/>
                    <a:pt x="11375" y="1645531"/>
                    <a:pt x="6935" y="1641091"/>
                  </a:cubicBezTo>
                  <a:cubicBezTo>
                    <a:pt x="2495" y="1636650"/>
                    <a:pt x="0" y="1630628"/>
                    <a:pt x="0" y="1624348"/>
                  </a:cubicBezTo>
                  <a:lnTo>
                    <a:pt x="0" y="23677"/>
                  </a:lnTo>
                  <a:cubicBezTo>
                    <a:pt x="0" y="17398"/>
                    <a:pt x="2495" y="11375"/>
                    <a:pt x="6935" y="6935"/>
                  </a:cubicBezTo>
                  <a:cubicBezTo>
                    <a:pt x="11375" y="2495"/>
                    <a:pt x="17398" y="0"/>
                    <a:pt x="2367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75293" cy="16861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sym typeface="Arial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1249407">
            <a:off x="793681" y="3449728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76683">
            <a:off x="7278935" y="3283880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203988">
            <a:off x="8070687" y="632693"/>
            <a:ext cx="702869" cy="587774"/>
          </a:xfrm>
          <a:custGeom>
            <a:avLst/>
            <a:gdLst/>
            <a:ahLst/>
            <a:cxnLst/>
            <a:rect l="l" t="t" r="r" b="b"/>
            <a:pathLst>
              <a:path w="1405738" h="1175548">
                <a:moveTo>
                  <a:pt x="0" y="0"/>
                </a:moveTo>
                <a:lnTo>
                  <a:pt x="1405738" y="0"/>
                </a:lnTo>
                <a:lnTo>
                  <a:pt x="1405738" y="1175549"/>
                </a:lnTo>
                <a:lnTo>
                  <a:pt x="0" y="11755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511358" y="1785430"/>
            <a:ext cx="6121284" cy="1053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90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6451" b="0" i="0" u="none" strike="noStrike" kern="1200" cap="none" spc="0" normalizeH="0" baseline="0" noProof="0" dirty="0">
              <a:ln>
                <a:noFill/>
              </a:ln>
              <a:solidFill>
                <a:srgbClr val="BEEAFF"/>
              </a:solidFill>
              <a:effectLst/>
              <a:uLnTx/>
              <a:uFillTx/>
              <a:latin typeface="Chewy"/>
              <a:ea typeface="+mn-ea"/>
              <a:sym typeface="Arial"/>
            </a:endParaRPr>
          </a:p>
        </p:txBody>
      </p:sp>
      <p:sp>
        <p:nvSpPr>
          <p:cNvPr id="10" name="Freeform 10"/>
          <p:cNvSpPr/>
          <p:nvPr/>
        </p:nvSpPr>
        <p:spPr>
          <a:xfrm rot="-1132091">
            <a:off x="-1640053" y="409545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132091">
            <a:off x="-1640053" y="232773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63052">
            <a:off x="7119150" y="4046151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263052">
            <a:off x="7176261" y="4213443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F37A1B-4550-5EAC-A629-9CAD47DAE69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42382" y="22382"/>
            <a:ext cx="4208780" cy="1571625"/>
          </a:xfrm>
          <a:prstGeom prst="rect">
            <a:avLst/>
          </a:prstGeom>
        </p:spPr>
      </p:pic>
      <p:sp>
        <p:nvSpPr>
          <p:cNvPr id="16" name="Text Box 14">
            <a:extLst>
              <a:ext uri="{FF2B5EF4-FFF2-40B4-BE49-F238E27FC236}">
                <a16:creationId xmlns:a16="http://schemas.microsoft.com/office/drawing/2014/main" id="{571941AD-94C3-26DF-3ACC-36AD838AE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75950"/>
            <a:ext cx="8912772" cy="191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5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Tuần</a:t>
            </a:r>
            <a:r>
              <a:rPr lang="en-US" sz="5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7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5400" u="sng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5400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4:</a:t>
            </a:r>
            <a:r>
              <a:rPr lang="en-US" sz="540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CÓ CHÍ THÌ NÊN</a:t>
            </a:r>
          </a:p>
        </p:txBody>
      </p:sp>
      <p:pic>
        <p:nvPicPr>
          <p:cNvPr id="18" name="Picture 2" descr="Sách giáo khoa THPT 2018">
            <a:extLst>
              <a:ext uri="{FF2B5EF4-FFF2-40B4-BE49-F238E27FC236}">
                <a16:creationId xmlns:a16="http://schemas.microsoft.com/office/drawing/2014/main" id="{AD21B1C6-EA33-4AA8-FC0A-08A62832B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771" y="28695"/>
            <a:ext cx="1866546" cy="208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5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5">
            <a:extLst>
              <a:ext uri="{FF2B5EF4-FFF2-40B4-BE49-F238E27FC236}">
                <a16:creationId xmlns:a16="http://schemas.microsoft.com/office/drawing/2014/main" id="{1E2B7290-272C-3BB4-0DAC-5AC234BD8CEF}"/>
              </a:ext>
            </a:extLst>
          </p:cNvPr>
          <p:cNvSpPr/>
          <p:nvPr/>
        </p:nvSpPr>
        <p:spPr>
          <a:xfrm>
            <a:off x="693278" y="1060996"/>
            <a:ext cx="8115300" cy="2897497"/>
          </a:xfrm>
          <a:custGeom>
            <a:avLst/>
            <a:gdLst/>
            <a:ahLst/>
            <a:cxnLst/>
            <a:rect l="l" t="t" r="r" b="b"/>
            <a:pathLst>
              <a:path w="16230600" h="5164282">
                <a:moveTo>
                  <a:pt x="0" y="0"/>
                </a:moveTo>
                <a:lnTo>
                  <a:pt x="16230600" y="0"/>
                </a:lnTo>
                <a:lnTo>
                  <a:pt x="16230600" y="5164282"/>
                </a:lnTo>
                <a:lnTo>
                  <a:pt x="0" y="5164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 rot="2307406">
            <a:off x="-986506" y="3908752"/>
            <a:ext cx="2643855" cy="2057400"/>
          </a:xfrm>
          <a:custGeom>
            <a:avLst/>
            <a:gdLst/>
            <a:ahLst/>
            <a:cxnLst/>
            <a:rect l="l" t="t" r="r" b="b"/>
            <a:pathLst>
              <a:path w="5287710" h="4114800">
                <a:moveTo>
                  <a:pt x="0" y="0"/>
                </a:moveTo>
                <a:lnTo>
                  <a:pt x="5287711" y="0"/>
                </a:lnTo>
                <a:lnTo>
                  <a:pt x="52877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249407">
            <a:off x="1142072" y="3040544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76683">
            <a:off x="7263357" y="3422959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203988">
            <a:off x="8070687" y="632693"/>
            <a:ext cx="702869" cy="587774"/>
          </a:xfrm>
          <a:custGeom>
            <a:avLst/>
            <a:gdLst/>
            <a:ahLst/>
            <a:cxnLst/>
            <a:rect l="l" t="t" r="r" b="b"/>
            <a:pathLst>
              <a:path w="1405738" h="1175548">
                <a:moveTo>
                  <a:pt x="0" y="0"/>
                </a:moveTo>
                <a:lnTo>
                  <a:pt x="1405738" y="0"/>
                </a:lnTo>
                <a:lnTo>
                  <a:pt x="1405738" y="1175549"/>
                </a:lnTo>
                <a:lnTo>
                  <a:pt x="0" y="11755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32091">
            <a:off x="-1640053" y="409545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132091">
            <a:off x="-1640053" y="232773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63052">
            <a:off x="7119150" y="4046151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263052">
            <a:off x="7176261" y="4213443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4B6BBB-F294-B468-0E40-2D789CBD7C70}"/>
              </a:ext>
            </a:extLst>
          </p:cNvPr>
          <p:cNvSpPr/>
          <p:nvPr/>
        </p:nvSpPr>
        <p:spPr>
          <a:xfrm>
            <a:off x="1511358" y="1670689"/>
            <a:ext cx="6437376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F0502020204030204" pitchFamily="18" charset="0"/>
              </a:rPr>
              <a:t>LUYỆN</a:t>
            </a:r>
            <a:r>
              <a:rPr lang="en-US" sz="7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F0502020204030204" pitchFamily="18" charset="0"/>
              </a:rPr>
              <a:t> ĐỌC</a:t>
            </a:r>
            <a:endParaRPr lang="en-US" sz="7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7106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09901" y="209550"/>
            <a:ext cx="8675258" cy="4724400"/>
            <a:chOff x="0" y="0"/>
            <a:chExt cx="3875293" cy="16480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75293" cy="1648025"/>
            </a:xfrm>
            <a:custGeom>
              <a:avLst/>
              <a:gdLst/>
              <a:ahLst/>
              <a:cxnLst/>
              <a:rect l="l" t="t" r="r" b="b"/>
              <a:pathLst>
                <a:path w="3875293" h="1648025">
                  <a:moveTo>
                    <a:pt x="23677" y="0"/>
                  </a:moveTo>
                  <a:lnTo>
                    <a:pt x="3851615" y="0"/>
                  </a:lnTo>
                  <a:cubicBezTo>
                    <a:pt x="3857895" y="0"/>
                    <a:pt x="3863917" y="2495"/>
                    <a:pt x="3868358" y="6935"/>
                  </a:cubicBezTo>
                  <a:cubicBezTo>
                    <a:pt x="3872798" y="11375"/>
                    <a:pt x="3875293" y="17398"/>
                    <a:pt x="3875293" y="23677"/>
                  </a:cubicBezTo>
                  <a:lnTo>
                    <a:pt x="3875293" y="1624348"/>
                  </a:lnTo>
                  <a:cubicBezTo>
                    <a:pt x="3875293" y="1630628"/>
                    <a:pt x="3872798" y="1636650"/>
                    <a:pt x="3868358" y="1641091"/>
                  </a:cubicBezTo>
                  <a:cubicBezTo>
                    <a:pt x="3863917" y="1645531"/>
                    <a:pt x="3857895" y="1648025"/>
                    <a:pt x="3851615" y="1648025"/>
                  </a:cubicBezTo>
                  <a:lnTo>
                    <a:pt x="23677" y="1648025"/>
                  </a:lnTo>
                  <a:cubicBezTo>
                    <a:pt x="17398" y="1648025"/>
                    <a:pt x="11375" y="1645531"/>
                    <a:pt x="6935" y="1641091"/>
                  </a:cubicBezTo>
                  <a:cubicBezTo>
                    <a:pt x="2495" y="1636650"/>
                    <a:pt x="0" y="1630628"/>
                    <a:pt x="0" y="1624348"/>
                  </a:cubicBezTo>
                  <a:lnTo>
                    <a:pt x="0" y="23677"/>
                  </a:lnTo>
                  <a:cubicBezTo>
                    <a:pt x="0" y="17398"/>
                    <a:pt x="2495" y="11375"/>
                    <a:pt x="6935" y="6935"/>
                  </a:cubicBezTo>
                  <a:cubicBezTo>
                    <a:pt x="11375" y="2495"/>
                    <a:pt x="17398" y="0"/>
                    <a:pt x="2367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75293" cy="16861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1249407">
            <a:off x="-19661" y="4319745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76683">
            <a:off x="8358327" y="-12606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32091">
            <a:off x="-1640053" y="409545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132091">
            <a:off x="-1640053" y="232773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63052">
            <a:off x="7119150" y="4046151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263052">
            <a:off x="7176261" y="4213443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Rectangle: Rounded Corners 8">
            <a:extLst>
              <a:ext uri="{FF2B5EF4-FFF2-40B4-BE49-F238E27FC236}">
                <a16:creationId xmlns:a16="http://schemas.microsoft.com/office/drawing/2014/main" id="{E1B896B8-E79A-54C8-6AA2-FAC22094089E}"/>
              </a:ext>
            </a:extLst>
          </p:cNvPr>
          <p:cNvSpPr/>
          <p:nvPr/>
        </p:nvSpPr>
        <p:spPr>
          <a:xfrm>
            <a:off x="540673" y="1581701"/>
            <a:ext cx="3359807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28575">
            <a:solidFill>
              <a:srgbClr val="000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vi-VN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tin </a:t>
            </a:r>
            <a:r>
              <a:rPr lang="en-US" altLang="vi-VN" sz="4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dùng</a:t>
            </a:r>
            <a:endParaRPr lang="en-US" altLang="vi-VN" sz="48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A52972-2E59-E91E-51FE-FCE1DFD750FC}"/>
              </a:ext>
            </a:extLst>
          </p:cNvPr>
          <p:cNvSpPr/>
          <p:nvPr/>
        </p:nvSpPr>
        <p:spPr>
          <a:xfrm>
            <a:off x="1206079" y="345676"/>
            <a:ext cx="6437376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F0502020204030204" pitchFamily="18" charset="0"/>
              </a:rPr>
              <a:t>Luyện</a:t>
            </a:r>
            <a:r>
              <a:rPr lang="en-US" sz="4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F0502020204030204" pitchFamily="18" charset="0"/>
              </a:rPr>
              <a:t> </a:t>
            </a:r>
            <a:r>
              <a:rPr lang="en-US" sz="4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F0502020204030204" pitchFamily="18" charset="0"/>
              </a:rPr>
              <a:t>đọc</a:t>
            </a:r>
            <a:r>
              <a:rPr lang="en-US" sz="4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F0502020204030204" pitchFamily="18" charset="0"/>
              </a:rPr>
              <a:t> </a:t>
            </a:r>
            <a:r>
              <a:rPr lang="en-US" sz="4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F0502020204030204" pitchFamily="18" charset="0"/>
              </a:rPr>
              <a:t>từ</a:t>
            </a:r>
            <a:r>
              <a:rPr lang="en-US" sz="4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F0502020204030204" pitchFamily="18" charset="0"/>
              </a:rPr>
              <a:t> </a:t>
            </a:r>
            <a:r>
              <a:rPr lang="en-US" sz="4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F0502020204030204" pitchFamily="18" charset="0"/>
              </a:rPr>
              <a:t>khó</a:t>
            </a:r>
            <a:endParaRPr lang="en-US" sz="4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8" name="Rectangle: Rounded Corners 8">
            <a:extLst>
              <a:ext uri="{FF2B5EF4-FFF2-40B4-BE49-F238E27FC236}">
                <a16:creationId xmlns:a16="http://schemas.microsoft.com/office/drawing/2014/main" id="{EA2A3850-C6A9-9899-2336-52B945814768}"/>
              </a:ext>
            </a:extLst>
          </p:cNvPr>
          <p:cNvSpPr/>
          <p:nvPr/>
        </p:nvSpPr>
        <p:spPr>
          <a:xfrm>
            <a:off x="4303239" y="1581701"/>
            <a:ext cx="4408961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28575">
            <a:solidFill>
              <a:srgbClr val="000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vi-VN" sz="4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nhún</a:t>
            </a:r>
            <a:r>
              <a:rPr lang="en-US" altLang="vi-VN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nhường</a:t>
            </a:r>
            <a:endParaRPr lang="en-US" altLang="vi-VN" sz="48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ectangle: Rounded Corners 8">
            <a:extLst>
              <a:ext uri="{FF2B5EF4-FFF2-40B4-BE49-F238E27FC236}">
                <a16:creationId xmlns:a16="http://schemas.microsoft.com/office/drawing/2014/main" id="{030F868E-471D-B7CD-C034-C524872455F8}"/>
              </a:ext>
            </a:extLst>
          </p:cNvPr>
          <p:cNvSpPr/>
          <p:nvPr/>
        </p:nvSpPr>
        <p:spPr>
          <a:xfrm>
            <a:off x="540673" y="3256896"/>
            <a:ext cx="3359807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28575">
            <a:solidFill>
              <a:srgbClr val="000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vi-VN" sz="4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đày</a:t>
            </a:r>
            <a:endParaRPr lang="en-US" altLang="vi-VN" sz="48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ectangle: Rounded Corners 8">
            <a:extLst>
              <a:ext uri="{FF2B5EF4-FFF2-40B4-BE49-F238E27FC236}">
                <a16:creationId xmlns:a16="http://schemas.microsoft.com/office/drawing/2014/main" id="{EDB06CFB-C904-8F45-8DB1-9E9DE344150D}"/>
              </a:ext>
            </a:extLst>
          </p:cNvPr>
          <p:cNvSpPr/>
          <p:nvPr/>
        </p:nvSpPr>
        <p:spPr>
          <a:xfrm>
            <a:off x="4404839" y="3261156"/>
            <a:ext cx="4180361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28575">
            <a:solidFill>
              <a:srgbClr val="000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vi-VN" sz="4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tiếng</a:t>
            </a:r>
            <a:r>
              <a:rPr lang="en-US" altLang="vi-VN" sz="4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đồn</a:t>
            </a:r>
            <a:endParaRPr lang="en-US" altLang="vi-VN" sz="48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42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09901" y="209550"/>
            <a:ext cx="8675258" cy="4724400"/>
            <a:chOff x="0" y="0"/>
            <a:chExt cx="3875293" cy="16480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75293" cy="1648025"/>
            </a:xfrm>
            <a:custGeom>
              <a:avLst/>
              <a:gdLst/>
              <a:ahLst/>
              <a:cxnLst/>
              <a:rect l="l" t="t" r="r" b="b"/>
              <a:pathLst>
                <a:path w="3875293" h="1648025">
                  <a:moveTo>
                    <a:pt x="23677" y="0"/>
                  </a:moveTo>
                  <a:lnTo>
                    <a:pt x="3851615" y="0"/>
                  </a:lnTo>
                  <a:cubicBezTo>
                    <a:pt x="3857895" y="0"/>
                    <a:pt x="3863917" y="2495"/>
                    <a:pt x="3868358" y="6935"/>
                  </a:cubicBezTo>
                  <a:cubicBezTo>
                    <a:pt x="3872798" y="11375"/>
                    <a:pt x="3875293" y="17398"/>
                    <a:pt x="3875293" y="23677"/>
                  </a:cubicBezTo>
                  <a:lnTo>
                    <a:pt x="3875293" y="1624348"/>
                  </a:lnTo>
                  <a:cubicBezTo>
                    <a:pt x="3875293" y="1630628"/>
                    <a:pt x="3872798" y="1636650"/>
                    <a:pt x="3868358" y="1641091"/>
                  </a:cubicBezTo>
                  <a:cubicBezTo>
                    <a:pt x="3863917" y="1645531"/>
                    <a:pt x="3857895" y="1648025"/>
                    <a:pt x="3851615" y="1648025"/>
                  </a:cubicBezTo>
                  <a:lnTo>
                    <a:pt x="23677" y="1648025"/>
                  </a:lnTo>
                  <a:cubicBezTo>
                    <a:pt x="17398" y="1648025"/>
                    <a:pt x="11375" y="1645531"/>
                    <a:pt x="6935" y="1641091"/>
                  </a:cubicBezTo>
                  <a:cubicBezTo>
                    <a:pt x="2495" y="1636650"/>
                    <a:pt x="0" y="1630628"/>
                    <a:pt x="0" y="1624348"/>
                  </a:cubicBezTo>
                  <a:lnTo>
                    <a:pt x="0" y="23677"/>
                  </a:lnTo>
                  <a:cubicBezTo>
                    <a:pt x="0" y="17398"/>
                    <a:pt x="2495" y="11375"/>
                    <a:pt x="6935" y="6935"/>
                  </a:cubicBezTo>
                  <a:cubicBezTo>
                    <a:pt x="11375" y="2495"/>
                    <a:pt x="17398" y="0"/>
                    <a:pt x="2367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75293" cy="16861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1249407">
            <a:off x="-19661" y="4319745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76683">
            <a:off x="8358327" y="-12606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32091">
            <a:off x="-1640053" y="409545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132091">
            <a:off x="-1640053" y="232773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63052">
            <a:off x="7119150" y="4046151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263052">
            <a:off x="7176261" y="4213443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A52972-2E59-E91E-51FE-FCE1DFD750FC}"/>
              </a:ext>
            </a:extLst>
          </p:cNvPr>
          <p:cNvSpPr/>
          <p:nvPr/>
        </p:nvSpPr>
        <p:spPr>
          <a:xfrm>
            <a:off x="1327912" y="210487"/>
            <a:ext cx="64373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F0502020204030204" pitchFamily="18" charset="0"/>
                <a:cs typeface="Arial"/>
                <a:sym typeface="Arial"/>
              </a:rPr>
              <a:t>Giải</a:t>
            </a:r>
            <a:r>
              <a:rPr kumimoji="0" lang="en-US" sz="32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F0502020204030204" pitchFamily="18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F0502020204030204" pitchFamily="18" charset="0"/>
                <a:cs typeface="Arial"/>
                <a:sym typeface="Arial"/>
              </a:rPr>
              <a:t>nghĩa</a:t>
            </a:r>
            <a:r>
              <a:rPr kumimoji="0" lang="en-US" sz="32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F0502020204030204" pitchFamily="18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F0502020204030204" pitchFamily="18" charset="0"/>
                <a:cs typeface="Arial"/>
                <a:sym typeface="Arial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F0502020204030204" pitchFamily="18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F0502020204030204" pitchFamily="18" charset="0"/>
                <a:cs typeface="Arial"/>
                <a:sym typeface="Arial"/>
              </a:rPr>
              <a:t>khó</a:t>
            </a:r>
            <a:endParaRPr kumimoji="0" lang="en-US" sz="32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23753A-3F89-A698-9231-2C2ED585A2DB}"/>
              </a:ext>
            </a:extLst>
          </p:cNvPr>
          <p:cNvSpPr txBox="1"/>
          <p:nvPr/>
        </p:nvSpPr>
        <p:spPr>
          <a:xfrm>
            <a:off x="506196" y="857528"/>
            <a:ext cx="8129803" cy="390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+ </a:t>
            </a:r>
            <a:r>
              <a:rPr lang="en-US" sz="2100" b="1" i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Nhún</a:t>
            </a:r>
            <a:r>
              <a:rPr lang="en-US" sz="2100" b="1" i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b="1" i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nhường</a:t>
            </a:r>
            <a:r>
              <a:rPr lang="en-US" sz="2100" i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: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khiêm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tốn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trong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quan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hệ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giao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tiếp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  <a:tabLst>
                <a:tab pos="508000" algn="l"/>
              </a:tabLst>
            </a:pPr>
            <a:r>
              <a:rPr lang="en-US" sz="2100" i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+ </a:t>
            </a:r>
            <a:r>
              <a:rPr lang="en-US" sz="2100" b="1" i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Chịu</a:t>
            </a:r>
            <a:r>
              <a:rPr lang="en-US" sz="2100" b="1" i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b="1" i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thương</a:t>
            </a:r>
            <a:r>
              <a:rPr lang="en-US" sz="2100" b="1" i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b="1" i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chịu</a:t>
            </a:r>
            <a:r>
              <a:rPr lang="en-US" sz="2100" b="1" i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b="1" i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khó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: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chăm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chỉ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,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cố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gắng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lao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động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,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không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ngại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khó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khăn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,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vất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vả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  <a:tabLst>
                <a:tab pos="511175" algn="l"/>
              </a:tabLst>
            </a:pPr>
            <a:r>
              <a:rPr lang="en-US" sz="2100" i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+ </a:t>
            </a:r>
            <a:r>
              <a:rPr lang="en-US" sz="2100" b="1" i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Hoang vu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: (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vùng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đất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)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bỏ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không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,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cây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cỏ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mọc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tự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nhiên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,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chưa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hề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có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tác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động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của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con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người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  <a:tabLst>
                <a:tab pos="511175" algn="l"/>
              </a:tabLst>
            </a:pPr>
            <a:r>
              <a:rPr lang="en-US" sz="2100" i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+ </a:t>
            </a:r>
            <a:r>
              <a:rPr lang="en-US" sz="2100" b="1" i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Trời</a:t>
            </a:r>
            <a:r>
              <a:rPr lang="en-US" sz="2100" b="1" i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b="1" i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luôn</a:t>
            </a:r>
            <a:r>
              <a:rPr lang="en-US" sz="2100" b="1" i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b="1" i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có</a:t>
            </a:r>
            <a:r>
              <a:rPr lang="en-US" sz="2100" b="1" i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b="1" i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mắt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: ý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nói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cuộc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đời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rất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công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bằng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,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người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tốt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nhất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định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không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phải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chịu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thiệt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thòi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,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kẻ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xấu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không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thể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mãi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100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đắc</a:t>
            </a:r>
            <a:r>
              <a:rPr lang="en-US" sz="2100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ý.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55373C-BF63-472B-471E-7A441323AA04}"/>
              </a:ext>
            </a:extLst>
          </p:cNvPr>
          <p:cNvSpPr/>
          <p:nvPr/>
        </p:nvSpPr>
        <p:spPr>
          <a:xfrm>
            <a:off x="355600" y="795262"/>
            <a:ext cx="8382000" cy="4002562"/>
          </a:xfrm>
          <a:prstGeom prst="roundRect">
            <a:avLst/>
          </a:prstGeom>
          <a:noFill/>
          <a:ln w="57150">
            <a:solidFill>
              <a:srgbClr val="0000CC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38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29195" y="161385"/>
            <a:ext cx="8675258" cy="4724400"/>
            <a:chOff x="0" y="0"/>
            <a:chExt cx="3875293" cy="16480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75293" cy="1648025"/>
            </a:xfrm>
            <a:custGeom>
              <a:avLst/>
              <a:gdLst/>
              <a:ahLst/>
              <a:cxnLst/>
              <a:rect l="l" t="t" r="r" b="b"/>
              <a:pathLst>
                <a:path w="3875293" h="1648025">
                  <a:moveTo>
                    <a:pt x="23677" y="0"/>
                  </a:moveTo>
                  <a:lnTo>
                    <a:pt x="3851615" y="0"/>
                  </a:lnTo>
                  <a:cubicBezTo>
                    <a:pt x="3857895" y="0"/>
                    <a:pt x="3863917" y="2495"/>
                    <a:pt x="3868358" y="6935"/>
                  </a:cubicBezTo>
                  <a:cubicBezTo>
                    <a:pt x="3872798" y="11375"/>
                    <a:pt x="3875293" y="17398"/>
                    <a:pt x="3875293" y="23677"/>
                  </a:cubicBezTo>
                  <a:lnTo>
                    <a:pt x="3875293" y="1624348"/>
                  </a:lnTo>
                  <a:cubicBezTo>
                    <a:pt x="3875293" y="1630628"/>
                    <a:pt x="3872798" y="1636650"/>
                    <a:pt x="3868358" y="1641091"/>
                  </a:cubicBezTo>
                  <a:cubicBezTo>
                    <a:pt x="3863917" y="1645531"/>
                    <a:pt x="3857895" y="1648025"/>
                    <a:pt x="3851615" y="1648025"/>
                  </a:cubicBezTo>
                  <a:lnTo>
                    <a:pt x="23677" y="1648025"/>
                  </a:lnTo>
                  <a:cubicBezTo>
                    <a:pt x="17398" y="1648025"/>
                    <a:pt x="11375" y="1645531"/>
                    <a:pt x="6935" y="1641091"/>
                  </a:cubicBezTo>
                  <a:cubicBezTo>
                    <a:pt x="2495" y="1636650"/>
                    <a:pt x="0" y="1630628"/>
                    <a:pt x="0" y="1624348"/>
                  </a:cubicBezTo>
                  <a:lnTo>
                    <a:pt x="0" y="23677"/>
                  </a:lnTo>
                  <a:cubicBezTo>
                    <a:pt x="0" y="17398"/>
                    <a:pt x="2495" y="11375"/>
                    <a:pt x="6935" y="6935"/>
                  </a:cubicBezTo>
                  <a:cubicBezTo>
                    <a:pt x="11375" y="2495"/>
                    <a:pt x="17398" y="0"/>
                    <a:pt x="2367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75293" cy="16861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1249407">
            <a:off x="-19661" y="4319745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76683">
            <a:off x="8358327" y="-12606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32091">
            <a:off x="-1640053" y="409545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132091">
            <a:off x="-1640053" y="232773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63052">
            <a:off x="7119150" y="4046151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263052">
            <a:off x="7176261" y="4213443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A52972-2E59-E91E-51FE-FCE1DFD750FC}"/>
              </a:ext>
            </a:extLst>
          </p:cNvPr>
          <p:cNvSpPr/>
          <p:nvPr/>
        </p:nvSpPr>
        <p:spPr>
          <a:xfrm>
            <a:off x="1282496" y="259705"/>
            <a:ext cx="6437376" cy="6924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9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F0502020204030204" pitchFamily="18" charset="0"/>
                <a:cs typeface="Arial"/>
                <a:sym typeface="Arial"/>
              </a:rPr>
              <a:t>Chia </a:t>
            </a:r>
            <a:r>
              <a:rPr kumimoji="0" lang="en-US" sz="39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F0502020204030204" pitchFamily="18" charset="0"/>
                <a:cs typeface="Arial"/>
                <a:sym typeface="Arial"/>
              </a:rPr>
              <a:t>đoạn</a:t>
            </a:r>
            <a:endParaRPr kumimoji="0" lang="en-US" sz="39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80806BE-95AB-6B36-B762-E31A9AC93134}"/>
              </a:ext>
            </a:extLst>
          </p:cNvPr>
          <p:cNvGrpSpPr/>
          <p:nvPr/>
        </p:nvGrpSpPr>
        <p:grpSpPr>
          <a:xfrm>
            <a:off x="387946" y="969565"/>
            <a:ext cx="8560004" cy="731520"/>
            <a:chOff x="5753100" y="1905000"/>
            <a:chExt cx="3551565" cy="460318"/>
          </a:xfrm>
          <a:solidFill>
            <a:schemeClr val="accent2">
              <a:lumMod val="20000"/>
              <a:lumOff val="80000"/>
              <a:alpha val="67000"/>
            </a:schemeClr>
          </a:solidFill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FA7FE576-E5F6-4D48-FDC7-4D9E4D735010}"/>
                </a:ext>
              </a:extLst>
            </p:cNvPr>
            <p:cNvSpPr/>
            <p:nvPr/>
          </p:nvSpPr>
          <p:spPr>
            <a:xfrm>
              <a:off x="5753100" y="1905000"/>
              <a:ext cx="953468" cy="457200"/>
            </a:xfrm>
            <a:prstGeom prst="hexagon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VF Salome" panose="02000503040000020003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DCB2A95-A616-4497-BDBE-49EB899B7735}"/>
                </a:ext>
              </a:extLst>
            </p:cNvPr>
            <p:cNvSpPr/>
            <p:nvPr/>
          </p:nvSpPr>
          <p:spPr>
            <a:xfrm>
              <a:off x="6748862" y="1908118"/>
              <a:ext cx="2555803" cy="45720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300" kern="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Từ</a:t>
              </a:r>
              <a:r>
                <a:rPr lang="en-US" sz="2300" kern="0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300" kern="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đầu</a:t>
              </a:r>
              <a:r>
                <a:rPr lang="en-US" sz="2300" kern="0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300" kern="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đến</a:t>
              </a:r>
              <a:r>
                <a:rPr lang="en-US" sz="2300" kern="0" spc="-5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300" i="1" kern="0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... </a:t>
              </a:r>
              <a:r>
                <a:rPr lang="en-US" sz="2300" b="1" i="1" kern="0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“</a:t>
              </a:r>
              <a:r>
                <a:rPr lang="en-US" sz="2300" b="1" i="1" kern="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ra</a:t>
              </a:r>
              <a:r>
                <a:rPr lang="en-US" sz="2300" b="1" i="1" kern="0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300" b="1" i="1" kern="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một</a:t>
              </a:r>
              <a:r>
                <a:rPr lang="en-US" sz="2300" b="1" i="1" kern="0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300" b="1" i="1" kern="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đảo</a:t>
              </a:r>
              <a:r>
                <a:rPr lang="en-US" sz="2300" b="1" i="1" kern="0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300" b="1" i="1" kern="0" spc="-25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xa</a:t>
              </a:r>
              <a:r>
                <a:rPr lang="en-US" sz="2300" b="1" kern="0" spc="-25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.”</a:t>
              </a:r>
              <a:endParaRPr lang="en-US" sz="23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Hexagon 11">
            <a:extLst>
              <a:ext uri="{FF2B5EF4-FFF2-40B4-BE49-F238E27FC236}">
                <a16:creationId xmlns:a16="http://schemas.microsoft.com/office/drawing/2014/main" id="{F0B35FB8-0CC4-DD87-6E31-3BB301668D0E}"/>
              </a:ext>
            </a:extLst>
          </p:cNvPr>
          <p:cNvSpPr/>
          <p:nvPr/>
        </p:nvSpPr>
        <p:spPr>
          <a:xfrm>
            <a:off x="215521" y="971778"/>
            <a:ext cx="2360575" cy="726565"/>
          </a:xfrm>
          <a:prstGeom prst="hexag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02060"/>
              </a:solidFill>
              <a:latin typeface="UVF Salome" panose="02000503040000020003" pitchFamily="50" charset="0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A8D73FB-9FB9-82C0-7606-DE8BB92700E2}"/>
              </a:ext>
            </a:extLst>
          </p:cNvPr>
          <p:cNvSpPr/>
          <p:nvPr/>
        </p:nvSpPr>
        <p:spPr>
          <a:xfrm>
            <a:off x="117266" y="959253"/>
            <a:ext cx="2360575" cy="726565"/>
          </a:xfrm>
          <a:prstGeom prst="hexag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1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A77E0D0-7475-0ED9-43D2-AFCEDC184B27}"/>
              </a:ext>
            </a:extLst>
          </p:cNvPr>
          <p:cNvGrpSpPr/>
          <p:nvPr/>
        </p:nvGrpSpPr>
        <p:grpSpPr>
          <a:xfrm>
            <a:off x="403668" y="1970687"/>
            <a:ext cx="8560004" cy="731520"/>
            <a:chOff x="5753100" y="1905000"/>
            <a:chExt cx="3551565" cy="460318"/>
          </a:xfrm>
          <a:solidFill>
            <a:schemeClr val="accent2">
              <a:lumMod val="20000"/>
              <a:lumOff val="80000"/>
              <a:alpha val="67000"/>
            </a:schemeClr>
          </a:solidFill>
        </p:grpSpPr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E3A48A14-97CF-53D1-EE22-4873C8BD9339}"/>
                </a:ext>
              </a:extLst>
            </p:cNvPr>
            <p:cNvSpPr/>
            <p:nvPr/>
          </p:nvSpPr>
          <p:spPr>
            <a:xfrm>
              <a:off x="5753100" y="1905000"/>
              <a:ext cx="953468" cy="457200"/>
            </a:xfrm>
            <a:prstGeom prst="hexagon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VF Salome" panose="02000503040000020003" pitchFamily="50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BD2B8FF-62BE-38D1-5A60-833E11DDB162}"/>
                </a:ext>
              </a:extLst>
            </p:cNvPr>
            <p:cNvSpPr/>
            <p:nvPr/>
          </p:nvSpPr>
          <p:spPr>
            <a:xfrm>
              <a:off x="6748862" y="1908118"/>
              <a:ext cx="2555803" cy="45720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300" kern="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Từ</a:t>
              </a:r>
              <a:r>
                <a:rPr lang="en-US" sz="2300" kern="0" spc="-10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300" i="1" kern="0" spc="-10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“</a:t>
              </a:r>
              <a:r>
                <a:rPr lang="en-US" sz="2300" b="1" i="1" kern="0" spc="-1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H</a:t>
              </a:r>
              <a:r>
                <a:rPr lang="en-US" sz="2300" b="1" i="1" kern="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ôm</a:t>
              </a:r>
              <a:r>
                <a:rPr lang="en-US" sz="2300" b="1" i="1" kern="0" spc="-5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300" b="1" i="1" kern="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đặt</a:t>
              </a:r>
              <a:r>
                <a:rPr lang="en-US" sz="2300" b="1" i="1" kern="0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300" b="1" i="1" kern="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chân</a:t>
              </a:r>
              <a:r>
                <a:rPr lang="en-US" sz="2300" b="1" i="1" kern="0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300" b="1" i="1" kern="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lên</a:t>
              </a:r>
              <a:r>
                <a:rPr lang="en-US" sz="2300" b="1" i="1" kern="0" spc="-5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300" b="1" i="1" kern="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bãi</a:t>
              </a:r>
              <a:r>
                <a:rPr lang="en-US" sz="2300" b="1" i="1" kern="0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300" b="1" i="1" kern="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cát</a:t>
              </a:r>
              <a:r>
                <a:rPr lang="en-US" sz="2300" b="1" i="1" kern="0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...”</a:t>
              </a:r>
              <a:r>
                <a:rPr lang="en-US" sz="2300" i="1" kern="0" spc="-5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300" kern="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đến</a:t>
              </a:r>
              <a:r>
                <a:rPr lang="en-US" sz="2300" kern="0" spc="-5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300" i="1" kern="0" spc="-5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“</a:t>
              </a:r>
              <a:r>
                <a:rPr lang="en-US" sz="2300" i="1" kern="0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... </a:t>
              </a:r>
              <a:r>
                <a:rPr lang="en-US" sz="2300" b="1" i="1" kern="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làm</a:t>
              </a:r>
              <a:r>
                <a:rPr lang="en-US" sz="2300" b="1" i="1" kern="0" spc="-5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300" b="1" i="1" kern="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thức</a:t>
              </a:r>
              <a:r>
                <a:rPr lang="en-US" sz="2300" b="1" i="1" kern="0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300" b="1" i="1" kern="0" spc="-25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ăn</a:t>
              </a:r>
              <a:r>
                <a:rPr lang="en-US" sz="2300" b="1" i="1" kern="0" spc="-25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.” </a:t>
              </a:r>
              <a:endParaRPr lang="en-US" sz="2300" b="1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Hexagon 23">
            <a:extLst>
              <a:ext uri="{FF2B5EF4-FFF2-40B4-BE49-F238E27FC236}">
                <a16:creationId xmlns:a16="http://schemas.microsoft.com/office/drawing/2014/main" id="{BE304D26-D281-E755-C946-EC34D5F5890F}"/>
              </a:ext>
            </a:extLst>
          </p:cNvPr>
          <p:cNvSpPr/>
          <p:nvPr/>
        </p:nvSpPr>
        <p:spPr>
          <a:xfrm>
            <a:off x="252247" y="1973317"/>
            <a:ext cx="2360575" cy="726565"/>
          </a:xfrm>
          <a:prstGeom prst="hexag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02060"/>
              </a:solidFill>
              <a:latin typeface="UVF Salome" panose="02000503040000020003" pitchFamily="50" charset="0"/>
            </a:endParaRPr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A9F5F777-2D0E-F057-ABBD-929F27E75A9F}"/>
              </a:ext>
            </a:extLst>
          </p:cNvPr>
          <p:cNvSpPr/>
          <p:nvPr/>
        </p:nvSpPr>
        <p:spPr>
          <a:xfrm>
            <a:off x="154513" y="1963371"/>
            <a:ext cx="2360575" cy="726565"/>
          </a:xfrm>
          <a:prstGeom prst="hexag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2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66E618E-4377-59C8-3EEA-A23185F86020}"/>
              </a:ext>
            </a:extLst>
          </p:cNvPr>
          <p:cNvGrpSpPr/>
          <p:nvPr/>
        </p:nvGrpSpPr>
        <p:grpSpPr>
          <a:xfrm>
            <a:off x="387946" y="2999376"/>
            <a:ext cx="8560004" cy="731520"/>
            <a:chOff x="5753100" y="1905000"/>
            <a:chExt cx="3551565" cy="460318"/>
          </a:xfrm>
          <a:solidFill>
            <a:schemeClr val="accent2">
              <a:lumMod val="20000"/>
              <a:lumOff val="80000"/>
              <a:alpha val="67000"/>
            </a:schemeClr>
          </a:solidFill>
        </p:grpSpPr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700BC48C-8273-6A7B-5E16-9C8CDA5DB404}"/>
                </a:ext>
              </a:extLst>
            </p:cNvPr>
            <p:cNvSpPr/>
            <p:nvPr/>
          </p:nvSpPr>
          <p:spPr>
            <a:xfrm>
              <a:off x="5753100" y="1905000"/>
              <a:ext cx="953468" cy="457200"/>
            </a:xfrm>
            <a:prstGeom prst="hexagon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VF Salome" panose="02000503040000020003" pitchFamily="50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33EC745-77A7-8E23-5606-BEBEAFE89725}"/>
                </a:ext>
              </a:extLst>
            </p:cNvPr>
            <p:cNvSpPr/>
            <p:nvPr/>
          </p:nvSpPr>
          <p:spPr>
            <a:xfrm>
              <a:off x="6748862" y="1908118"/>
              <a:ext cx="2555803" cy="45720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300" kern="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Từ</a:t>
              </a:r>
              <a:r>
                <a:rPr lang="en-US" sz="2300" kern="0" spc="-5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300" b="1" kern="0" spc="-5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“</a:t>
              </a:r>
              <a:r>
                <a:rPr lang="en-US" sz="2300" b="1" i="1" kern="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Một</a:t>
              </a:r>
              <a:r>
                <a:rPr lang="en-US" sz="2300" b="1" i="1" kern="0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300" b="1" i="1" kern="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hôm</a:t>
              </a:r>
              <a:r>
                <a:rPr lang="en-US" sz="2300" b="1" i="1" kern="0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,</a:t>
              </a:r>
              <a:r>
                <a:rPr lang="en-US" sz="2300" b="1" i="1" kern="0" spc="-5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300" b="1" i="1" kern="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có</a:t>
              </a:r>
              <a:r>
                <a:rPr lang="en-US" sz="2300" b="1" i="1" kern="0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300" b="1" i="1" kern="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chiếc</a:t>
              </a:r>
              <a:r>
                <a:rPr lang="en-US" sz="2300" b="1" i="1" kern="0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300" b="1" i="1" kern="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thuyền</a:t>
              </a:r>
              <a:r>
                <a:rPr lang="en-US" sz="2300" b="1" kern="0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...”</a:t>
              </a:r>
              <a:r>
                <a:rPr lang="en-US" sz="2300" b="1" kern="0" spc="-5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300" kern="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đến</a:t>
              </a:r>
              <a:r>
                <a:rPr lang="en-US" sz="2300" kern="0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300" b="1" i="1" kern="0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“... </a:t>
              </a:r>
              <a:r>
                <a:rPr lang="en-US" sz="2300" b="1" i="1" kern="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đầy</a:t>
              </a:r>
              <a:r>
                <a:rPr lang="en-US" sz="2300" b="1" i="1" kern="0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300" b="1" i="1" kern="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đủ</a:t>
              </a:r>
              <a:r>
                <a:rPr lang="en-US" sz="2300" b="1" i="1" kern="0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300" b="1" i="1" kern="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như</a:t>
              </a:r>
              <a:r>
                <a:rPr lang="en-US" sz="2300" b="1" i="1" kern="0" spc="-5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300" b="1" i="1" kern="0" spc="-2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xưa</a:t>
              </a:r>
              <a:r>
                <a:rPr lang="en-US" sz="2300" b="1" i="1" kern="0" spc="-20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.”</a:t>
              </a:r>
              <a:endParaRPr lang="en-US" sz="2300" b="1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972D414-70F1-B81F-42CE-6BBF7FE768E0}"/>
              </a:ext>
            </a:extLst>
          </p:cNvPr>
          <p:cNvGrpSpPr/>
          <p:nvPr/>
        </p:nvGrpSpPr>
        <p:grpSpPr>
          <a:xfrm>
            <a:off x="403668" y="4003405"/>
            <a:ext cx="8560004" cy="731520"/>
            <a:chOff x="5753100" y="1905000"/>
            <a:chExt cx="3551565" cy="460318"/>
          </a:xfrm>
          <a:solidFill>
            <a:schemeClr val="accent2">
              <a:lumMod val="20000"/>
              <a:lumOff val="80000"/>
              <a:alpha val="67000"/>
            </a:schemeClr>
          </a:solidFill>
        </p:grpSpPr>
        <p:sp>
          <p:nvSpPr>
            <p:cNvPr id="32" name="Hexagon 31">
              <a:extLst>
                <a:ext uri="{FF2B5EF4-FFF2-40B4-BE49-F238E27FC236}">
                  <a16:creationId xmlns:a16="http://schemas.microsoft.com/office/drawing/2014/main" id="{844A4B45-29C7-110C-78D9-6E59AD58B9F4}"/>
                </a:ext>
              </a:extLst>
            </p:cNvPr>
            <p:cNvSpPr/>
            <p:nvPr/>
          </p:nvSpPr>
          <p:spPr>
            <a:xfrm>
              <a:off x="5753100" y="1905000"/>
              <a:ext cx="953468" cy="457200"/>
            </a:xfrm>
            <a:prstGeom prst="hexagon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VF Salome" panose="02000503040000020003" pitchFamily="50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8E4133D-D8E4-D262-F1F8-2D6ED1CAE715}"/>
                </a:ext>
              </a:extLst>
            </p:cNvPr>
            <p:cNvSpPr/>
            <p:nvPr/>
          </p:nvSpPr>
          <p:spPr>
            <a:xfrm>
              <a:off x="6748862" y="1908118"/>
              <a:ext cx="2555803" cy="45720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300" kern="0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        </a:t>
              </a:r>
              <a:r>
                <a:rPr lang="en-US" sz="2300" kern="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Phần</a:t>
              </a:r>
              <a:r>
                <a:rPr lang="en-US" sz="2300" kern="0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300" kern="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còn</a:t>
              </a:r>
              <a:r>
                <a:rPr lang="en-US" sz="2300" kern="0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300" kern="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lại</a:t>
              </a:r>
              <a:r>
                <a:rPr lang="en-US" sz="2300" kern="0" dirty="0">
                  <a:effectLst/>
                  <a:latin typeface="UTM Avo" panose="02040603050506020204" pitchFamily="18" charset="0"/>
                  <a:ea typeface="Calibri" panose="020F0502020204030204" pitchFamily="34" charset="0"/>
                </a:rPr>
                <a:t>.</a:t>
              </a:r>
              <a:endParaRPr lang="en-US" sz="23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Hexagon 33">
            <a:extLst>
              <a:ext uri="{FF2B5EF4-FFF2-40B4-BE49-F238E27FC236}">
                <a16:creationId xmlns:a16="http://schemas.microsoft.com/office/drawing/2014/main" id="{20B77AC2-6994-9288-80E1-E4269529B53C}"/>
              </a:ext>
            </a:extLst>
          </p:cNvPr>
          <p:cNvSpPr/>
          <p:nvPr/>
        </p:nvSpPr>
        <p:spPr>
          <a:xfrm>
            <a:off x="228221" y="3002130"/>
            <a:ext cx="2360575" cy="726565"/>
          </a:xfrm>
          <a:prstGeom prst="hexag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02060"/>
              </a:solidFill>
              <a:latin typeface="UVF Salome" panose="02000503040000020003" pitchFamily="50" charset="0"/>
            </a:endParaRPr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E6C05B18-66F9-857C-3767-C1C5772A8A58}"/>
              </a:ext>
            </a:extLst>
          </p:cNvPr>
          <p:cNvSpPr/>
          <p:nvPr/>
        </p:nvSpPr>
        <p:spPr>
          <a:xfrm>
            <a:off x="126810" y="2989429"/>
            <a:ext cx="2360575" cy="726565"/>
          </a:xfrm>
          <a:prstGeom prst="hexag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3</a:t>
            </a:r>
          </a:p>
        </p:txBody>
      </p:sp>
      <p:sp>
        <p:nvSpPr>
          <p:cNvPr id="36" name="Hexagon 35">
            <a:extLst>
              <a:ext uri="{FF2B5EF4-FFF2-40B4-BE49-F238E27FC236}">
                <a16:creationId xmlns:a16="http://schemas.microsoft.com/office/drawing/2014/main" id="{33398D7D-E1CC-82FB-7B5E-1E1B31514B75}"/>
              </a:ext>
            </a:extLst>
          </p:cNvPr>
          <p:cNvSpPr/>
          <p:nvPr/>
        </p:nvSpPr>
        <p:spPr>
          <a:xfrm>
            <a:off x="264947" y="3979727"/>
            <a:ext cx="2360575" cy="726565"/>
          </a:xfrm>
          <a:prstGeom prst="hexag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02060"/>
              </a:solidFill>
              <a:latin typeface="UVF Salome" panose="02000503040000020003" pitchFamily="50" charset="0"/>
            </a:endParaRPr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id="{03341BFD-F0F5-7BA9-575E-7016AA915894}"/>
              </a:ext>
            </a:extLst>
          </p:cNvPr>
          <p:cNvSpPr/>
          <p:nvPr/>
        </p:nvSpPr>
        <p:spPr>
          <a:xfrm>
            <a:off x="163347" y="3967217"/>
            <a:ext cx="2360575" cy="726565"/>
          </a:xfrm>
          <a:prstGeom prst="hexag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406575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24" grpId="0" animBg="1"/>
      <p:bldP spid="25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09900" y="209550"/>
            <a:ext cx="8825593" cy="4724400"/>
            <a:chOff x="0" y="0"/>
            <a:chExt cx="3875293" cy="16480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75293" cy="1648025"/>
            </a:xfrm>
            <a:custGeom>
              <a:avLst/>
              <a:gdLst/>
              <a:ahLst/>
              <a:cxnLst/>
              <a:rect l="l" t="t" r="r" b="b"/>
              <a:pathLst>
                <a:path w="3875293" h="1648025">
                  <a:moveTo>
                    <a:pt x="23677" y="0"/>
                  </a:moveTo>
                  <a:lnTo>
                    <a:pt x="3851615" y="0"/>
                  </a:lnTo>
                  <a:cubicBezTo>
                    <a:pt x="3857895" y="0"/>
                    <a:pt x="3863917" y="2495"/>
                    <a:pt x="3868358" y="6935"/>
                  </a:cubicBezTo>
                  <a:cubicBezTo>
                    <a:pt x="3872798" y="11375"/>
                    <a:pt x="3875293" y="17398"/>
                    <a:pt x="3875293" y="23677"/>
                  </a:cubicBezTo>
                  <a:lnTo>
                    <a:pt x="3875293" y="1624348"/>
                  </a:lnTo>
                  <a:cubicBezTo>
                    <a:pt x="3875293" y="1630628"/>
                    <a:pt x="3872798" y="1636650"/>
                    <a:pt x="3868358" y="1641091"/>
                  </a:cubicBezTo>
                  <a:cubicBezTo>
                    <a:pt x="3863917" y="1645531"/>
                    <a:pt x="3857895" y="1648025"/>
                    <a:pt x="3851615" y="1648025"/>
                  </a:cubicBezTo>
                  <a:lnTo>
                    <a:pt x="23677" y="1648025"/>
                  </a:lnTo>
                  <a:cubicBezTo>
                    <a:pt x="17398" y="1648025"/>
                    <a:pt x="11375" y="1645531"/>
                    <a:pt x="6935" y="1641091"/>
                  </a:cubicBezTo>
                  <a:cubicBezTo>
                    <a:pt x="2495" y="1636650"/>
                    <a:pt x="0" y="1630628"/>
                    <a:pt x="0" y="1624348"/>
                  </a:cubicBezTo>
                  <a:lnTo>
                    <a:pt x="0" y="23677"/>
                  </a:lnTo>
                  <a:cubicBezTo>
                    <a:pt x="0" y="17398"/>
                    <a:pt x="2495" y="11375"/>
                    <a:pt x="6935" y="6935"/>
                  </a:cubicBezTo>
                  <a:cubicBezTo>
                    <a:pt x="11375" y="2495"/>
                    <a:pt x="17398" y="0"/>
                    <a:pt x="2367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75293" cy="16861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1249407">
            <a:off x="-19661" y="4319745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76683">
            <a:off x="8358327" y="-12606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32091">
            <a:off x="-1640053" y="409545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132091">
            <a:off x="-1640053" y="232773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63052">
            <a:off x="7119150" y="4046151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263052">
            <a:off x="7176261" y="4213443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A52972-2E59-E91E-51FE-FCE1DFD750FC}"/>
              </a:ext>
            </a:extLst>
          </p:cNvPr>
          <p:cNvSpPr/>
          <p:nvPr/>
        </p:nvSpPr>
        <p:spPr>
          <a:xfrm>
            <a:off x="1206079" y="302527"/>
            <a:ext cx="6999689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F0502020204030204" pitchFamily="18" charset="0"/>
                <a:cs typeface="Arial"/>
                <a:sym typeface="Arial"/>
              </a:rPr>
              <a:t>Luyện</a:t>
            </a:r>
            <a:r>
              <a:rPr kumimoji="0" lang="en-US" sz="45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F0502020204030204" pitchFamily="18" charset="0"/>
                <a:cs typeface="Arial"/>
                <a:sym typeface="Arial"/>
              </a:rPr>
              <a:t> </a:t>
            </a:r>
            <a:r>
              <a:rPr kumimoji="0" lang="en-US" sz="45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F0502020204030204" pitchFamily="18" charset="0"/>
                <a:cs typeface="Arial"/>
                <a:sym typeface="Arial"/>
              </a:rPr>
              <a:t>đọc</a:t>
            </a:r>
            <a:r>
              <a:rPr kumimoji="0" lang="en-US" sz="45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F0502020204030204" pitchFamily="18" charset="0"/>
                <a:cs typeface="Arial"/>
                <a:sym typeface="Arial"/>
              </a:rPr>
              <a:t> </a:t>
            </a:r>
            <a:r>
              <a:rPr kumimoji="0" lang="en-US" sz="45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F0502020204030204" pitchFamily="18" charset="0"/>
                <a:cs typeface="Arial"/>
                <a:sym typeface="Arial"/>
              </a:rPr>
              <a:t>theo</a:t>
            </a:r>
            <a:r>
              <a:rPr kumimoji="0" lang="en-US" sz="45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F0502020204030204" pitchFamily="18" charset="0"/>
                <a:cs typeface="Arial"/>
                <a:sym typeface="Arial"/>
              </a:rPr>
              <a:t> </a:t>
            </a:r>
            <a:r>
              <a:rPr kumimoji="0" lang="en-US" sz="45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F0502020204030204" pitchFamily="18" charset="0"/>
                <a:cs typeface="Arial"/>
                <a:sym typeface="Arial"/>
              </a:rPr>
              <a:t>nhóm</a:t>
            </a:r>
            <a:endParaRPr kumimoji="0" lang="en-US" sz="45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Picture 1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0A954C5A-5FBA-ADCF-4E25-B5008B7FC0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9853" y="994342"/>
            <a:ext cx="2609499" cy="385525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8" name="Rectangle: Rounded Corners 34">
            <a:extLst>
              <a:ext uri="{FF2B5EF4-FFF2-40B4-BE49-F238E27FC236}">
                <a16:creationId xmlns:a16="http://schemas.microsoft.com/office/drawing/2014/main" id="{ABFEC05F-2FA9-D827-FCB7-96D21E3D916B}"/>
              </a:ext>
            </a:extLst>
          </p:cNvPr>
          <p:cNvSpPr/>
          <p:nvPr/>
        </p:nvSpPr>
        <p:spPr>
          <a:xfrm>
            <a:off x="2515149" y="1220474"/>
            <a:ext cx="6520345" cy="2707768"/>
          </a:xfrm>
          <a:custGeom>
            <a:avLst/>
            <a:gdLst>
              <a:gd name="connsiteX0" fmla="*/ 0 w 6520345"/>
              <a:gd name="connsiteY0" fmla="*/ 546210 h 2707768"/>
              <a:gd name="connsiteX1" fmla="*/ 621856 w 6520345"/>
              <a:gd name="connsiteY1" fmla="*/ 0 h 2707768"/>
              <a:gd name="connsiteX2" fmla="*/ 1375661 w 6520345"/>
              <a:gd name="connsiteY2" fmla="*/ 0 h 2707768"/>
              <a:gd name="connsiteX3" fmla="*/ 2023932 w 6520345"/>
              <a:gd name="connsiteY3" fmla="*/ 0 h 2707768"/>
              <a:gd name="connsiteX4" fmla="*/ 2672205 w 6520345"/>
              <a:gd name="connsiteY4" fmla="*/ 0 h 2707768"/>
              <a:gd name="connsiteX5" fmla="*/ 3478775 w 6520345"/>
              <a:gd name="connsiteY5" fmla="*/ 0 h 2707768"/>
              <a:gd name="connsiteX6" fmla="*/ 4074280 w 6520345"/>
              <a:gd name="connsiteY6" fmla="*/ 0 h 2707768"/>
              <a:gd name="connsiteX7" fmla="*/ 4722552 w 6520345"/>
              <a:gd name="connsiteY7" fmla="*/ 0 h 2707768"/>
              <a:gd name="connsiteX8" fmla="*/ 5898487 w 6520345"/>
              <a:gd name="connsiteY8" fmla="*/ 0 h 2707768"/>
              <a:gd name="connsiteX9" fmla="*/ 6520345 w 6520345"/>
              <a:gd name="connsiteY9" fmla="*/ 546210 h 2707768"/>
              <a:gd name="connsiteX10" fmla="*/ 6520345 w 6520345"/>
              <a:gd name="connsiteY10" fmla="*/ 1100812 h 2707768"/>
              <a:gd name="connsiteX11" fmla="*/ 6520345 w 6520345"/>
              <a:gd name="connsiteY11" fmla="*/ 1639261 h 2707768"/>
              <a:gd name="connsiteX12" fmla="*/ 6520345 w 6520345"/>
              <a:gd name="connsiteY12" fmla="*/ 2161556 h 2707768"/>
              <a:gd name="connsiteX13" fmla="*/ 5898487 w 6520345"/>
              <a:gd name="connsiteY13" fmla="*/ 2707768 h 2707768"/>
              <a:gd name="connsiteX14" fmla="*/ 5144683 w 6520345"/>
              <a:gd name="connsiteY14" fmla="*/ 2707768 h 2707768"/>
              <a:gd name="connsiteX15" fmla="*/ 4390879 w 6520345"/>
              <a:gd name="connsiteY15" fmla="*/ 2707768 h 2707768"/>
              <a:gd name="connsiteX16" fmla="*/ 3584307 w 6520345"/>
              <a:gd name="connsiteY16" fmla="*/ 2707768 h 2707768"/>
              <a:gd name="connsiteX17" fmla="*/ 3199867 w 6520345"/>
              <a:gd name="connsiteY17" fmla="*/ 2707768 h 2707768"/>
              <a:gd name="connsiteX18" fmla="*/ 2830503 w 6520345"/>
              <a:gd name="connsiteY18" fmla="*/ 2707768 h 2707768"/>
              <a:gd name="connsiteX19" fmla="*/ 2129464 w 6520345"/>
              <a:gd name="connsiteY19" fmla="*/ 2707768 h 2707768"/>
              <a:gd name="connsiteX20" fmla="*/ 1428426 w 6520345"/>
              <a:gd name="connsiteY20" fmla="*/ 2707768 h 2707768"/>
              <a:gd name="connsiteX21" fmla="*/ 621856 w 6520345"/>
              <a:gd name="connsiteY21" fmla="*/ 2707768 h 2707768"/>
              <a:gd name="connsiteX22" fmla="*/ 0 w 6520345"/>
              <a:gd name="connsiteY22" fmla="*/ 2161556 h 2707768"/>
              <a:gd name="connsiteX23" fmla="*/ 0 w 6520345"/>
              <a:gd name="connsiteY23" fmla="*/ 1623107 h 2707768"/>
              <a:gd name="connsiteX24" fmla="*/ 0 w 6520345"/>
              <a:gd name="connsiteY24" fmla="*/ 1052351 h 2707768"/>
              <a:gd name="connsiteX25" fmla="*/ 0 w 6520345"/>
              <a:gd name="connsiteY25" fmla="*/ 546210 h 2707768"/>
              <a:gd name="connsiteX0" fmla="*/ 0 w 6520345"/>
              <a:gd name="connsiteY0" fmla="*/ 546210 h 2707768"/>
              <a:gd name="connsiteX1" fmla="*/ 621856 w 6520345"/>
              <a:gd name="connsiteY1" fmla="*/ 0 h 2707768"/>
              <a:gd name="connsiteX2" fmla="*/ 1428426 w 6520345"/>
              <a:gd name="connsiteY2" fmla="*/ 0 h 2707768"/>
              <a:gd name="connsiteX3" fmla="*/ 2076699 w 6520345"/>
              <a:gd name="connsiteY3" fmla="*/ 0 h 2707768"/>
              <a:gd name="connsiteX4" fmla="*/ 2724970 w 6520345"/>
              <a:gd name="connsiteY4" fmla="*/ 0 h 2707768"/>
              <a:gd name="connsiteX5" fmla="*/ 3531541 w 6520345"/>
              <a:gd name="connsiteY5" fmla="*/ 0 h 2707768"/>
              <a:gd name="connsiteX6" fmla="*/ 4232579 w 6520345"/>
              <a:gd name="connsiteY6" fmla="*/ 0 h 2707768"/>
              <a:gd name="connsiteX7" fmla="*/ 5091917 w 6520345"/>
              <a:gd name="connsiteY7" fmla="*/ 0 h 2707768"/>
              <a:gd name="connsiteX8" fmla="*/ 5898487 w 6520345"/>
              <a:gd name="connsiteY8" fmla="*/ 0 h 2707768"/>
              <a:gd name="connsiteX9" fmla="*/ 6520345 w 6520345"/>
              <a:gd name="connsiteY9" fmla="*/ 546210 h 2707768"/>
              <a:gd name="connsiteX10" fmla="*/ 6520345 w 6520345"/>
              <a:gd name="connsiteY10" fmla="*/ 1052351 h 2707768"/>
              <a:gd name="connsiteX11" fmla="*/ 6520345 w 6520345"/>
              <a:gd name="connsiteY11" fmla="*/ 1623107 h 2707768"/>
              <a:gd name="connsiteX12" fmla="*/ 6520345 w 6520345"/>
              <a:gd name="connsiteY12" fmla="*/ 2161556 h 2707768"/>
              <a:gd name="connsiteX13" fmla="*/ 5898487 w 6520345"/>
              <a:gd name="connsiteY13" fmla="*/ 2707768 h 2707768"/>
              <a:gd name="connsiteX14" fmla="*/ 5302981 w 6520345"/>
              <a:gd name="connsiteY14" fmla="*/ 2707768 h 2707768"/>
              <a:gd name="connsiteX15" fmla="*/ 4443645 w 6520345"/>
              <a:gd name="connsiteY15" fmla="*/ 2707768 h 2707768"/>
              <a:gd name="connsiteX16" fmla="*/ 3742607 w 6520345"/>
              <a:gd name="connsiteY16" fmla="*/ 2707768 h 2707768"/>
              <a:gd name="connsiteX17" fmla="*/ 3041568 w 6520345"/>
              <a:gd name="connsiteY17" fmla="*/ 2707768 h 2707768"/>
              <a:gd name="connsiteX18" fmla="*/ 2182231 w 6520345"/>
              <a:gd name="connsiteY18" fmla="*/ 2707768 h 2707768"/>
              <a:gd name="connsiteX19" fmla="*/ 1375661 w 6520345"/>
              <a:gd name="connsiteY19" fmla="*/ 2707768 h 2707768"/>
              <a:gd name="connsiteX20" fmla="*/ 621856 w 6520345"/>
              <a:gd name="connsiteY20" fmla="*/ 2707768 h 2707768"/>
              <a:gd name="connsiteX21" fmla="*/ 0 w 6520345"/>
              <a:gd name="connsiteY21" fmla="*/ 2161556 h 2707768"/>
              <a:gd name="connsiteX22" fmla="*/ 0 w 6520345"/>
              <a:gd name="connsiteY22" fmla="*/ 1623107 h 2707768"/>
              <a:gd name="connsiteX23" fmla="*/ 0 w 6520345"/>
              <a:gd name="connsiteY23" fmla="*/ 1100812 h 2707768"/>
              <a:gd name="connsiteX24" fmla="*/ 0 w 6520345"/>
              <a:gd name="connsiteY24" fmla="*/ 546210 h 2707768"/>
              <a:gd name="connsiteX0" fmla="*/ 0 w 6520345"/>
              <a:gd name="connsiteY0" fmla="*/ 546210 h 2707768"/>
              <a:gd name="connsiteX1" fmla="*/ 621856 w 6520345"/>
              <a:gd name="connsiteY1" fmla="*/ 0 h 2707768"/>
              <a:gd name="connsiteX2" fmla="*/ 1375661 w 6520345"/>
              <a:gd name="connsiteY2" fmla="*/ 0 h 2707768"/>
              <a:gd name="connsiteX3" fmla="*/ 2023932 w 6520345"/>
              <a:gd name="connsiteY3" fmla="*/ 0 h 2707768"/>
              <a:gd name="connsiteX4" fmla="*/ 2672205 w 6520345"/>
              <a:gd name="connsiteY4" fmla="*/ 0 h 2707768"/>
              <a:gd name="connsiteX5" fmla="*/ 3478775 w 6520345"/>
              <a:gd name="connsiteY5" fmla="*/ 0 h 2707768"/>
              <a:gd name="connsiteX6" fmla="*/ 4074280 w 6520345"/>
              <a:gd name="connsiteY6" fmla="*/ 0 h 2707768"/>
              <a:gd name="connsiteX7" fmla="*/ 4722552 w 6520345"/>
              <a:gd name="connsiteY7" fmla="*/ 0 h 2707768"/>
              <a:gd name="connsiteX8" fmla="*/ 5898487 w 6520345"/>
              <a:gd name="connsiteY8" fmla="*/ 0 h 2707768"/>
              <a:gd name="connsiteX9" fmla="*/ 6520345 w 6520345"/>
              <a:gd name="connsiteY9" fmla="*/ 546210 h 2707768"/>
              <a:gd name="connsiteX10" fmla="*/ 6520345 w 6520345"/>
              <a:gd name="connsiteY10" fmla="*/ 1100812 h 2707768"/>
              <a:gd name="connsiteX11" fmla="*/ 6520345 w 6520345"/>
              <a:gd name="connsiteY11" fmla="*/ 1639261 h 2707768"/>
              <a:gd name="connsiteX12" fmla="*/ 6520345 w 6520345"/>
              <a:gd name="connsiteY12" fmla="*/ 2161556 h 2707768"/>
              <a:gd name="connsiteX13" fmla="*/ 5898487 w 6520345"/>
              <a:gd name="connsiteY13" fmla="*/ 2707768 h 2707768"/>
              <a:gd name="connsiteX14" fmla="*/ 5144683 w 6520345"/>
              <a:gd name="connsiteY14" fmla="*/ 2707768 h 2707768"/>
              <a:gd name="connsiteX15" fmla="*/ 4390879 w 6520345"/>
              <a:gd name="connsiteY15" fmla="*/ 2707768 h 2707768"/>
              <a:gd name="connsiteX16" fmla="*/ 3584307 w 6520345"/>
              <a:gd name="connsiteY16" fmla="*/ 2707768 h 2707768"/>
              <a:gd name="connsiteX17" fmla="*/ 2830503 w 6520345"/>
              <a:gd name="connsiteY17" fmla="*/ 2707768 h 2707768"/>
              <a:gd name="connsiteX18" fmla="*/ 2129464 w 6520345"/>
              <a:gd name="connsiteY18" fmla="*/ 2707768 h 2707768"/>
              <a:gd name="connsiteX19" fmla="*/ 1428426 w 6520345"/>
              <a:gd name="connsiteY19" fmla="*/ 2707768 h 2707768"/>
              <a:gd name="connsiteX20" fmla="*/ 621856 w 6520345"/>
              <a:gd name="connsiteY20" fmla="*/ 2707768 h 2707768"/>
              <a:gd name="connsiteX21" fmla="*/ 0 w 6520345"/>
              <a:gd name="connsiteY21" fmla="*/ 2161556 h 2707768"/>
              <a:gd name="connsiteX22" fmla="*/ 0 w 6520345"/>
              <a:gd name="connsiteY22" fmla="*/ 1623107 h 2707768"/>
              <a:gd name="connsiteX23" fmla="*/ 0 w 6520345"/>
              <a:gd name="connsiteY23" fmla="*/ 1052351 h 2707768"/>
              <a:gd name="connsiteX24" fmla="*/ 0 w 6520345"/>
              <a:gd name="connsiteY24" fmla="*/ 546210 h 2707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520345" h="2707768" fill="none" extrusionOk="0">
                <a:moveTo>
                  <a:pt x="0" y="546210"/>
                </a:moveTo>
                <a:cubicBezTo>
                  <a:pt x="51381" y="221950"/>
                  <a:pt x="289538" y="8858"/>
                  <a:pt x="621856" y="0"/>
                </a:cubicBezTo>
                <a:cubicBezTo>
                  <a:pt x="813706" y="4339"/>
                  <a:pt x="1143150" y="-15619"/>
                  <a:pt x="1375661" y="0"/>
                </a:cubicBezTo>
                <a:cubicBezTo>
                  <a:pt x="1653915" y="19490"/>
                  <a:pt x="1718410" y="23551"/>
                  <a:pt x="2023932" y="0"/>
                </a:cubicBezTo>
                <a:cubicBezTo>
                  <a:pt x="2333548" y="-34908"/>
                  <a:pt x="2445434" y="49856"/>
                  <a:pt x="2672205" y="0"/>
                </a:cubicBezTo>
                <a:cubicBezTo>
                  <a:pt x="2930798" y="-40942"/>
                  <a:pt x="3311433" y="63863"/>
                  <a:pt x="3478775" y="0"/>
                </a:cubicBezTo>
                <a:cubicBezTo>
                  <a:pt x="3668022" y="-2995"/>
                  <a:pt x="3923877" y="-38058"/>
                  <a:pt x="4074280" y="0"/>
                </a:cubicBezTo>
                <a:cubicBezTo>
                  <a:pt x="4155870" y="14294"/>
                  <a:pt x="4487065" y="-45317"/>
                  <a:pt x="4722552" y="0"/>
                </a:cubicBezTo>
                <a:cubicBezTo>
                  <a:pt x="4918996" y="-67109"/>
                  <a:pt x="5622083" y="34451"/>
                  <a:pt x="5898487" y="0"/>
                </a:cubicBezTo>
                <a:cubicBezTo>
                  <a:pt x="6234254" y="-82640"/>
                  <a:pt x="6451006" y="226443"/>
                  <a:pt x="6520345" y="546210"/>
                </a:cubicBezTo>
                <a:cubicBezTo>
                  <a:pt x="6550602" y="819865"/>
                  <a:pt x="6527621" y="891350"/>
                  <a:pt x="6520345" y="1100812"/>
                </a:cubicBezTo>
                <a:cubicBezTo>
                  <a:pt x="6483338" y="1289224"/>
                  <a:pt x="6532895" y="1411584"/>
                  <a:pt x="6520345" y="1639261"/>
                </a:cubicBezTo>
                <a:cubicBezTo>
                  <a:pt x="6473970" y="1876029"/>
                  <a:pt x="6542321" y="1969435"/>
                  <a:pt x="6520345" y="2161556"/>
                </a:cubicBezTo>
                <a:cubicBezTo>
                  <a:pt x="6546783" y="2470182"/>
                  <a:pt x="6248617" y="2664854"/>
                  <a:pt x="5898487" y="2707768"/>
                </a:cubicBezTo>
                <a:cubicBezTo>
                  <a:pt x="5549890" y="2683734"/>
                  <a:pt x="5412075" y="2712311"/>
                  <a:pt x="5144683" y="2707768"/>
                </a:cubicBezTo>
                <a:cubicBezTo>
                  <a:pt x="4837109" y="2646244"/>
                  <a:pt x="4614797" y="2710214"/>
                  <a:pt x="4390879" y="2707768"/>
                </a:cubicBezTo>
                <a:cubicBezTo>
                  <a:pt x="4106291" y="2704108"/>
                  <a:pt x="3965802" y="2734065"/>
                  <a:pt x="3584307" y="2707768"/>
                </a:cubicBezTo>
                <a:cubicBezTo>
                  <a:pt x="3440972" y="2693332"/>
                  <a:pt x="3281793" y="2724494"/>
                  <a:pt x="3199867" y="2707768"/>
                </a:cubicBezTo>
                <a:cubicBezTo>
                  <a:pt x="3117941" y="2691042"/>
                  <a:pt x="2977750" y="2725135"/>
                  <a:pt x="2830503" y="2707768"/>
                </a:cubicBezTo>
                <a:cubicBezTo>
                  <a:pt x="2629676" y="2750624"/>
                  <a:pt x="2282343" y="2690200"/>
                  <a:pt x="2129464" y="2707768"/>
                </a:cubicBezTo>
                <a:cubicBezTo>
                  <a:pt x="1991689" y="2657202"/>
                  <a:pt x="1656425" y="2706943"/>
                  <a:pt x="1428426" y="2707768"/>
                </a:cubicBezTo>
                <a:cubicBezTo>
                  <a:pt x="1263291" y="2706910"/>
                  <a:pt x="998301" y="2771537"/>
                  <a:pt x="621856" y="2707768"/>
                </a:cubicBezTo>
                <a:cubicBezTo>
                  <a:pt x="331463" y="2632124"/>
                  <a:pt x="113979" y="2481625"/>
                  <a:pt x="0" y="2161556"/>
                </a:cubicBezTo>
                <a:cubicBezTo>
                  <a:pt x="69907" y="1980848"/>
                  <a:pt x="-24950" y="1799921"/>
                  <a:pt x="0" y="1623107"/>
                </a:cubicBezTo>
                <a:cubicBezTo>
                  <a:pt x="45688" y="1438433"/>
                  <a:pt x="13344" y="1255779"/>
                  <a:pt x="0" y="1052351"/>
                </a:cubicBezTo>
                <a:cubicBezTo>
                  <a:pt x="-5181" y="823655"/>
                  <a:pt x="-45976" y="677407"/>
                  <a:pt x="0" y="546210"/>
                </a:cubicBezTo>
                <a:close/>
              </a:path>
              <a:path w="6520345" h="2707768" stroke="0" extrusionOk="0">
                <a:moveTo>
                  <a:pt x="0" y="546210"/>
                </a:moveTo>
                <a:cubicBezTo>
                  <a:pt x="25603" y="215116"/>
                  <a:pt x="309447" y="-81942"/>
                  <a:pt x="621856" y="0"/>
                </a:cubicBezTo>
                <a:cubicBezTo>
                  <a:pt x="840030" y="10118"/>
                  <a:pt x="1262156" y="-20897"/>
                  <a:pt x="1428426" y="0"/>
                </a:cubicBezTo>
                <a:cubicBezTo>
                  <a:pt x="1585821" y="-8705"/>
                  <a:pt x="1866236" y="-47322"/>
                  <a:pt x="2076699" y="0"/>
                </a:cubicBezTo>
                <a:cubicBezTo>
                  <a:pt x="2301045" y="42216"/>
                  <a:pt x="2571000" y="371"/>
                  <a:pt x="2724970" y="0"/>
                </a:cubicBezTo>
                <a:cubicBezTo>
                  <a:pt x="2847543" y="-9330"/>
                  <a:pt x="3271357" y="48783"/>
                  <a:pt x="3531541" y="0"/>
                </a:cubicBezTo>
                <a:cubicBezTo>
                  <a:pt x="3805881" y="51705"/>
                  <a:pt x="4029449" y="-1154"/>
                  <a:pt x="4232579" y="0"/>
                </a:cubicBezTo>
                <a:cubicBezTo>
                  <a:pt x="4437835" y="37957"/>
                  <a:pt x="4893232" y="4510"/>
                  <a:pt x="5091917" y="0"/>
                </a:cubicBezTo>
                <a:cubicBezTo>
                  <a:pt x="5323968" y="36714"/>
                  <a:pt x="5644002" y="27132"/>
                  <a:pt x="5898487" y="0"/>
                </a:cubicBezTo>
                <a:cubicBezTo>
                  <a:pt x="6184000" y="-39039"/>
                  <a:pt x="6578802" y="190182"/>
                  <a:pt x="6520345" y="546210"/>
                </a:cubicBezTo>
                <a:cubicBezTo>
                  <a:pt x="6530130" y="693511"/>
                  <a:pt x="6493896" y="920507"/>
                  <a:pt x="6520345" y="1052351"/>
                </a:cubicBezTo>
                <a:cubicBezTo>
                  <a:pt x="6546002" y="1106238"/>
                  <a:pt x="6466474" y="1460122"/>
                  <a:pt x="6520345" y="1623107"/>
                </a:cubicBezTo>
                <a:cubicBezTo>
                  <a:pt x="6551944" y="1849678"/>
                  <a:pt x="6506680" y="1911149"/>
                  <a:pt x="6520345" y="2161556"/>
                </a:cubicBezTo>
                <a:cubicBezTo>
                  <a:pt x="6498509" y="2380617"/>
                  <a:pt x="6149129" y="2711265"/>
                  <a:pt x="5898487" y="2707768"/>
                </a:cubicBezTo>
                <a:cubicBezTo>
                  <a:pt x="5808699" y="2660482"/>
                  <a:pt x="5439697" y="2692650"/>
                  <a:pt x="5302981" y="2707768"/>
                </a:cubicBezTo>
                <a:cubicBezTo>
                  <a:pt x="5055004" y="2679639"/>
                  <a:pt x="4789979" y="2830181"/>
                  <a:pt x="4443645" y="2707768"/>
                </a:cubicBezTo>
                <a:cubicBezTo>
                  <a:pt x="4133233" y="2667691"/>
                  <a:pt x="4002243" y="2679840"/>
                  <a:pt x="3742607" y="2707768"/>
                </a:cubicBezTo>
                <a:cubicBezTo>
                  <a:pt x="3494198" y="2750564"/>
                  <a:pt x="3206091" y="2753992"/>
                  <a:pt x="3041568" y="2707768"/>
                </a:cubicBezTo>
                <a:cubicBezTo>
                  <a:pt x="2869740" y="2667694"/>
                  <a:pt x="2641127" y="2734610"/>
                  <a:pt x="2182231" y="2707768"/>
                </a:cubicBezTo>
                <a:cubicBezTo>
                  <a:pt x="1765499" y="2707278"/>
                  <a:pt x="1772323" y="2735669"/>
                  <a:pt x="1375661" y="2707768"/>
                </a:cubicBezTo>
                <a:cubicBezTo>
                  <a:pt x="988024" y="2683916"/>
                  <a:pt x="768612" y="2753016"/>
                  <a:pt x="621856" y="2707768"/>
                </a:cubicBezTo>
                <a:cubicBezTo>
                  <a:pt x="282894" y="2681314"/>
                  <a:pt x="45201" y="2517484"/>
                  <a:pt x="0" y="2161556"/>
                </a:cubicBezTo>
                <a:cubicBezTo>
                  <a:pt x="16544" y="1991153"/>
                  <a:pt x="-31440" y="1915997"/>
                  <a:pt x="0" y="1623107"/>
                </a:cubicBezTo>
                <a:cubicBezTo>
                  <a:pt x="15864" y="1358159"/>
                  <a:pt x="6947" y="1361461"/>
                  <a:pt x="0" y="1100812"/>
                </a:cubicBezTo>
                <a:cubicBezTo>
                  <a:pt x="38742" y="838286"/>
                  <a:pt x="-6246" y="694232"/>
                  <a:pt x="0" y="546210"/>
                </a:cubicBezTo>
                <a:close/>
              </a:path>
              <a:path w="6520345" h="2707768" fill="none" stroke="0" extrusionOk="0">
                <a:moveTo>
                  <a:pt x="0" y="546210"/>
                </a:moveTo>
                <a:cubicBezTo>
                  <a:pt x="-16678" y="209546"/>
                  <a:pt x="342806" y="79207"/>
                  <a:pt x="621856" y="0"/>
                </a:cubicBezTo>
                <a:cubicBezTo>
                  <a:pt x="746248" y="36104"/>
                  <a:pt x="1002653" y="66214"/>
                  <a:pt x="1375661" y="0"/>
                </a:cubicBezTo>
                <a:cubicBezTo>
                  <a:pt x="1671818" y="23401"/>
                  <a:pt x="1706416" y="16741"/>
                  <a:pt x="2023932" y="0"/>
                </a:cubicBezTo>
                <a:cubicBezTo>
                  <a:pt x="2318651" y="-38653"/>
                  <a:pt x="2468436" y="-6191"/>
                  <a:pt x="2672205" y="0"/>
                </a:cubicBezTo>
                <a:cubicBezTo>
                  <a:pt x="2906979" y="-44766"/>
                  <a:pt x="3284497" y="12261"/>
                  <a:pt x="3478775" y="0"/>
                </a:cubicBezTo>
                <a:cubicBezTo>
                  <a:pt x="3653713" y="-43818"/>
                  <a:pt x="3851588" y="-441"/>
                  <a:pt x="4074280" y="0"/>
                </a:cubicBezTo>
                <a:cubicBezTo>
                  <a:pt x="4213881" y="-35151"/>
                  <a:pt x="4442710" y="5000"/>
                  <a:pt x="4722552" y="0"/>
                </a:cubicBezTo>
                <a:cubicBezTo>
                  <a:pt x="5006242" y="20870"/>
                  <a:pt x="5584418" y="39259"/>
                  <a:pt x="5898487" y="0"/>
                </a:cubicBezTo>
                <a:cubicBezTo>
                  <a:pt x="6135222" y="-93279"/>
                  <a:pt x="6523943" y="155167"/>
                  <a:pt x="6520345" y="546210"/>
                </a:cubicBezTo>
                <a:cubicBezTo>
                  <a:pt x="6565791" y="784205"/>
                  <a:pt x="6545767" y="928715"/>
                  <a:pt x="6520345" y="1100812"/>
                </a:cubicBezTo>
                <a:cubicBezTo>
                  <a:pt x="6500086" y="1320926"/>
                  <a:pt x="6513305" y="1400464"/>
                  <a:pt x="6520345" y="1639261"/>
                </a:cubicBezTo>
                <a:cubicBezTo>
                  <a:pt x="6512449" y="1831880"/>
                  <a:pt x="6533858" y="1954868"/>
                  <a:pt x="6520345" y="2161556"/>
                </a:cubicBezTo>
                <a:cubicBezTo>
                  <a:pt x="6577815" y="2458229"/>
                  <a:pt x="6230119" y="2682552"/>
                  <a:pt x="5898487" y="2707768"/>
                </a:cubicBezTo>
                <a:cubicBezTo>
                  <a:pt x="5563579" y="2686878"/>
                  <a:pt x="5439774" y="2729179"/>
                  <a:pt x="5144683" y="2707768"/>
                </a:cubicBezTo>
                <a:cubicBezTo>
                  <a:pt x="4885785" y="2698357"/>
                  <a:pt x="4680507" y="2686878"/>
                  <a:pt x="4390879" y="2707768"/>
                </a:cubicBezTo>
                <a:cubicBezTo>
                  <a:pt x="4108122" y="2680655"/>
                  <a:pt x="3972982" y="2654820"/>
                  <a:pt x="3584307" y="2707768"/>
                </a:cubicBezTo>
                <a:cubicBezTo>
                  <a:pt x="3191608" y="2710936"/>
                  <a:pt x="3031193" y="2672598"/>
                  <a:pt x="2830503" y="2707768"/>
                </a:cubicBezTo>
                <a:cubicBezTo>
                  <a:pt x="2665962" y="2779250"/>
                  <a:pt x="2286906" y="2706704"/>
                  <a:pt x="2129464" y="2707768"/>
                </a:cubicBezTo>
                <a:cubicBezTo>
                  <a:pt x="1992789" y="2738857"/>
                  <a:pt x="1577965" y="2716140"/>
                  <a:pt x="1428426" y="2707768"/>
                </a:cubicBezTo>
                <a:cubicBezTo>
                  <a:pt x="1232955" y="2682465"/>
                  <a:pt x="997475" y="2700723"/>
                  <a:pt x="621856" y="2707768"/>
                </a:cubicBezTo>
                <a:cubicBezTo>
                  <a:pt x="280433" y="2735032"/>
                  <a:pt x="122868" y="2449521"/>
                  <a:pt x="0" y="2161556"/>
                </a:cubicBezTo>
                <a:cubicBezTo>
                  <a:pt x="24959" y="1929591"/>
                  <a:pt x="29465" y="1771415"/>
                  <a:pt x="0" y="1623107"/>
                </a:cubicBezTo>
                <a:cubicBezTo>
                  <a:pt x="-6221" y="1488585"/>
                  <a:pt x="41474" y="1224458"/>
                  <a:pt x="0" y="1052351"/>
                </a:cubicBezTo>
                <a:cubicBezTo>
                  <a:pt x="-1719" y="836124"/>
                  <a:pt x="-51996" y="686673"/>
                  <a:pt x="0" y="546210"/>
                </a:cubicBezTo>
                <a:close/>
              </a:path>
              <a:path w="6520345" h="2707768" fill="none" stroke="0" extrusionOk="0">
                <a:moveTo>
                  <a:pt x="0" y="546210"/>
                </a:moveTo>
                <a:cubicBezTo>
                  <a:pt x="-15729" y="263692"/>
                  <a:pt x="312894" y="60260"/>
                  <a:pt x="621856" y="0"/>
                </a:cubicBezTo>
                <a:cubicBezTo>
                  <a:pt x="743555" y="11603"/>
                  <a:pt x="1073731" y="23285"/>
                  <a:pt x="1375661" y="0"/>
                </a:cubicBezTo>
                <a:cubicBezTo>
                  <a:pt x="1672165" y="17871"/>
                  <a:pt x="1710024" y="18970"/>
                  <a:pt x="2023932" y="0"/>
                </a:cubicBezTo>
                <a:cubicBezTo>
                  <a:pt x="2304283" y="-25381"/>
                  <a:pt x="2471880" y="22804"/>
                  <a:pt x="2672205" y="0"/>
                </a:cubicBezTo>
                <a:cubicBezTo>
                  <a:pt x="2959447" y="-53247"/>
                  <a:pt x="3311964" y="17688"/>
                  <a:pt x="3478775" y="0"/>
                </a:cubicBezTo>
                <a:cubicBezTo>
                  <a:pt x="3661387" y="-30586"/>
                  <a:pt x="3912945" y="-2206"/>
                  <a:pt x="4074280" y="0"/>
                </a:cubicBezTo>
                <a:cubicBezTo>
                  <a:pt x="4209933" y="33319"/>
                  <a:pt x="4491107" y="-9887"/>
                  <a:pt x="4722552" y="0"/>
                </a:cubicBezTo>
                <a:cubicBezTo>
                  <a:pt x="4919882" y="-49148"/>
                  <a:pt x="5610103" y="-1655"/>
                  <a:pt x="5898487" y="0"/>
                </a:cubicBezTo>
                <a:cubicBezTo>
                  <a:pt x="6155525" y="-116473"/>
                  <a:pt x="6541975" y="171937"/>
                  <a:pt x="6520345" y="546210"/>
                </a:cubicBezTo>
                <a:cubicBezTo>
                  <a:pt x="6554612" y="811127"/>
                  <a:pt x="6551634" y="908383"/>
                  <a:pt x="6520345" y="1100812"/>
                </a:cubicBezTo>
                <a:cubicBezTo>
                  <a:pt x="6470165" y="1292073"/>
                  <a:pt x="6527472" y="1408015"/>
                  <a:pt x="6520345" y="1639261"/>
                </a:cubicBezTo>
                <a:cubicBezTo>
                  <a:pt x="6486301" y="1849574"/>
                  <a:pt x="6531541" y="1985816"/>
                  <a:pt x="6520345" y="2161556"/>
                </a:cubicBezTo>
                <a:cubicBezTo>
                  <a:pt x="6630681" y="2435441"/>
                  <a:pt x="6237060" y="2745835"/>
                  <a:pt x="5898487" y="2707768"/>
                </a:cubicBezTo>
                <a:cubicBezTo>
                  <a:pt x="5558548" y="2709751"/>
                  <a:pt x="5451920" y="2697927"/>
                  <a:pt x="5144683" y="2707768"/>
                </a:cubicBezTo>
                <a:cubicBezTo>
                  <a:pt x="4858932" y="2661960"/>
                  <a:pt x="4587131" y="2685487"/>
                  <a:pt x="4390879" y="2707768"/>
                </a:cubicBezTo>
                <a:cubicBezTo>
                  <a:pt x="4106434" y="2691619"/>
                  <a:pt x="3974546" y="2698506"/>
                  <a:pt x="3584307" y="2707768"/>
                </a:cubicBezTo>
                <a:cubicBezTo>
                  <a:pt x="3477203" y="2721166"/>
                  <a:pt x="3386187" y="2714471"/>
                  <a:pt x="3207405" y="2707768"/>
                </a:cubicBezTo>
                <a:cubicBezTo>
                  <a:pt x="3028623" y="2701065"/>
                  <a:pt x="2936801" y="2700444"/>
                  <a:pt x="2830503" y="2707768"/>
                </a:cubicBezTo>
                <a:cubicBezTo>
                  <a:pt x="2671674" y="2767427"/>
                  <a:pt x="2254311" y="2674587"/>
                  <a:pt x="2129464" y="2707768"/>
                </a:cubicBezTo>
                <a:cubicBezTo>
                  <a:pt x="1967835" y="2702413"/>
                  <a:pt x="1654453" y="2752237"/>
                  <a:pt x="1428426" y="2707768"/>
                </a:cubicBezTo>
                <a:cubicBezTo>
                  <a:pt x="1238619" y="2696560"/>
                  <a:pt x="1073148" y="2707915"/>
                  <a:pt x="621856" y="2707768"/>
                </a:cubicBezTo>
                <a:cubicBezTo>
                  <a:pt x="305666" y="2624594"/>
                  <a:pt x="131365" y="2464432"/>
                  <a:pt x="0" y="2161556"/>
                </a:cubicBezTo>
                <a:cubicBezTo>
                  <a:pt x="19810" y="1982975"/>
                  <a:pt x="-25012" y="1782758"/>
                  <a:pt x="0" y="1623107"/>
                </a:cubicBezTo>
                <a:cubicBezTo>
                  <a:pt x="22650" y="1500036"/>
                  <a:pt x="-1276" y="1288429"/>
                  <a:pt x="0" y="1052351"/>
                </a:cubicBezTo>
                <a:cubicBezTo>
                  <a:pt x="-19929" y="864481"/>
                  <a:pt x="-36909" y="674587"/>
                  <a:pt x="0" y="546210"/>
                </a:cubicBezTo>
                <a:close/>
              </a:path>
            </a:pathLst>
          </a:custGeom>
          <a:solidFill>
            <a:srgbClr val="CCCCFF">
              <a:alpha val="94902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custGeom>
                    <a:avLst/>
                    <a:gdLst>
                      <a:gd name="connsiteX0" fmla="*/ 0 w 8328152"/>
                      <a:gd name="connsiteY0" fmla="*/ 569789 h 2824655"/>
                      <a:gd name="connsiteX1" fmla="*/ 794270 w 8328152"/>
                      <a:gd name="connsiteY1" fmla="*/ 0 h 2824655"/>
                      <a:gd name="connsiteX2" fmla="*/ 1757072 w 8328152"/>
                      <a:gd name="connsiteY2" fmla="*/ 0 h 2824655"/>
                      <a:gd name="connsiteX3" fmla="*/ 2585081 w 8328152"/>
                      <a:gd name="connsiteY3" fmla="*/ 0 h 2824655"/>
                      <a:gd name="connsiteX4" fmla="*/ 3413091 w 8328152"/>
                      <a:gd name="connsiteY4" fmla="*/ 0 h 2824655"/>
                      <a:gd name="connsiteX5" fmla="*/ 4443288 w 8328152"/>
                      <a:gd name="connsiteY5" fmla="*/ 0 h 2824655"/>
                      <a:gd name="connsiteX6" fmla="*/ 5203901 w 8328152"/>
                      <a:gd name="connsiteY6" fmla="*/ 0 h 2824655"/>
                      <a:gd name="connsiteX7" fmla="*/ 6031910 w 8328152"/>
                      <a:gd name="connsiteY7" fmla="*/ 0 h 2824655"/>
                      <a:gd name="connsiteX8" fmla="*/ 7533881 w 8328152"/>
                      <a:gd name="connsiteY8" fmla="*/ 0 h 2824655"/>
                      <a:gd name="connsiteX9" fmla="*/ 8328152 w 8328152"/>
                      <a:gd name="connsiteY9" fmla="*/ 569789 h 2824655"/>
                      <a:gd name="connsiteX10" fmla="*/ 8328152 w 8328152"/>
                      <a:gd name="connsiteY10" fmla="*/ 1148332 h 2824655"/>
                      <a:gd name="connsiteX11" fmla="*/ 8328152 w 8328152"/>
                      <a:gd name="connsiteY11" fmla="*/ 1710024 h 2824655"/>
                      <a:gd name="connsiteX12" fmla="*/ 8328152 w 8328152"/>
                      <a:gd name="connsiteY12" fmla="*/ 2254865 h 2824655"/>
                      <a:gd name="connsiteX13" fmla="*/ 7533881 w 8328152"/>
                      <a:gd name="connsiteY13" fmla="*/ 2824655 h 2824655"/>
                      <a:gd name="connsiteX14" fmla="*/ 6571079 w 8328152"/>
                      <a:gd name="connsiteY14" fmla="*/ 2824655 h 2824655"/>
                      <a:gd name="connsiteX15" fmla="*/ 5608279 w 8328152"/>
                      <a:gd name="connsiteY15" fmla="*/ 2824655 h 2824655"/>
                      <a:gd name="connsiteX16" fmla="*/ 4578079 w 8328152"/>
                      <a:gd name="connsiteY16" fmla="*/ 2824655 h 2824655"/>
                      <a:gd name="connsiteX17" fmla="*/ 3615279 w 8328152"/>
                      <a:gd name="connsiteY17" fmla="*/ 2824655 h 2824655"/>
                      <a:gd name="connsiteX18" fmla="*/ 2719872 w 8328152"/>
                      <a:gd name="connsiteY18" fmla="*/ 2824655 h 2824655"/>
                      <a:gd name="connsiteX19" fmla="*/ 1824467 w 8328152"/>
                      <a:gd name="connsiteY19" fmla="*/ 2824655 h 2824655"/>
                      <a:gd name="connsiteX20" fmla="*/ 794270 w 8328152"/>
                      <a:gd name="connsiteY20" fmla="*/ 2824655 h 2824655"/>
                      <a:gd name="connsiteX21" fmla="*/ 0 w 8328152"/>
                      <a:gd name="connsiteY21" fmla="*/ 2254865 h 2824655"/>
                      <a:gd name="connsiteX22" fmla="*/ 0 w 8328152"/>
                      <a:gd name="connsiteY22" fmla="*/ 1693173 h 2824655"/>
                      <a:gd name="connsiteX23" fmla="*/ 0 w 8328152"/>
                      <a:gd name="connsiteY23" fmla="*/ 1097779 h 2824655"/>
                      <a:gd name="connsiteX24" fmla="*/ 0 w 8328152"/>
                      <a:gd name="connsiteY24" fmla="*/ 569789 h 2824655"/>
                      <a:gd name="connsiteX0" fmla="*/ 0 w 8328152"/>
                      <a:gd name="connsiteY0" fmla="*/ 569789 h 2824655"/>
                      <a:gd name="connsiteX1" fmla="*/ 794270 w 8328152"/>
                      <a:gd name="connsiteY1" fmla="*/ 0 h 2824655"/>
                      <a:gd name="connsiteX2" fmla="*/ 1824467 w 8328152"/>
                      <a:gd name="connsiteY2" fmla="*/ 0 h 2824655"/>
                      <a:gd name="connsiteX3" fmla="*/ 2652477 w 8328152"/>
                      <a:gd name="connsiteY3" fmla="*/ 0 h 2824655"/>
                      <a:gd name="connsiteX4" fmla="*/ 3480486 w 8328152"/>
                      <a:gd name="connsiteY4" fmla="*/ 0 h 2824655"/>
                      <a:gd name="connsiteX5" fmla="*/ 4510684 w 8328152"/>
                      <a:gd name="connsiteY5" fmla="*/ 0 h 2824655"/>
                      <a:gd name="connsiteX6" fmla="*/ 5406089 w 8328152"/>
                      <a:gd name="connsiteY6" fmla="*/ 0 h 2824655"/>
                      <a:gd name="connsiteX7" fmla="*/ 6503684 w 8328152"/>
                      <a:gd name="connsiteY7" fmla="*/ 0 h 2824655"/>
                      <a:gd name="connsiteX8" fmla="*/ 7533881 w 8328152"/>
                      <a:gd name="connsiteY8" fmla="*/ 0 h 2824655"/>
                      <a:gd name="connsiteX9" fmla="*/ 8328152 w 8328152"/>
                      <a:gd name="connsiteY9" fmla="*/ 569789 h 2824655"/>
                      <a:gd name="connsiteX10" fmla="*/ 8328152 w 8328152"/>
                      <a:gd name="connsiteY10" fmla="*/ 1097779 h 2824655"/>
                      <a:gd name="connsiteX11" fmla="*/ 8328152 w 8328152"/>
                      <a:gd name="connsiteY11" fmla="*/ 1693173 h 2824655"/>
                      <a:gd name="connsiteX12" fmla="*/ 8328152 w 8328152"/>
                      <a:gd name="connsiteY12" fmla="*/ 2254865 h 2824655"/>
                      <a:gd name="connsiteX13" fmla="*/ 7533881 w 8328152"/>
                      <a:gd name="connsiteY13" fmla="*/ 2824655 h 2824655"/>
                      <a:gd name="connsiteX14" fmla="*/ 6773267 w 8328152"/>
                      <a:gd name="connsiteY14" fmla="*/ 2824655 h 2824655"/>
                      <a:gd name="connsiteX15" fmla="*/ 5675674 w 8328152"/>
                      <a:gd name="connsiteY15" fmla="*/ 2824655 h 2824655"/>
                      <a:gd name="connsiteX16" fmla="*/ 4780269 w 8328152"/>
                      <a:gd name="connsiteY16" fmla="*/ 2824655 h 2824655"/>
                      <a:gd name="connsiteX17" fmla="*/ 3884863 w 8328152"/>
                      <a:gd name="connsiteY17" fmla="*/ 2824655 h 2824655"/>
                      <a:gd name="connsiteX18" fmla="*/ 2787269 w 8328152"/>
                      <a:gd name="connsiteY18" fmla="*/ 2824655 h 2824655"/>
                      <a:gd name="connsiteX19" fmla="*/ 1757072 w 8328152"/>
                      <a:gd name="connsiteY19" fmla="*/ 2824655 h 2824655"/>
                      <a:gd name="connsiteX20" fmla="*/ 794270 w 8328152"/>
                      <a:gd name="connsiteY20" fmla="*/ 2824655 h 2824655"/>
                      <a:gd name="connsiteX21" fmla="*/ 0 w 8328152"/>
                      <a:gd name="connsiteY21" fmla="*/ 2254865 h 2824655"/>
                      <a:gd name="connsiteX22" fmla="*/ 0 w 8328152"/>
                      <a:gd name="connsiteY22" fmla="*/ 1693173 h 2824655"/>
                      <a:gd name="connsiteX23" fmla="*/ 0 w 8328152"/>
                      <a:gd name="connsiteY23" fmla="*/ 1148332 h 2824655"/>
                      <a:gd name="connsiteX24" fmla="*/ 0 w 8328152"/>
                      <a:gd name="connsiteY24" fmla="*/ 569789 h 28246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8328152" h="2824655" fill="none" extrusionOk="0">
                        <a:moveTo>
                          <a:pt x="0" y="569789"/>
                        </a:moveTo>
                        <a:cubicBezTo>
                          <a:pt x="-21173" y="248015"/>
                          <a:pt x="350344" y="-9090"/>
                          <a:pt x="794270" y="0"/>
                        </a:cubicBezTo>
                        <a:cubicBezTo>
                          <a:pt x="1032902" y="10698"/>
                          <a:pt x="1423440" y="-4390"/>
                          <a:pt x="1757072" y="0"/>
                        </a:cubicBezTo>
                        <a:cubicBezTo>
                          <a:pt x="2122947" y="24800"/>
                          <a:pt x="2193602" y="16728"/>
                          <a:pt x="2585081" y="0"/>
                        </a:cubicBezTo>
                        <a:cubicBezTo>
                          <a:pt x="2966687" y="-27930"/>
                          <a:pt x="3134466" y="40816"/>
                          <a:pt x="3413091" y="0"/>
                        </a:cubicBezTo>
                        <a:cubicBezTo>
                          <a:pt x="3736167" y="-46266"/>
                          <a:pt x="4192265" y="44495"/>
                          <a:pt x="4443288" y="0"/>
                        </a:cubicBezTo>
                        <a:cubicBezTo>
                          <a:pt x="4693118" y="-6120"/>
                          <a:pt x="5003799" y="-8121"/>
                          <a:pt x="5203901" y="0"/>
                        </a:cubicBezTo>
                        <a:cubicBezTo>
                          <a:pt x="5374082" y="42398"/>
                          <a:pt x="5696635" y="-42277"/>
                          <a:pt x="6031910" y="0"/>
                        </a:cubicBezTo>
                        <a:cubicBezTo>
                          <a:pt x="6304211" y="-51668"/>
                          <a:pt x="7195172" y="9147"/>
                          <a:pt x="7533881" y="0"/>
                        </a:cubicBezTo>
                        <a:cubicBezTo>
                          <a:pt x="7926784" y="-121037"/>
                          <a:pt x="8300925" y="212482"/>
                          <a:pt x="8328152" y="569789"/>
                        </a:cubicBezTo>
                        <a:cubicBezTo>
                          <a:pt x="8369739" y="857797"/>
                          <a:pt x="8345508" y="943735"/>
                          <a:pt x="8328152" y="1148332"/>
                        </a:cubicBezTo>
                        <a:cubicBezTo>
                          <a:pt x="8289250" y="1339501"/>
                          <a:pt x="8336594" y="1475806"/>
                          <a:pt x="8328152" y="1710024"/>
                        </a:cubicBezTo>
                        <a:cubicBezTo>
                          <a:pt x="8299854" y="1952954"/>
                          <a:pt x="8346878" y="2054940"/>
                          <a:pt x="8328152" y="2254865"/>
                        </a:cubicBezTo>
                        <a:cubicBezTo>
                          <a:pt x="8366639" y="2565017"/>
                          <a:pt x="7961120" y="2792378"/>
                          <a:pt x="7533881" y="2824655"/>
                        </a:cubicBezTo>
                        <a:cubicBezTo>
                          <a:pt x="7108471" y="2822375"/>
                          <a:pt x="6950721" y="2836035"/>
                          <a:pt x="6571079" y="2824655"/>
                        </a:cubicBezTo>
                        <a:cubicBezTo>
                          <a:pt x="6187562" y="2757023"/>
                          <a:pt x="5882839" y="2838391"/>
                          <a:pt x="5608279" y="2824655"/>
                        </a:cubicBezTo>
                        <a:cubicBezTo>
                          <a:pt x="5257301" y="2801491"/>
                          <a:pt x="5075371" y="2827093"/>
                          <a:pt x="4578079" y="2824655"/>
                        </a:cubicBezTo>
                        <a:cubicBezTo>
                          <a:pt x="4084837" y="2821269"/>
                          <a:pt x="3841667" y="2829443"/>
                          <a:pt x="3615279" y="2824655"/>
                        </a:cubicBezTo>
                        <a:cubicBezTo>
                          <a:pt x="3403042" y="2870273"/>
                          <a:pt x="2912631" y="2800265"/>
                          <a:pt x="2719872" y="2824655"/>
                        </a:cubicBezTo>
                        <a:cubicBezTo>
                          <a:pt x="2518682" y="2810346"/>
                          <a:pt x="2082604" y="2835693"/>
                          <a:pt x="1824467" y="2824655"/>
                        </a:cubicBezTo>
                        <a:cubicBezTo>
                          <a:pt x="1598074" y="2800973"/>
                          <a:pt x="1313564" y="2861756"/>
                          <a:pt x="794270" y="2824655"/>
                        </a:cubicBezTo>
                        <a:cubicBezTo>
                          <a:pt x="410074" y="2785777"/>
                          <a:pt x="151877" y="2551791"/>
                          <a:pt x="0" y="2254865"/>
                        </a:cubicBezTo>
                        <a:cubicBezTo>
                          <a:pt x="46874" y="2058585"/>
                          <a:pt x="-26974" y="1860053"/>
                          <a:pt x="0" y="1693173"/>
                        </a:cubicBezTo>
                        <a:cubicBezTo>
                          <a:pt x="13242" y="1528939"/>
                          <a:pt x="24445" y="1327176"/>
                          <a:pt x="0" y="1097779"/>
                        </a:cubicBezTo>
                        <a:cubicBezTo>
                          <a:pt x="-21818" y="877607"/>
                          <a:pt x="-37698" y="712246"/>
                          <a:pt x="0" y="569789"/>
                        </a:cubicBezTo>
                        <a:close/>
                      </a:path>
                      <a:path w="8328152" h="2824655" stroke="0" extrusionOk="0">
                        <a:moveTo>
                          <a:pt x="0" y="569789"/>
                        </a:moveTo>
                        <a:cubicBezTo>
                          <a:pt x="34415" y="275985"/>
                          <a:pt x="348985" y="-53183"/>
                          <a:pt x="794270" y="0"/>
                        </a:cubicBezTo>
                        <a:cubicBezTo>
                          <a:pt x="1082723" y="-34369"/>
                          <a:pt x="1578243" y="-34258"/>
                          <a:pt x="1824467" y="0"/>
                        </a:cubicBezTo>
                        <a:cubicBezTo>
                          <a:pt x="2051421" y="-2579"/>
                          <a:pt x="2399427" y="-48796"/>
                          <a:pt x="2652477" y="0"/>
                        </a:cubicBezTo>
                        <a:cubicBezTo>
                          <a:pt x="2944535" y="32276"/>
                          <a:pt x="3296586" y="7314"/>
                          <a:pt x="3480486" y="0"/>
                        </a:cubicBezTo>
                        <a:cubicBezTo>
                          <a:pt x="3622670" y="-15082"/>
                          <a:pt x="4166589" y="29412"/>
                          <a:pt x="4510684" y="0"/>
                        </a:cubicBezTo>
                        <a:cubicBezTo>
                          <a:pt x="4818115" y="18466"/>
                          <a:pt x="5147218" y="-16320"/>
                          <a:pt x="5406089" y="0"/>
                        </a:cubicBezTo>
                        <a:cubicBezTo>
                          <a:pt x="5707135" y="31899"/>
                          <a:pt x="6244562" y="36736"/>
                          <a:pt x="6503684" y="0"/>
                        </a:cubicBezTo>
                        <a:cubicBezTo>
                          <a:pt x="6812881" y="35646"/>
                          <a:pt x="7187069" y="38439"/>
                          <a:pt x="7533881" y="0"/>
                        </a:cubicBezTo>
                        <a:cubicBezTo>
                          <a:pt x="7877295" y="31761"/>
                          <a:pt x="8401388" y="161441"/>
                          <a:pt x="8328152" y="569789"/>
                        </a:cubicBezTo>
                        <a:cubicBezTo>
                          <a:pt x="8332545" y="713122"/>
                          <a:pt x="8295783" y="968102"/>
                          <a:pt x="8328152" y="1097779"/>
                        </a:cubicBezTo>
                        <a:cubicBezTo>
                          <a:pt x="8371827" y="1190391"/>
                          <a:pt x="8307772" y="1512969"/>
                          <a:pt x="8328152" y="1693173"/>
                        </a:cubicBezTo>
                        <a:cubicBezTo>
                          <a:pt x="8358573" y="1930417"/>
                          <a:pt x="8327272" y="1994917"/>
                          <a:pt x="8328152" y="2254865"/>
                        </a:cubicBezTo>
                        <a:cubicBezTo>
                          <a:pt x="8327817" y="2471685"/>
                          <a:pt x="7886114" y="2768397"/>
                          <a:pt x="7533881" y="2824655"/>
                        </a:cubicBezTo>
                        <a:cubicBezTo>
                          <a:pt x="7404336" y="2800848"/>
                          <a:pt x="6943392" y="2828713"/>
                          <a:pt x="6773267" y="2824655"/>
                        </a:cubicBezTo>
                        <a:cubicBezTo>
                          <a:pt x="6511970" y="2848596"/>
                          <a:pt x="6051666" y="2909113"/>
                          <a:pt x="5675674" y="2824655"/>
                        </a:cubicBezTo>
                        <a:cubicBezTo>
                          <a:pt x="5272624" y="2803444"/>
                          <a:pt x="5099847" y="2804585"/>
                          <a:pt x="4780269" y="2824655"/>
                        </a:cubicBezTo>
                        <a:cubicBezTo>
                          <a:pt x="4443722" y="2818938"/>
                          <a:pt x="4152954" y="2859352"/>
                          <a:pt x="3884863" y="2824655"/>
                        </a:cubicBezTo>
                        <a:cubicBezTo>
                          <a:pt x="3639990" y="2763942"/>
                          <a:pt x="3345889" y="2806915"/>
                          <a:pt x="2787269" y="2824655"/>
                        </a:cubicBezTo>
                        <a:cubicBezTo>
                          <a:pt x="2248853" y="2828114"/>
                          <a:pt x="2266690" y="2851637"/>
                          <a:pt x="1757072" y="2824655"/>
                        </a:cubicBezTo>
                        <a:cubicBezTo>
                          <a:pt x="1264520" y="2816040"/>
                          <a:pt x="997560" y="2861455"/>
                          <a:pt x="794270" y="2824655"/>
                        </a:cubicBezTo>
                        <a:cubicBezTo>
                          <a:pt x="368098" y="2772367"/>
                          <a:pt x="8740" y="2610462"/>
                          <a:pt x="0" y="2254865"/>
                        </a:cubicBezTo>
                        <a:cubicBezTo>
                          <a:pt x="13735" y="2078112"/>
                          <a:pt x="-42837" y="1987533"/>
                          <a:pt x="0" y="1693173"/>
                        </a:cubicBezTo>
                        <a:cubicBezTo>
                          <a:pt x="20169" y="1417708"/>
                          <a:pt x="8293" y="1420339"/>
                          <a:pt x="0" y="1148332"/>
                        </a:cubicBezTo>
                        <a:cubicBezTo>
                          <a:pt x="11665" y="873472"/>
                          <a:pt x="-816" y="731187"/>
                          <a:pt x="0" y="569789"/>
                        </a:cubicBezTo>
                        <a:close/>
                      </a:path>
                      <a:path w="8328152" h="2824655" fill="none" stroke="0" extrusionOk="0">
                        <a:moveTo>
                          <a:pt x="0" y="569789"/>
                        </a:moveTo>
                        <a:cubicBezTo>
                          <a:pt x="-17066" y="229733"/>
                          <a:pt x="435984" y="101292"/>
                          <a:pt x="794270" y="0"/>
                        </a:cubicBezTo>
                        <a:cubicBezTo>
                          <a:pt x="951837" y="16931"/>
                          <a:pt x="1335097" y="9457"/>
                          <a:pt x="1757072" y="0"/>
                        </a:cubicBezTo>
                        <a:cubicBezTo>
                          <a:pt x="2130699" y="24501"/>
                          <a:pt x="2177339" y="23180"/>
                          <a:pt x="2585081" y="0"/>
                        </a:cubicBezTo>
                        <a:cubicBezTo>
                          <a:pt x="2949801" y="-16818"/>
                          <a:pt x="3150624" y="-2419"/>
                          <a:pt x="3413091" y="0"/>
                        </a:cubicBezTo>
                        <a:cubicBezTo>
                          <a:pt x="3719670" y="-21802"/>
                          <a:pt x="4226532" y="7168"/>
                          <a:pt x="4443288" y="0"/>
                        </a:cubicBezTo>
                        <a:cubicBezTo>
                          <a:pt x="4649804" y="-62610"/>
                          <a:pt x="4951204" y="20889"/>
                          <a:pt x="5203901" y="0"/>
                        </a:cubicBezTo>
                        <a:cubicBezTo>
                          <a:pt x="5442205" y="-41593"/>
                          <a:pt x="5691790" y="20272"/>
                          <a:pt x="6031910" y="0"/>
                        </a:cubicBezTo>
                        <a:cubicBezTo>
                          <a:pt x="6301828" y="-11789"/>
                          <a:pt x="7044373" y="8744"/>
                          <a:pt x="7533881" y="0"/>
                        </a:cubicBezTo>
                        <a:cubicBezTo>
                          <a:pt x="7915480" y="-67307"/>
                          <a:pt x="8319901" y="188843"/>
                          <a:pt x="8328152" y="569789"/>
                        </a:cubicBezTo>
                        <a:cubicBezTo>
                          <a:pt x="8359585" y="826763"/>
                          <a:pt x="8369103" y="944493"/>
                          <a:pt x="8328152" y="1148332"/>
                        </a:cubicBezTo>
                        <a:cubicBezTo>
                          <a:pt x="8292525" y="1360758"/>
                          <a:pt x="8339417" y="1475148"/>
                          <a:pt x="8328152" y="1710024"/>
                        </a:cubicBezTo>
                        <a:cubicBezTo>
                          <a:pt x="8306592" y="1918834"/>
                          <a:pt x="8326359" y="2070763"/>
                          <a:pt x="8328152" y="2254865"/>
                        </a:cubicBezTo>
                        <a:cubicBezTo>
                          <a:pt x="8401186" y="2556341"/>
                          <a:pt x="7935224" y="2846357"/>
                          <a:pt x="7533881" y="2824655"/>
                        </a:cubicBezTo>
                        <a:cubicBezTo>
                          <a:pt x="7096916" y="2811548"/>
                          <a:pt x="6939729" y="2828243"/>
                          <a:pt x="6571079" y="2824655"/>
                        </a:cubicBezTo>
                        <a:cubicBezTo>
                          <a:pt x="6232958" y="2819139"/>
                          <a:pt x="5943116" y="2841464"/>
                          <a:pt x="5608279" y="2824655"/>
                        </a:cubicBezTo>
                        <a:cubicBezTo>
                          <a:pt x="5247843" y="2809223"/>
                          <a:pt x="5068993" y="2796212"/>
                          <a:pt x="4578079" y="2824655"/>
                        </a:cubicBezTo>
                        <a:cubicBezTo>
                          <a:pt x="4067407" y="2850349"/>
                          <a:pt x="3864857" y="2803602"/>
                          <a:pt x="3615279" y="2824655"/>
                        </a:cubicBezTo>
                        <a:cubicBezTo>
                          <a:pt x="3422035" y="2861759"/>
                          <a:pt x="2927009" y="2832508"/>
                          <a:pt x="2719872" y="2824655"/>
                        </a:cubicBezTo>
                        <a:cubicBezTo>
                          <a:pt x="2543651" y="2863435"/>
                          <a:pt x="2009563" y="2836182"/>
                          <a:pt x="1824467" y="2824655"/>
                        </a:cubicBezTo>
                        <a:cubicBezTo>
                          <a:pt x="1588703" y="2839814"/>
                          <a:pt x="1305414" y="2823569"/>
                          <a:pt x="794270" y="2824655"/>
                        </a:cubicBezTo>
                        <a:cubicBezTo>
                          <a:pt x="354245" y="2866136"/>
                          <a:pt x="144588" y="2532945"/>
                          <a:pt x="0" y="2254865"/>
                        </a:cubicBezTo>
                        <a:cubicBezTo>
                          <a:pt x="24290" y="2006971"/>
                          <a:pt x="-1622" y="1855306"/>
                          <a:pt x="0" y="1693173"/>
                        </a:cubicBezTo>
                        <a:cubicBezTo>
                          <a:pt x="-16225" y="1557229"/>
                          <a:pt x="9283" y="1317445"/>
                          <a:pt x="0" y="1097779"/>
                        </a:cubicBezTo>
                        <a:cubicBezTo>
                          <a:pt x="-16805" y="901394"/>
                          <a:pt x="-56029" y="721660"/>
                          <a:pt x="0" y="56978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757748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90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-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Mỗi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nhóm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4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marL="757748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-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nối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trong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nhóm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marL="757748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-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nhóm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nối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trước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lớp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theo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yêu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9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cầu</a:t>
            </a:r>
            <a:r>
              <a:rPr lang="en-US" sz="29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016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5">
            <a:extLst>
              <a:ext uri="{FF2B5EF4-FFF2-40B4-BE49-F238E27FC236}">
                <a16:creationId xmlns:a16="http://schemas.microsoft.com/office/drawing/2014/main" id="{1E2B7290-272C-3BB4-0DAC-5AC234BD8CEF}"/>
              </a:ext>
            </a:extLst>
          </p:cNvPr>
          <p:cNvSpPr/>
          <p:nvPr/>
        </p:nvSpPr>
        <p:spPr>
          <a:xfrm>
            <a:off x="693278" y="1060996"/>
            <a:ext cx="8115300" cy="2897497"/>
          </a:xfrm>
          <a:custGeom>
            <a:avLst/>
            <a:gdLst/>
            <a:ahLst/>
            <a:cxnLst/>
            <a:rect l="l" t="t" r="r" b="b"/>
            <a:pathLst>
              <a:path w="16230600" h="5164282">
                <a:moveTo>
                  <a:pt x="0" y="0"/>
                </a:moveTo>
                <a:lnTo>
                  <a:pt x="16230600" y="0"/>
                </a:lnTo>
                <a:lnTo>
                  <a:pt x="16230600" y="5164282"/>
                </a:lnTo>
                <a:lnTo>
                  <a:pt x="0" y="5164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 rot="2307406">
            <a:off x="-986506" y="3908752"/>
            <a:ext cx="2643855" cy="2057400"/>
          </a:xfrm>
          <a:custGeom>
            <a:avLst/>
            <a:gdLst/>
            <a:ahLst/>
            <a:cxnLst/>
            <a:rect l="l" t="t" r="r" b="b"/>
            <a:pathLst>
              <a:path w="5287710" h="4114800">
                <a:moveTo>
                  <a:pt x="0" y="0"/>
                </a:moveTo>
                <a:lnTo>
                  <a:pt x="5287711" y="0"/>
                </a:lnTo>
                <a:lnTo>
                  <a:pt x="52877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249407">
            <a:off x="1142072" y="3040544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76683">
            <a:off x="7263357" y="3422959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203988">
            <a:off x="8070687" y="632693"/>
            <a:ext cx="702869" cy="587774"/>
          </a:xfrm>
          <a:custGeom>
            <a:avLst/>
            <a:gdLst/>
            <a:ahLst/>
            <a:cxnLst/>
            <a:rect l="l" t="t" r="r" b="b"/>
            <a:pathLst>
              <a:path w="1405738" h="1175548">
                <a:moveTo>
                  <a:pt x="0" y="0"/>
                </a:moveTo>
                <a:lnTo>
                  <a:pt x="1405738" y="0"/>
                </a:lnTo>
                <a:lnTo>
                  <a:pt x="1405738" y="1175549"/>
                </a:lnTo>
                <a:lnTo>
                  <a:pt x="0" y="11755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32091">
            <a:off x="-1640053" y="409545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132091">
            <a:off x="-1640053" y="232773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63052">
            <a:off x="7119150" y="4046151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263052">
            <a:off x="7176261" y="4213443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4B6BBB-F294-B468-0E40-2D789CBD7C70}"/>
              </a:ext>
            </a:extLst>
          </p:cNvPr>
          <p:cNvSpPr/>
          <p:nvPr/>
        </p:nvSpPr>
        <p:spPr>
          <a:xfrm>
            <a:off x="1511358" y="1719457"/>
            <a:ext cx="6437376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5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Arial"/>
              </a:rPr>
              <a:t>TÌM HIỂU BÀI</a:t>
            </a:r>
            <a:endParaRPr kumimoji="0" lang="en-US" sz="75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9860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307406">
            <a:off x="-132542" y="2820582"/>
            <a:ext cx="2643855" cy="2057400"/>
          </a:xfrm>
          <a:custGeom>
            <a:avLst/>
            <a:gdLst/>
            <a:ahLst/>
            <a:cxnLst/>
            <a:rect l="l" t="t" r="r" b="b"/>
            <a:pathLst>
              <a:path w="5287710" h="4114800">
                <a:moveTo>
                  <a:pt x="0" y="0"/>
                </a:moveTo>
                <a:lnTo>
                  <a:pt x="5287711" y="0"/>
                </a:lnTo>
                <a:lnTo>
                  <a:pt x="52877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09901" y="209550"/>
            <a:ext cx="8675258" cy="4724400"/>
            <a:chOff x="0" y="0"/>
            <a:chExt cx="3875293" cy="16480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75293" cy="1648025"/>
            </a:xfrm>
            <a:custGeom>
              <a:avLst/>
              <a:gdLst/>
              <a:ahLst/>
              <a:cxnLst/>
              <a:rect l="l" t="t" r="r" b="b"/>
              <a:pathLst>
                <a:path w="3875293" h="1648025">
                  <a:moveTo>
                    <a:pt x="23677" y="0"/>
                  </a:moveTo>
                  <a:lnTo>
                    <a:pt x="3851615" y="0"/>
                  </a:lnTo>
                  <a:cubicBezTo>
                    <a:pt x="3857895" y="0"/>
                    <a:pt x="3863917" y="2495"/>
                    <a:pt x="3868358" y="6935"/>
                  </a:cubicBezTo>
                  <a:cubicBezTo>
                    <a:pt x="3872798" y="11375"/>
                    <a:pt x="3875293" y="17398"/>
                    <a:pt x="3875293" y="23677"/>
                  </a:cubicBezTo>
                  <a:lnTo>
                    <a:pt x="3875293" y="1624348"/>
                  </a:lnTo>
                  <a:cubicBezTo>
                    <a:pt x="3875293" y="1630628"/>
                    <a:pt x="3872798" y="1636650"/>
                    <a:pt x="3868358" y="1641091"/>
                  </a:cubicBezTo>
                  <a:cubicBezTo>
                    <a:pt x="3863917" y="1645531"/>
                    <a:pt x="3857895" y="1648025"/>
                    <a:pt x="3851615" y="1648025"/>
                  </a:cubicBezTo>
                  <a:lnTo>
                    <a:pt x="23677" y="1648025"/>
                  </a:lnTo>
                  <a:cubicBezTo>
                    <a:pt x="17398" y="1648025"/>
                    <a:pt x="11375" y="1645531"/>
                    <a:pt x="6935" y="1641091"/>
                  </a:cubicBezTo>
                  <a:cubicBezTo>
                    <a:pt x="2495" y="1636650"/>
                    <a:pt x="0" y="1630628"/>
                    <a:pt x="0" y="1624348"/>
                  </a:cubicBezTo>
                  <a:lnTo>
                    <a:pt x="0" y="23677"/>
                  </a:lnTo>
                  <a:cubicBezTo>
                    <a:pt x="0" y="17398"/>
                    <a:pt x="2495" y="11375"/>
                    <a:pt x="6935" y="6935"/>
                  </a:cubicBezTo>
                  <a:cubicBezTo>
                    <a:pt x="11375" y="2495"/>
                    <a:pt x="17398" y="0"/>
                    <a:pt x="2367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75293" cy="16861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1249407">
            <a:off x="-19661" y="4319745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76683">
            <a:off x="8358327" y="-12606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203988">
            <a:off x="8070687" y="632693"/>
            <a:ext cx="702869" cy="587774"/>
          </a:xfrm>
          <a:custGeom>
            <a:avLst/>
            <a:gdLst/>
            <a:ahLst/>
            <a:cxnLst/>
            <a:rect l="l" t="t" r="r" b="b"/>
            <a:pathLst>
              <a:path w="1405738" h="1175548">
                <a:moveTo>
                  <a:pt x="0" y="0"/>
                </a:moveTo>
                <a:lnTo>
                  <a:pt x="1405738" y="0"/>
                </a:lnTo>
                <a:lnTo>
                  <a:pt x="1405738" y="1175549"/>
                </a:lnTo>
                <a:lnTo>
                  <a:pt x="0" y="11755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32091">
            <a:off x="-1640053" y="409545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132091">
            <a:off x="-1640053" y="232773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63052">
            <a:off x="7119150" y="4046151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263052">
            <a:off x="7176261" y="4213443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76090B7-B682-F6EE-252D-5BEB2AE02D47}"/>
              </a:ext>
            </a:extLst>
          </p:cNvPr>
          <p:cNvSpPr/>
          <p:nvPr/>
        </p:nvSpPr>
        <p:spPr>
          <a:xfrm>
            <a:off x="611007" y="733163"/>
            <a:ext cx="7594761" cy="1396971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500" i="1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   </a:t>
            </a:r>
            <a:r>
              <a:rPr lang="en-US" sz="2500" i="1" u="sng" dirty="0" err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Câu</a:t>
            </a:r>
            <a:r>
              <a:rPr lang="en-US" sz="2500" i="1" u="sng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1:</a:t>
            </a:r>
            <a:r>
              <a:rPr lang="en-US" sz="2500" i="1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Vì</a:t>
            </a:r>
            <a:r>
              <a:rPr lang="en-US" sz="2500" b="1" i="1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sao</a:t>
            </a:r>
            <a:r>
              <a:rPr lang="en-US" sz="2500" b="1" i="1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Vua</a:t>
            </a:r>
            <a:r>
              <a:rPr lang="en-US" sz="2500" b="1" i="1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Hùng</a:t>
            </a:r>
            <a:r>
              <a:rPr lang="en-US" sz="2500" b="1" i="1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tin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dùng</a:t>
            </a:r>
            <a:r>
              <a:rPr lang="en-US" sz="2500" b="1" i="1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và</a:t>
            </a:r>
            <a:r>
              <a:rPr lang="en-US" sz="2500" b="1" i="1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gả</a:t>
            </a:r>
            <a:r>
              <a:rPr lang="en-US" sz="2500" b="1" i="1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500" b="1" i="1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con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gái</a:t>
            </a:r>
            <a:r>
              <a:rPr lang="en-US" sz="2500" b="1" i="1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nuôi</a:t>
            </a:r>
            <a:r>
              <a:rPr lang="en-US" sz="2500" b="1" i="1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cho</a:t>
            </a:r>
            <a:r>
              <a:rPr lang="en-US" sz="2500" b="1" i="1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Mai</a:t>
            </a:r>
            <a:r>
              <a:rPr lang="en-US" sz="2500" b="1" i="1" spc="-25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2500" b="1" i="1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An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Tiêm</a:t>
            </a:r>
            <a:r>
              <a:rPr lang="en-US" sz="2500" b="1" i="1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? </a:t>
            </a:r>
            <a:endParaRPr lang="en-US" sz="2500" b="1" dirty="0">
              <a:solidFill>
                <a:srgbClr val="FF0000"/>
              </a:solidFill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B11E80-A619-323A-1F7C-A41C9A647F5E}"/>
              </a:ext>
            </a:extLst>
          </p:cNvPr>
          <p:cNvSpPr/>
          <p:nvPr/>
        </p:nvSpPr>
        <p:spPr>
          <a:xfrm>
            <a:off x="848458" y="2519786"/>
            <a:ext cx="7357310" cy="1279453"/>
          </a:xfrm>
          <a:prstGeom prst="roundRect">
            <a:avLst/>
          </a:prstGeom>
          <a:solidFill>
            <a:srgbClr val="FFFFFF"/>
          </a:solidFill>
          <a:ln w="539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1045210" algn="l"/>
              </a:tabLst>
            </a:pPr>
            <a:r>
              <a:rPr lang="en-US" sz="2700" b="1" i="1" dirty="0" err="1">
                <a:solidFill>
                  <a:srgbClr val="0000CC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700" b="1" i="1" dirty="0">
                <a:solidFill>
                  <a:srgbClr val="0000CC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2700" b="1" i="1" dirty="0" err="1">
                <a:solidFill>
                  <a:srgbClr val="0000CC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700" b="1" i="1" dirty="0">
                <a:solidFill>
                  <a:srgbClr val="0000CC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srgbClr val="0000CC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700" b="1" i="1" dirty="0">
                <a:solidFill>
                  <a:srgbClr val="0000CC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srgbClr val="0000CC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700" b="1" i="1" dirty="0">
                <a:solidFill>
                  <a:srgbClr val="0000CC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srgbClr val="0000CC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700" b="1" i="1" dirty="0">
                <a:solidFill>
                  <a:srgbClr val="0000CC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b="1" i="1" dirty="0">
              <a:solidFill>
                <a:srgbClr val="0000CC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Arrow: Curved Left 17">
            <a:extLst>
              <a:ext uri="{FF2B5EF4-FFF2-40B4-BE49-F238E27FC236}">
                <a16:creationId xmlns:a16="http://schemas.microsoft.com/office/drawing/2014/main" id="{8654F4E7-0605-2599-AB31-AF83A7AD2DCC}"/>
              </a:ext>
            </a:extLst>
          </p:cNvPr>
          <p:cNvSpPr/>
          <p:nvPr/>
        </p:nvSpPr>
        <p:spPr>
          <a:xfrm>
            <a:off x="8119872" y="2054299"/>
            <a:ext cx="450076" cy="684022"/>
          </a:xfrm>
          <a:prstGeom prst="curvedLeftArrow">
            <a:avLst/>
          </a:prstGeom>
          <a:solidFill>
            <a:srgbClr val="3366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92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307406">
            <a:off x="-132542" y="2820582"/>
            <a:ext cx="2643855" cy="2057400"/>
          </a:xfrm>
          <a:custGeom>
            <a:avLst/>
            <a:gdLst/>
            <a:ahLst/>
            <a:cxnLst/>
            <a:rect l="l" t="t" r="r" b="b"/>
            <a:pathLst>
              <a:path w="5287710" h="4114800">
                <a:moveTo>
                  <a:pt x="0" y="0"/>
                </a:moveTo>
                <a:lnTo>
                  <a:pt x="5287711" y="0"/>
                </a:lnTo>
                <a:lnTo>
                  <a:pt x="52877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09901" y="209550"/>
            <a:ext cx="8675258" cy="4724400"/>
            <a:chOff x="0" y="0"/>
            <a:chExt cx="3875293" cy="16480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75293" cy="1648025"/>
            </a:xfrm>
            <a:custGeom>
              <a:avLst/>
              <a:gdLst/>
              <a:ahLst/>
              <a:cxnLst/>
              <a:rect l="l" t="t" r="r" b="b"/>
              <a:pathLst>
                <a:path w="3875293" h="1648025">
                  <a:moveTo>
                    <a:pt x="23677" y="0"/>
                  </a:moveTo>
                  <a:lnTo>
                    <a:pt x="3851615" y="0"/>
                  </a:lnTo>
                  <a:cubicBezTo>
                    <a:pt x="3857895" y="0"/>
                    <a:pt x="3863917" y="2495"/>
                    <a:pt x="3868358" y="6935"/>
                  </a:cubicBezTo>
                  <a:cubicBezTo>
                    <a:pt x="3872798" y="11375"/>
                    <a:pt x="3875293" y="17398"/>
                    <a:pt x="3875293" y="23677"/>
                  </a:cubicBezTo>
                  <a:lnTo>
                    <a:pt x="3875293" y="1624348"/>
                  </a:lnTo>
                  <a:cubicBezTo>
                    <a:pt x="3875293" y="1630628"/>
                    <a:pt x="3872798" y="1636650"/>
                    <a:pt x="3868358" y="1641091"/>
                  </a:cubicBezTo>
                  <a:cubicBezTo>
                    <a:pt x="3863917" y="1645531"/>
                    <a:pt x="3857895" y="1648025"/>
                    <a:pt x="3851615" y="1648025"/>
                  </a:cubicBezTo>
                  <a:lnTo>
                    <a:pt x="23677" y="1648025"/>
                  </a:lnTo>
                  <a:cubicBezTo>
                    <a:pt x="17398" y="1648025"/>
                    <a:pt x="11375" y="1645531"/>
                    <a:pt x="6935" y="1641091"/>
                  </a:cubicBezTo>
                  <a:cubicBezTo>
                    <a:pt x="2495" y="1636650"/>
                    <a:pt x="0" y="1630628"/>
                    <a:pt x="0" y="1624348"/>
                  </a:cubicBezTo>
                  <a:lnTo>
                    <a:pt x="0" y="23677"/>
                  </a:lnTo>
                  <a:cubicBezTo>
                    <a:pt x="0" y="17398"/>
                    <a:pt x="2495" y="11375"/>
                    <a:pt x="6935" y="6935"/>
                  </a:cubicBezTo>
                  <a:cubicBezTo>
                    <a:pt x="11375" y="2495"/>
                    <a:pt x="17398" y="0"/>
                    <a:pt x="2367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75293" cy="16861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1249407">
            <a:off x="-19661" y="4319745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76683">
            <a:off x="8358327" y="-12606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203988">
            <a:off x="8070687" y="632693"/>
            <a:ext cx="702869" cy="587774"/>
          </a:xfrm>
          <a:custGeom>
            <a:avLst/>
            <a:gdLst/>
            <a:ahLst/>
            <a:cxnLst/>
            <a:rect l="l" t="t" r="r" b="b"/>
            <a:pathLst>
              <a:path w="1405738" h="1175548">
                <a:moveTo>
                  <a:pt x="0" y="0"/>
                </a:moveTo>
                <a:lnTo>
                  <a:pt x="1405738" y="0"/>
                </a:lnTo>
                <a:lnTo>
                  <a:pt x="1405738" y="1175549"/>
                </a:lnTo>
                <a:lnTo>
                  <a:pt x="0" y="11755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32091">
            <a:off x="-1640053" y="409545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132091">
            <a:off x="-1640053" y="232773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63052">
            <a:off x="7119150" y="4046151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263052">
            <a:off x="7176261" y="4213443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76090B7-B682-F6EE-252D-5BEB2AE02D47}"/>
              </a:ext>
            </a:extLst>
          </p:cNvPr>
          <p:cNvSpPr/>
          <p:nvPr/>
        </p:nvSpPr>
        <p:spPr>
          <a:xfrm>
            <a:off x="525110" y="565031"/>
            <a:ext cx="8044837" cy="1396971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500" i="1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 </a:t>
            </a:r>
            <a:r>
              <a:rPr lang="en-US" sz="2500" i="1" u="sng" dirty="0" err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Câu</a:t>
            </a:r>
            <a:r>
              <a:rPr lang="en-US" sz="2500" i="1" u="sng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2:</a:t>
            </a:r>
            <a:r>
              <a:rPr lang="en-US" sz="2500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Vì</a:t>
            </a:r>
            <a:r>
              <a:rPr lang="en-US" sz="2500" b="1" i="1" spc="-35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sao</a:t>
            </a:r>
            <a:r>
              <a:rPr lang="en-US" sz="2500" b="1" i="1" spc="-25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gia</a:t>
            </a:r>
            <a:r>
              <a:rPr lang="en-US" sz="2500" b="1" i="1" spc="-25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đình</a:t>
            </a:r>
            <a:r>
              <a:rPr lang="en-US" sz="2500" b="1" i="1" spc="-25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2500" b="1" i="1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Mai</a:t>
            </a:r>
            <a:r>
              <a:rPr lang="en-US" sz="2500" b="1" i="1" spc="-45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2500" b="1" i="1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An</a:t>
            </a:r>
            <a:r>
              <a:rPr lang="en-US" sz="2500" b="1" i="1" spc="-25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Tiêm</a:t>
            </a:r>
            <a:r>
              <a:rPr lang="en-US" sz="2500" b="1" i="1" spc="-25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bị</a:t>
            </a:r>
            <a:r>
              <a:rPr lang="en-US" sz="2500" b="1" i="1" spc="-25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nhà</a:t>
            </a:r>
            <a:r>
              <a:rPr lang="en-US" sz="2500" b="1" i="1" spc="-25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vua</a:t>
            </a:r>
            <a:r>
              <a:rPr lang="en-US" sz="2500" b="1" i="1" spc="-25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đày</a:t>
            </a:r>
            <a:r>
              <a:rPr lang="en-US" sz="2500" b="1" i="1" spc="-25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ra</a:t>
            </a:r>
            <a:r>
              <a:rPr lang="en-US" sz="2500" b="1" i="1" spc="-25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đảo</a:t>
            </a:r>
            <a:r>
              <a:rPr lang="en-US" sz="2500" b="1" i="1" spc="-25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2500" b="1" i="1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xa?</a:t>
            </a:r>
            <a:endParaRPr lang="en-US" sz="2500" b="1" dirty="0">
              <a:solidFill>
                <a:srgbClr val="FF0000"/>
              </a:solidFill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B11E80-A619-323A-1F7C-A41C9A647F5E}"/>
              </a:ext>
            </a:extLst>
          </p:cNvPr>
          <p:cNvSpPr/>
          <p:nvPr/>
        </p:nvSpPr>
        <p:spPr>
          <a:xfrm>
            <a:off x="549581" y="2227674"/>
            <a:ext cx="8044837" cy="2442557"/>
          </a:xfrm>
          <a:prstGeom prst="roundRect">
            <a:avLst/>
          </a:prstGeom>
          <a:solidFill>
            <a:srgbClr val="FFFFFF"/>
          </a:solidFill>
          <a:ln w="539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    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Vì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Mai An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Tiêm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nói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rằng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những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điều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mình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có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được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là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nhờ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chịu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thương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chịu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khó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;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có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kẻ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ghen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ghét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,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tâu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với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Vua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Hùng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,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khiến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Vua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nghĩ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rằng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Mai An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Tiêm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vô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ơn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8" name="Arrow: Curved Left 17">
            <a:extLst>
              <a:ext uri="{FF2B5EF4-FFF2-40B4-BE49-F238E27FC236}">
                <a16:creationId xmlns:a16="http://schemas.microsoft.com/office/drawing/2014/main" id="{8654F4E7-0605-2599-AB31-AF83A7AD2DCC}"/>
              </a:ext>
            </a:extLst>
          </p:cNvPr>
          <p:cNvSpPr/>
          <p:nvPr/>
        </p:nvSpPr>
        <p:spPr>
          <a:xfrm>
            <a:off x="8427801" y="1893924"/>
            <a:ext cx="450076" cy="684022"/>
          </a:xfrm>
          <a:prstGeom prst="curvedLeftArrow">
            <a:avLst/>
          </a:prstGeom>
          <a:solidFill>
            <a:srgbClr val="3366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357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307406">
            <a:off x="-132542" y="2820582"/>
            <a:ext cx="2643855" cy="2057400"/>
          </a:xfrm>
          <a:custGeom>
            <a:avLst/>
            <a:gdLst/>
            <a:ahLst/>
            <a:cxnLst/>
            <a:rect l="l" t="t" r="r" b="b"/>
            <a:pathLst>
              <a:path w="5287710" h="4114800">
                <a:moveTo>
                  <a:pt x="0" y="0"/>
                </a:moveTo>
                <a:lnTo>
                  <a:pt x="5287711" y="0"/>
                </a:lnTo>
                <a:lnTo>
                  <a:pt x="52877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09901" y="209550"/>
            <a:ext cx="8675258" cy="4724400"/>
            <a:chOff x="0" y="0"/>
            <a:chExt cx="3875293" cy="16480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75293" cy="1648025"/>
            </a:xfrm>
            <a:custGeom>
              <a:avLst/>
              <a:gdLst/>
              <a:ahLst/>
              <a:cxnLst/>
              <a:rect l="l" t="t" r="r" b="b"/>
              <a:pathLst>
                <a:path w="3875293" h="1648025">
                  <a:moveTo>
                    <a:pt x="23677" y="0"/>
                  </a:moveTo>
                  <a:lnTo>
                    <a:pt x="3851615" y="0"/>
                  </a:lnTo>
                  <a:cubicBezTo>
                    <a:pt x="3857895" y="0"/>
                    <a:pt x="3863917" y="2495"/>
                    <a:pt x="3868358" y="6935"/>
                  </a:cubicBezTo>
                  <a:cubicBezTo>
                    <a:pt x="3872798" y="11375"/>
                    <a:pt x="3875293" y="17398"/>
                    <a:pt x="3875293" y="23677"/>
                  </a:cubicBezTo>
                  <a:lnTo>
                    <a:pt x="3875293" y="1624348"/>
                  </a:lnTo>
                  <a:cubicBezTo>
                    <a:pt x="3875293" y="1630628"/>
                    <a:pt x="3872798" y="1636650"/>
                    <a:pt x="3868358" y="1641091"/>
                  </a:cubicBezTo>
                  <a:cubicBezTo>
                    <a:pt x="3863917" y="1645531"/>
                    <a:pt x="3857895" y="1648025"/>
                    <a:pt x="3851615" y="1648025"/>
                  </a:cubicBezTo>
                  <a:lnTo>
                    <a:pt x="23677" y="1648025"/>
                  </a:lnTo>
                  <a:cubicBezTo>
                    <a:pt x="17398" y="1648025"/>
                    <a:pt x="11375" y="1645531"/>
                    <a:pt x="6935" y="1641091"/>
                  </a:cubicBezTo>
                  <a:cubicBezTo>
                    <a:pt x="2495" y="1636650"/>
                    <a:pt x="0" y="1630628"/>
                    <a:pt x="0" y="1624348"/>
                  </a:cubicBezTo>
                  <a:lnTo>
                    <a:pt x="0" y="23677"/>
                  </a:lnTo>
                  <a:cubicBezTo>
                    <a:pt x="0" y="17398"/>
                    <a:pt x="2495" y="11375"/>
                    <a:pt x="6935" y="6935"/>
                  </a:cubicBezTo>
                  <a:cubicBezTo>
                    <a:pt x="11375" y="2495"/>
                    <a:pt x="17398" y="0"/>
                    <a:pt x="2367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75293" cy="16861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1249407">
            <a:off x="-19661" y="4319745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76683">
            <a:off x="8358327" y="-12606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203988">
            <a:off x="8070687" y="632693"/>
            <a:ext cx="702869" cy="587774"/>
          </a:xfrm>
          <a:custGeom>
            <a:avLst/>
            <a:gdLst/>
            <a:ahLst/>
            <a:cxnLst/>
            <a:rect l="l" t="t" r="r" b="b"/>
            <a:pathLst>
              <a:path w="1405738" h="1175548">
                <a:moveTo>
                  <a:pt x="0" y="0"/>
                </a:moveTo>
                <a:lnTo>
                  <a:pt x="1405738" y="0"/>
                </a:lnTo>
                <a:lnTo>
                  <a:pt x="1405738" y="1175549"/>
                </a:lnTo>
                <a:lnTo>
                  <a:pt x="0" y="11755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32091">
            <a:off x="-1640053" y="409545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132091">
            <a:off x="-1640053" y="232773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63052">
            <a:off x="7119150" y="4046151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263052">
            <a:off x="7176261" y="4213443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76090B7-B682-F6EE-252D-5BEB2AE02D47}"/>
              </a:ext>
            </a:extLst>
          </p:cNvPr>
          <p:cNvSpPr/>
          <p:nvPr/>
        </p:nvSpPr>
        <p:spPr>
          <a:xfrm>
            <a:off x="525110" y="565031"/>
            <a:ext cx="8044837" cy="1396971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kumimoji="0" lang="en-US" sz="2500" b="0" i="1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sym typeface="Arial"/>
              </a:rPr>
              <a:t>   </a:t>
            </a:r>
            <a:r>
              <a:rPr kumimoji="0" lang="en-US" sz="2500" b="0" i="1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sym typeface="Arial"/>
              </a:rPr>
              <a:t>Câu</a:t>
            </a:r>
            <a:r>
              <a:rPr kumimoji="0" lang="en-US" sz="2500" b="0" i="1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sym typeface="Arial"/>
              </a:rPr>
              <a:t> 3:</a:t>
            </a:r>
            <a:r>
              <a:rPr lang="en-US" sz="2500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>
                <a:solidFill>
                  <a:srgbClr val="FF0000"/>
                </a:solidFill>
                <a:latin typeface="UTM Avo" panose="02040603050506020204" pitchFamily="18" charset="0"/>
              </a:rPr>
              <a:t>Theo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25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phẩm</a:t>
            </a:r>
            <a:r>
              <a:rPr lang="en-US" sz="25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chất</a:t>
            </a:r>
            <a:r>
              <a:rPr lang="en-US" sz="25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nào</a:t>
            </a:r>
            <a:r>
              <a:rPr lang="en-US" sz="25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đã</a:t>
            </a:r>
            <a:r>
              <a:rPr lang="en-US" sz="25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giúp</a:t>
            </a:r>
            <a:r>
              <a:rPr lang="en-US" sz="25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vợ</a:t>
            </a:r>
            <a:r>
              <a:rPr lang="en-US" sz="25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chồng</a:t>
            </a:r>
            <a:r>
              <a:rPr lang="en-US" sz="25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Mai An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Tiêm</a:t>
            </a:r>
            <a:r>
              <a:rPr lang="en-US" sz="25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vượt</a:t>
            </a:r>
            <a:r>
              <a:rPr lang="en-US" sz="25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qua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khó</a:t>
            </a:r>
            <a:r>
              <a:rPr lang="en-US" sz="25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khăn</a:t>
            </a:r>
            <a:r>
              <a:rPr lang="en-US" sz="25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?</a:t>
            </a: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sym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B11E80-A619-323A-1F7C-A41C9A647F5E}"/>
              </a:ext>
            </a:extLst>
          </p:cNvPr>
          <p:cNvSpPr/>
          <p:nvPr/>
        </p:nvSpPr>
        <p:spPr>
          <a:xfrm>
            <a:off x="549581" y="2227674"/>
            <a:ext cx="8044837" cy="2442557"/>
          </a:xfrm>
          <a:prstGeom prst="roundRect">
            <a:avLst/>
          </a:prstGeom>
          <a:solidFill>
            <a:srgbClr val="FFFFFF"/>
          </a:solidFill>
          <a:ln w="539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     </a:t>
            </a:r>
            <a:r>
              <a:rPr lang="en-US" sz="2500" i="1" dirty="0"/>
              <a:t>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Đó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là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các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phẩm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chất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chăm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chỉ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/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quyết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tâm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/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không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chịu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đầu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hàng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khó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khăn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/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thông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minh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,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sáng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5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tạo</a:t>
            </a:r>
            <a:r>
              <a:rPr lang="en-US" sz="25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/ </a:t>
            </a:r>
            <a:r>
              <a:rPr lang="en-US" sz="2500" i="1" dirty="0">
                <a:solidFill>
                  <a:srgbClr val="0000CC"/>
                </a:solidFill>
                <a:latin typeface="UTM Avo" panose="02040603050506020204" pitchFamily="18" charset="0"/>
              </a:rPr>
              <a:t>…</a:t>
            </a:r>
            <a:endParaRPr kumimoji="0" lang="en-US" sz="2500" i="1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" name="Arrow: Curved Left 17">
            <a:extLst>
              <a:ext uri="{FF2B5EF4-FFF2-40B4-BE49-F238E27FC236}">
                <a16:creationId xmlns:a16="http://schemas.microsoft.com/office/drawing/2014/main" id="{8654F4E7-0605-2599-AB31-AF83A7AD2DCC}"/>
              </a:ext>
            </a:extLst>
          </p:cNvPr>
          <p:cNvSpPr/>
          <p:nvPr/>
        </p:nvSpPr>
        <p:spPr>
          <a:xfrm>
            <a:off x="8427801" y="1893924"/>
            <a:ext cx="450076" cy="684022"/>
          </a:xfrm>
          <a:prstGeom prst="curvedLeftArrow">
            <a:avLst/>
          </a:prstGeom>
          <a:solidFill>
            <a:srgbClr val="3366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38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307406">
            <a:off x="-132542" y="2820582"/>
            <a:ext cx="2643855" cy="2057400"/>
          </a:xfrm>
          <a:custGeom>
            <a:avLst/>
            <a:gdLst/>
            <a:ahLst/>
            <a:cxnLst/>
            <a:rect l="l" t="t" r="r" b="b"/>
            <a:pathLst>
              <a:path w="5287710" h="4114800">
                <a:moveTo>
                  <a:pt x="0" y="0"/>
                </a:moveTo>
                <a:lnTo>
                  <a:pt x="5287711" y="0"/>
                </a:lnTo>
                <a:lnTo>
                  <a:pt x="52877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15026" y="209550"/>
            <a:ext cx="8675258" cy="4724400"/>
            <a:chOff x="0" y="0"/>
            <a:chExt cx="3875293" cy="16480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75293" cy="1648025"/>
            </a:xfrm>
            <a:custGeom>
              <a:avLst/>
              <a:gdLst/>
              <a:ahLst/>
              <a:cxnLst/>
              <a:rect l="l" t="t" r="r" b="b"/>
              <a:pathLst>
                <a:path w="3875293" h="1648025">
                  <a:moveTo>
                    <a:pt x="23677" y="0"/>
                  </a:moveTo>
                  <a:lnTo>
                    <a:pt x="3851615" y="0"/>
                  </a:lnTo>
                  <a:cubicBezTo>
                    <a:pt x="3857895" y="0"/>
                    <a:pt x="3863917" y="2495"/>
                    <a:pt x="3868358" y="6935"/>
                  </a:cubicBezTo>
                  <a:cubicBezTo>
                    <a:pt x="3872798" y="11375"/>
                    <a:pt x="3875293" y="17398"/>
                    <a:pt x="3875293" y="23677"/>
                  </a:cubicBezTo>
                  <a:lnTo>
                    <a:pt x="3875293" y="1624348"/>
                  </a:lnTo>
                  <a:cubicBezTo>
                    <a:pt x="3875293" y="1630628"/>
                    <a:pt x="3872798" y="1636650"/>
                    <a:pt x="3868358" y="1641091"/>
                  </a:cubicBezTo>
                  <a:cubicBezTo>
                    <a:pt x="3863917" y="1645531"/>
                    <a:pt x="3857895" y="1648025"/>
                    <a:pt x="3851615" y="1648025"/>
                  </a:cubicBezTo>
                  <a:lnTo>
                    <a:pt x="23677" y="1648025"/>
                  </a:lnTo>
                  <a:cubicBezTo>
                    <a:pt x="17398" y="1648025"/>
                    <a:pt x="11375" y="1645531"/>
                    <a:pt x="6935" y="1641091"/>
                  </a:cubicBezTo>
                  <a:cubicBezTo>
                    <a:pt x="2495" y="1636650"/>
                    <a:pt x="0" y="1630628"/>
                    <a:pt x="0" y="1624348"/>
                  </a:cubicBezTo>
                  <a:lnTo>
                    <a:pt x="0" y="23677"/>
                  </a:lnTo>
                  <a:cubicBezTo>
                    <a:pt x="0" y="17398"/>
                    <a:pt x="2495" y="11375"/>
                    <a:pt x="6935" y="6935"/>
                  </a:cubicBezTo>
                  <a:cubicBezTo>
                    <a:pt x="11375" y="2495"/>
                    <a:pt x="17398" y="0"/>
                    <a:pt x="2367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75293" cy="16861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1249407">
            <a:off x="-19661" y="4319745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76683">
            <a:off x="8358327" y="-12606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203988">
            <a:off x="8070687" y="632693"/>
            <a:ext cx="702869" cy="587774"/>
          </a:xfrm>
          <a:custGeom>
            <a:avLst/>
            <a:gdLst/>
            <a:ahLst/>
            <a:cxnLst/>
            <a:rect l="l" t="t" r="r" b="b"/>
            <a:pathLst>
              <a:path w="1405738" h="1175548">
                <a:moveTo>
                  <a:pt x="0" y="0"/>
                </a:moveTo>
                <a:lnTo>
                  <a:pt x="1405738" y="0"/>
                </a:lnTo>
                <a:lnTo>
                  <a:pt x="1405738" y="1175549"/>
                </a:lnTo>
                <a:lnTo>
                  <a:pt x="0" y="11755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32091">
            <a:off x="-1640053" y="409545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132091">
            <a:off x="-1640053" y="232773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63052">
            <a:off x="7119150" y="4046151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263052">
            <a:off x="7176261" y="4213443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76090B7-B682-F6EE-252D-5BEB2AE02D47}"/>
              </a:ext>
            </a:extLst>
          </p:cNvPr>
          <p:cNvSpPr/>
          <p:nvPr/>
        </p:nvSpPr>
        <p:spPr>
          <a:xfrm>
            <a:off x="525110" y="565031"/>
            <a:ext cx="8212490" cy="749713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kumimoji="0" lang="en-US" sz="2300" b="0" i="1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sym typeface="Arial"/>
              </a:rPr>
              <a:t>Câu</a:t>
            </a:r>
            <a:r>
              <a:rPr kumimoji="0" lang="en-US" sz="2300" b="0" i="1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sym typeface="Arial"/>
              </a:rPr>
              <a:t> 4:</a:t>
            </a:r>
            <a:r>
              <a:rPr kumimoji="0" lang="en-US" sz="23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lang="en-US" sz="2300" b="1" i="1" spc="-3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300" b="1" i="1" spc="-12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spc="-3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300" b="1" i="1" spc="-115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spc="-3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300" b="1" i="1" spc="-115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spc="-3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300" b="1" i="1" spc="-115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spc="-3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300" b="1" i="1" spc="-115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spc="-3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300" b="1" i="1" spc="-115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spc="-3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2300" b="1" i="1" spc="-14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spc="-3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</a:t>
            </a:r>
            <a:r>
              <a:rPr lang="en-US" sz="2300" b="1" i="1" spc="-115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spc="-3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Tiêm</a:t>
            </a:r>
            <a:r>
              <a:rPr lang="en-US" sz="2300" b="1" i="1" spc="-3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2300" b="1" i="1" spc="-115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spc="-3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300" b="1" i="1" spc="-115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spc="-3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300" b="1" i="1" spc="-3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3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sym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B11E80-A619-323A-1F7C-A41C9A647F5E}"/>
              </a:ext>
            </a:extLst>
          </p:cNvPr>
          <p:cNvSpPr/>
          <p:nvPr/>
        </p:nvSpPr>
        <p:spPr>
          <a:xfrm>
            <a:off x="525110" y="1554956"/>
            <a:ext cx="8044837" cy="1258557"/>
          </a:xfrm>
          <a:prstGeom prst="roundRect">
            <a:avLst/>
          </a:prstGeom>
          <a:solidFill>
            <a:srgbClr val="FFFFFF"/>
          </a:solidFill>
          <a:ln w="539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     </a:t>
            </a:r>
            <a:r>
              <a:rPr kumimoji="0" lang="en-US" sz="15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lang="en-US" sz="15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Em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thích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câu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nói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“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Tất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cả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cũng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là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nhờ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chịu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thương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chịu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khó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thôi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.”.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Vì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câu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nói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đó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cho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thấy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Mai An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Tiêm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rất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chăm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chỉ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/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tự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tin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vào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những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nỗ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lực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của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mình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. /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Vì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câu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nói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đó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cho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thấy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Mai An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Tiêm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rất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khiêm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tốn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. / </a:t>
            </a:r>
            <a:r>
              <a:rPr lang="en-US" sz="1600" i="1" dirty="0">
                <a:solidFill>
                  <a:srgbClr val="0000CC"/>
                </a:solidFill>
                <a:latin typeface="UTM Avo" panose="02040603050506020204" pitchFamily="18" charset="0"/>
              </a:rPr>
              <a:t>...</a:t>
            </a:r>
            <a:endParaRPr kumimoji="0" lang="en-US" sz="1600" i="1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" name="Arrow: Curved Left 17">
            <a:extLst>
              <a:ext uri="{FF2B5EF4-FFF2-40B4-BE49-F238E27FC236}">
                <a16:creationId xmlns:a16="http://schemas.microsoft.com/office/drawing/2014/main" id="{8654F4E7-0605-2599-AB31-AF83A7AD2DCC}"/>
              </a:ext>
            </a:extLst>
          </p:cNvPr>
          <p:cNvSpPr/>
          <p:nvPr/>
        </p:nvSpPr>
        <p:spPr>
          <a:xfrm>
            <a:off x="8496728" y="1323868"/>
            <a:ext cx="393556" cy="479103"/>
          </a:xfrm>
          <a:prstGeom prst="curvedLeftArrow">
            <a:avLst/>
          </a:prstGeom>
          <a:solidFill>
            <a:srgbClr val="3366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64F2AEA-C52D-16B6-A56D-02C615A0DBBC}"/>
              </a:ext>
            </a:extLst>
          </p:cNvPr>
          <p:cNvSpPr/>
          <p:nvPr/>
        </p:nvSpPr>
        <p:spPr>
          <a:xfrm>
            <a:off x="549581" y="2989447"/>
            <a:ext cx="8044837" cy="1944503"/>
          </a:xfrm>
          <a:prstGeom prst="roundRect">
            <a:avLst/>
          </a:prstGeom>
          <a:solidFill>
            <a:srgbClr val="FFFFFF"/>
          </a:solidFill>
          <a:ln w="539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1600" i="1" dirty="0">
                <a:solidFill>
                  <a:srgbClr val="FF0000"/>
                </a:solidFill>
                <a:latin typeface="UTM Avo" panose="02040603050506020204" pitchFamily="18" charset="0"/>
              </a:rPr>
              <a:t>       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Em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thích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hai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câu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“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Trời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luôn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có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mắt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.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Nàng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đừng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lo!”.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Vì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hai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câu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nói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đó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cho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thấy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Mai An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Tiêm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rất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tự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tin /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rất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quyết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tâm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/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rất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dũng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cảm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/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rất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mạnh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mẽ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. /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Vì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hai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câu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nói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đó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cho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thấy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Mai An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Tiêm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là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người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rất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bình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tĩnh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/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không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bao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giờ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lùi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bước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trước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khó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khăn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. /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Vì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hai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câu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nói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đó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cho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thấy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Mai An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Tiêm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rất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tin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vào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lẽ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công</a:t>
            </a:r>
            <a:r>
              <a:rPr lang="en-US" sz="16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bằng</a:t>
            </a:r>
            <a:r>
              <a:rPr lang="en-US" sz="1600" i="1" dirty="0">
                <a:solidFill>
                  <a:srgbClr val="0000CC"/>
                </a:solidFill>
                <a:latin typeface="UTM Avo" panose="02040603050506020204" pitchFamily="18" charset="0"/>
              </a:rPr>
              <a:t>. / …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284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8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5">
            <a:extLst>
              <a:ext uri="{FF2B5EF4-FFF2-40B4-BE49-F238E27FC236}">
                <a16:creationId xmlns:a16="http://schemas.microsoft.com/office/drawing/2014/main" id="{1E2B7290-272C-3BB4-0DAC-5AC234BD8CEF}"/>
              </a:ext>
            </a:extLst>
          </p:cNvPr>
          <p:cNvSpPr/>
          <p:nvPr/>
        </p:nvSpPr>
        <p:spPr>
          <a:xfrm>
            <a:off x="514350" y="922796"/>
            <a:ext cx="8115300" cy="2897497"/>
          </a:xfrm>
          <a:custGeom>
            <a:avLst/>
            <a:gdLst/>
            <a:ahLst/>
            <a:cxnLst/>
            <a:rect l="l" t="t" r="r" b="b"/>
            <a:pathLst>
              <a:path w="16230600" h="5164282">
                <a:moveTo>
                  <a:pt x="0" y="0"/>
                </a:moveTo>
                <a:lnTo>
                  <a:pt x="16230600" y="0"/>
                </a:lnTo>
                <a:lnTo>
                  <a:pt x="16230600" y="5164282"/>
                </a:lnTo>
                <a:lnTo>
                  <a:pt x="0" y="5164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 rot="2307406">
            <a:off x="-705566" y="3526085"/>
            <a:ext cx="2643855" cy="2057400"/>
          </a:xfrm>
          <a:custGeom>
            <a:avLst/>
            <a:gdLst/>
            <a:ahLst/>
            <a:cxnLst/>
            <a:rect l="l" t="t" r="r" b="b"/>
            <a:pathLst>
              <a:path w="5287710" h="4114800">
                <a:moveTo>
                  <a:pt x="0" y="0"/>
                </a:moveTo>
                <a:lnTo>
                  <a:pt x="5287711" y="0"/>
                </a:lnTo>
                <a:lnTo>
                  <a:pt x="52877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249407">
            <a:off x="1142072" y="3040544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76683">
            <a:off x="7263357" y="3422959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203988">
            <a:off x="8070687" y="632693"/>
            <a:ext cx="702869" cy="587774"/>
          </a:xfrm>
          <a:custGeom>
            <a:avLst/>
            <a:gdLst/>
            <a:ahLst/>
            <a:cxnLst/>
            <a:rect l="l" t="t" r="r" b="b"/>
            <a:pathLst>
              <a:path w="1405738" h="1175548">
                <a:moveTo>
                  <a:pt x="0" y="0"/>
                </a:moveTo>
                <a:lnTo>
                  <a:pt x="1405738" y="0"/>
                </a:lnTo>
                <a:lnTo>
                  <a:pt x="1405738" y="1175549"/>
                </a:lnTo>
                <a:lnTo>
                  <a:pt x="0" y="11755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32091">
            <a:off x="-1640053" y="409545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132091">
            <a:off x="-1640053" y="232773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63052">
            <a:off x="7119150" y="4046151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263052">
            <a:off x="7176261" y="4213443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8ED440-0C39-024B-7AD1-DA4D38FDA689}"/>
              </a:ext>
            </a:extLst>
          </p:cNvPr>
          <p:cNvSpPr/>
          <p:nvPr/>
        </p:nvSpPr>
        <p:spPr>
          <a:xfrm>
            <a:off x="1511358" y="1670689"/>
            <a:ext cx="6437376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F0502020204030204" pitchFamily="18" charset="0"/>
              </a:rPr>
              <a:t>KHỞI ĐỘNG</a:t>
            </a:r>
            <a:endParaRPr lang="en-US" sz="7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4600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307406">
            <a:off x="-132542" y="2820582"/>
            <a:ext cx="2643855" cy="2057400"/>
          </a:xfrm>
          <a:custGeom>
            <a:avLst/>
            <a:gdLst/>
            <a:ahLst/>
            <a:cxnLst/>
            <a:rect l="l" t="t" r="r" b="b"/>
            <a:pathLst>
              <a:path w="5287710" h="4114800">
                <a:moveTo>
                  <a:pt x="0" y="0"/>
                </a:moveTo>
                <a:lnTo>
                  <a:pt x="5287711" y="0"/>
                </a:lnTo>
                <a:lnTo>
                  <a:pt x="52877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09901" y="209550"/>
            <a:ext cx="8675258" cy="4724400"/>
            <a:chOff x="0" y="0"/>
            <a:chExt cx="3875293" cy="16480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75293" cy="1648025"/>
            </a:xfrm>
            <a:custGeom>
              <a:avLst/>
              <a:gdLst/>
              <a:ahLst/>
              <a:cxnLst/>
              <a:rect l="l" t="t" r="r" b="b"/>
              <a:pathLst>
                <a:path w="3875293" h="1648025">
                  <a:moveTo>
                    <a:pt x="23677" y="0"/>
                  </a:moveTo>
                  <a:lnTo>
                    <a:pt x="3851615" y="0"/>
                  </a:lnTo>
                  <a:cubicBezTo>
                    <a:pt x="3857895" y="0"/>
                    <a:pt x="3863917" y="2495"/>
                    <a:pt x="3868358" y="6935"/>
                  </a:cubicBezTo>
                  <a:cubicBezTo>
                    <a:pt x="3872798" y="11375"/>
                    <a:pt x="3875293" y="17398"/>
                    <a:pt x="3875293" y="23677"/>
                  </a:cubicBezTo>
                  <a:lnTo>
                    <a:pt x="3875293" y="1624348"/>
                  </a:lnTo>
                  <a:cubicBezTo>
                    <a:pt x="3875293" y="1630628"/>
                    <a:pt x="3872798" y="1636650"/>
                    <a:pt x="3868358" y="1641091"/>
                  </a:cubicBezTo>
                  <a:cubicBezTo>
                    <a:pt x="3863917" y="1645531"/>
                    <a:pt x="3857895" y="1648025"/>
                    <a:pt x="3851615" y="1648025"/>
                  </a:cubicBezTo>
                  <a:lnTo>
                    <a:pt x="23677" y="1648025"/>
                  </a:lnTo>
                  <a:cubicBezTo>
                    <a:pt x="17398" y="1648025"/>
                    <a:pt x="11375" y="1645531"/>
                    <a:pt x="6935" y="1641091"/>
                  </a:cubicBezTo>
                  <a:cubicBezTo>
                    <a:pt x="2495" y="1636650"/>
                    <a:pt x="0" y="1630628"/>
                    <a:pt x="0" y="1624348"/>
                  </a:cubicBezTo>
                  <a:lnTo>
                    <a:pt x="0" y="23677"/>
                  </a:lnTo>
                  <a:cubicBezTo>
                    <a:pt x="0" y="17398"/>
                    <a:pt x="2495" y="11375"/>
                    <a:pt x="6935" y="6935"/>
                  </a:cubicBezTo>
                  <a:cubicBezTo>
                    <a:pt x="11375" y="2495"/>
                    <a:pt x="17398" y="0"/>
                    <a:pt x="2367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75293" cy="16861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1249407">
            <a:off x="-19661" y="4319745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76683">
            <a:off x="8358327" y="-12606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203988">
            <a:off x="8070687" y="632693"/>
            <a:ext cx="702869" cy="587774"/>
          </a:xfrm>
          <a:custGeom>
            <a:avLst/>
            <a:gdLst/>
            <a:ahLst/>
            <a:cxnLst/>
            <a:rect l="l" t="t" r="r" b="b"/>
            <a:pathLst>
              <a:path w="1405738" h="1175548">
                <a:moveTo>
                  <a:pt x="0" y="0"/>
                </a:moveTo>
                <a:lnTo>
                  <a:pt x="1405738" y="0"/>
                </a:lnTo>
                <a:lnTo>
                  <a:pt x="1405738" y="1175549"/>
                </a:lnTo>
                <a:lnTo>
                  <a:pt x="0" y="11755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32091">
            <a:off x="-1640053" y="409545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132091">
            <a:off x="-1640053" y="232773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63052">
            <a:off x="7119150" y="4046151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263052">
            <a:off x="7176261" y="4213443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76090B7-B682-F6EE-252D-5BEB2AE02D47}"/>
              </a:ext>
            </a:extLst>
          </p:cNvPr>
          <p:cNvSpPr/>
          <p:nvPr/>
        </p:nvSpPr>
        <p:spPr>
          <a:xfrm>
            <a:off x="381000" y="565031"/>
            <a:ext cx="8382000" cy="1396971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kumimoji="0" lang="en-US" sz="2500" b="0" i="1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sym typeface="Arial"/>
            </a:endParaRPr>
          </a:p>
          <a:p>
            <a:pPr algn="just">
              <a:lnSpc>
                <a:spcPct val="150000"/>
              </a:lnSpc>
            </a:pPr>
            <a:r>
              <a:rPr kumimoji="0" lang="en-US" sz="2500" b="0" i="1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sym typeface="Arial"/>
              </a:rPr>
              <a:t>    </a:t>
            </a:r>
            <a:r>
              <a:rPr kumimoji="0" lang="en-US" sz="2500" b="0" i="1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sym typeface="Arial"/>
              </a:rPr>
              <a:t>Câu</a:t>
            </a:r>
            <a:r>
              <a:rPr kumimoji="0" lang="en-US" sz="2500" b="0" i="1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sym typeface="Arial"/>
              </a:rPr>
              <a:t> 5:</a:t>
            </a:r>
            <a:r>
              <a:rPr kumimoji="0" lang="en-US" sz="25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lang="en-US" sz="2500" b="1" i="1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Chi</a:t>
            </a:r>
            <a:r>
              <a:rPr lang="en-US" sz="2500" b="1" i="1" spc="-10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tiết</a:t>
            </a:r>
            <a:r>
              <a:rPr lang="en-US" sz="2500" b="1" i="1" spc="-10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nhà</a:t>
            </a:r>
            <a:r>
              <a:rPr lang="en-US" sz="2500" b="1" i="1" spc="-10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vua</a:t>
            </a:r>
            <a:r>
              <a:rPr lang="en-US" sz="2500" b="1" i="1" spc="-10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khen</a:t>
            </a:r>
            <a:r>
              <a:rPr lang="en-US" sz="2500" b="1" i="1" spc="-10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thầm</a:t>
            </a:r>
            <a:r>
              <a:rPr lang="en-US" sz="2500" b="1" i="1" spc="-10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và</a:t>
            </a:r>
            <a:r>
              <a:rPr lang="en-US" sz="2500" b="1" i="1" spc="-10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cho</a:t>
            </a:r>
            <a:r>
              <a:rPr lang="en-US" sz="2500" b="1" i="1" spc="-10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triệu</a:t>
            </a:r>
            <a:r>
              <a:rPr lang="en-US" sz="2500" b="1" i="1" spc="-10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gia</a:t>
            </a:r>
            <a:r>
              <a:rPr lang="en-US" sz="2500" b="1" i="1" spc="-10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đình</a:t>
            </a:r>
            <a:r>
              <a:rPr lang="en-US" sz="2500" b="1" i="1" spc="-10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2500" b="1" i="1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Mai</a:t>
            </a:r>
            <a:r>
              <a:rPr lang="en-US" sz="2500" b="1" i="1" spc="-30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2500" b="1" i="1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An</a:t>
            </a:r>
            <a:r>
              <a:rPr lang="en-US" sz="2500" b="1" i="1" spc="-10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Tiêm</a:t>
            </a:r>
            <a:r>
              <a:rPr lang="en-US" sz="2500" b="1" i="1" spc="-10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trở</a:t>
            </a:r>
            <a:r>
              <a:rPr lang="en-US" sz="2500" b="1" i="1" spc="-10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về</a:t>
            </a:r>
            <a:r>
              <a:rPr lang="en-US" sz="2500" b="1" i="1" spc="-10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nói</a:t>
            </a:r>
            <a:r>
              <a:rPr lang="en-US" sz="2500" b="1" i="1" spc="-10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lên</a:t>
            </a:r>
            <a:r>
              <a:rPr lang="en-US" sz="2500" b="1" i="1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điều</a:t>
            </a:r>
            <a:r>
              <a:rPr lang="en-US" sz="2500" b="1" i="1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gì</a:t>
            </a:r>
            <a:r>
              <a:rPr lang="en-US" sz="2500" b="1" i="1" dirty="0">
                <a:solidFill>
                  <a:srgbClr val="FF0000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?</a:t>
            </a:r>
            <a:endParaRPr lang="en-US" sz="2500" b="1" dirty="0">
              <a:solidFill>
                <a:srgbClr val="FF0000"/>
              </a:solidFill>
              <a:latin typeface="UTM Avo" panose="02040603050506020204" pitchFamily="18" charset="0"/>
              <a:ea typeface="SimSun" panose="02010600030101010101" pitchFamily="2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B11E80-A619-323A-1F7C-A41C9A647F5E}"/>
              </a:ext>
            </a:extLst>
          </p:cNvPr>
          <p:cNvSpPr/>
          <p:nvPr/>
        </p:nvSpPr>
        <p:spPr>
          <a:xfrm>
            <a:off x="381001" y="2227674"/>
            <a:ext cx="8382000" cy="2572926"/>
          </a:xfrm>
          <a:prstGeom prst="roundRect">
            <a:avLst/>
          </a:prstGeom>
          <a:solidFill>
            <a:srgbClr val="FFFFFF"/>
          </a:solidFill>
          <a:ln w="539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     </a:t>
            </a:r>
            <a:r>
              <a:rPr kumimoji="0" lang="en-US" sz="25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500" i="1" dirty="0">
                <a:solidFill>
                  <a:srgbClr val="0000CC"/>
                </a:solidFill>
                <a:latin typeface="UTM Avo" panose="02040603050506020204" pitchFamily="18" charset="0"/>
              </a:rPr>
              <a:t>       </a:t>
            </a:r>
            <a:r>
              <a:rPr lang="en-US" sz="2300" b="1" i="1" dirty="0">
                <a:solidFill>
                  <a:srgbClr val="0000CC"/>
                </a:solidFill>
                <a:latin typeface="UTM Avo" panose="02040603050506020204" pitchFamily="18" charset="0"/>
              </a:rPr>
              <a:t>Ý </a:t>
            </a:r>
            <a:r>
              <a:rPr lang="en-US" sz="23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chí</a:t>
            </a:r>
            <a:r>
              <a:rPr lang="en-US" sz="2300" b="1" i="1" dirty="0">
                <a:solidFill>
                  <a:srgbClr val="0000CC"/>
                </a:solidFill>
                <a:latin typeface="UTM Avo" panose="02040603050506020204" pitchFamily="18" charset="0"/>
              </a:rPr>
              <a:t>, </a:t>
            </a:r>
            <a:r>
              <a:rPr lang="en-US" sz="23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nghị</a:t>
            </a:r>
            <a:r>
              <a:rPr lang="en-US" sz="23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3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lực</a:t>
            </a:r>
            <a:r>
              <a:rPr lang="en-US" sz="23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3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có</a:t>
            </a:r>
            <a:r>
              <a:rPr lang="en-US" sz="23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3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thể</a:t>
            </a:r>
            <a:r>
              <a:rPr lang="en-US" sz="23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3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giúp</a:t>
            </a:r>
            <a:r>
              <a:rPr lang="en-US" sz="23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con </a:t>
            </a:r>
            <a:r>
              <a:rPr lang="en-US" sz="23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người</a:t>
            </a:r>
            <a:r>
              <a:rPr lang="en-US" sz="23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3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vượt</a:t>
            </a:r>
            <a:r>
              <a:rPr lang="en-US" sz="23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qua </a:t>
            </a:r>
            <a:r>
              <a:rPr lang="en-US" sz="23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mọi</a:t>
            </a:r>
            <a:r>
              <a:rPr lang="en-US" sz="23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3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khó</a:t>
            </a:r>
            <a:r>
              <a:rPr lang="en-US" sz="23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3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khăn</a:t>
            </a:r>
            <a:r>
              <a:rPr lang="en-US" sz="2300" b="1" i="1" dirty="0">
                <a:solidFill>
                  <a:srgbClr val="0000CC"/>
                </a:solidFill>
                <a:latin typeface="UTM Avo" panose="02040603050506020204" pitchFamily="18" charset="0"/>
              </a:rPr>
              <a:t>. / Ý </a:t>
            </a:r>
            <a:r>
              <a:rPr lang="en-US" sz="23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chí</a:t>
            </a:r>
            <a:r>
              <a:rPr lang="en-US" sz="2300" b="1" i="1" dirty="0">
                <a:solidFill>
                  <a:srgbClr val="0000CC"/>
                </a:solidFill>
                <a:latin typeface="UTM Avo" panose="02040603050506020204" pitchFamily="18" charset="0"/>
              </a:rPr>
              <a:t>, </a:t>
            </a:r>
            <a:r>
              <a:rPr lang="en-US" sz="23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nghị</a:t>
            </a:r>
            <a:r>
              <a:rPr lang="en-US" sz="23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3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lực</a:t>
            </a:r>
            <a:r>
              <a:rPr lang="en-US" sz="23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3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có</a:t>
            </a:r>
            <a:r>
              <a:rPr lang="en-US" sz="23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3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thể</a:t>
            </a:r>
            <a:r>
              <a:rPr lang="en-US" sz="23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3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giúp</a:t>
            </a:r>
            <a:r>
              <a:rPr lang="en-US" sz="23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con </a:t>
            </a:r>
            <a:r>
              <a:rPr lang="en-US" sz="23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người</a:t>
            </a:r>
            <a:r>
              <a:rPr lang="en-US" sz="23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3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thành</a:t>
            </a:r>
            <a:r>
              <a:rPr lang="en-US" sz="23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3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công</a:t>
            </a:r>
            <a:r>
              <a:rPr lang="en-US" sz="2300" b="1" i="1" dirty="0">
                <a:solidFill>
                  <a:srgbClr val="0000CC"/>
                </a:solidFill>
                <a:latin typeface="UTM Avo" panose="02040603050506020204" pitchFamily="18" charset="0"/>
              </a:rPr>
              <a:t>. / Ý </a:t>
            </a:r>
            <a:r>
              <a:rPr lang="en-US" sz="23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chí</a:t>
            </a:r>
            <a:r>
              <a:rPr lang="en-US" sz="2300" b="1" i="1" dirty="0">
                <a:solidFill>
                  <a:srgbClr val="0000CC"/>
                </a:solidFill>
                <a:latin typeface="UTM Avo" panose="02040603050506020204" pitchFamily="18" charset="0"/>
              </a:rPr>
              <a:t>, </a:t>
            </a:r>
            <a:r>
              <a:rPr lang="en-US" sz="23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nghị</a:t>
            </a:r>
            <a:r>
              <a:rPr lang="en-US" sz="23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3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lực</a:t>
            </a:r>
            <a:r>
              <a:rPr lang="en-US" sz="23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3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của</a:t>
            </a:r>
            <a:r>
              <a:rPr lang="en-US" sz="23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3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một</a:t>
            </a:r>
            <a:r>
              <a:rPr lang="en-US" sz="23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3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người</a:t>
            </a:r>
            <a:r>
              <a:rPr lang="en-US" sz="23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3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có</a:t>
            </a:r>
            <a:r>
              <a:rPr lang="en-US" sz="23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3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thể</a:t>
            </a:r>
            <a:r>
              <a:rPr lang="en-US" sz="23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3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khiến</a:t>
            </a:r>
            <a:r>
              <a:rPr lang="en-US" sz="23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3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người</a:t>
            </a:r>
            <a:r>
              <a:rPr lang="en-US" sz="23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3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khác</a:t>
            </a:r>
            <a:r>
              <a:rPr lang="en-US" sz="23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3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chuyển</a:t>
            </a:r>
            <a:r>
              <a:rPr lang="en-US" sz="23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3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từ</a:t>
            </a:r>
            <a:r>
              <a:rPr lang="en-US" sz="23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3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tức</a:t>
            </a:r>
            <a:r>
              <a:rPr lang="en-US" sz="23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3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giận</a:t>
            </a:r>
            <a:r>
              <a:rPr lang="en-US" sz="23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3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thành</a:t>
            </a:r>
            <a:r>
              <a:rPr lang="en-US" sz="23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3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yêu</a:t>
            </a:r>
            <a:r>
              <a:rPr lang="en-US" sz="2300" b="1" i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300" b="1" i="1" dirty="0" err="1">
                <a:solidFill>
                  <a:srgbClr val="0000CC"/>
                </a:solidFill>
                <a:latin typeface="UTM Avo" panose="02040603050506020204" pitchFamily="18" charset="0"/>
              </a:rPr>
              <a:t>thương</a:t>
            </a:r>
            <a:r>
              <a:rPr lang="en-US" sz="2300" b="1" i="1" dirty="0">
                <a:solidFill>
                  <a:srgbClr val="0000CC"/>
                </a:solidFill>
                <a:latin typeface="UTM Avo" panose="02040603050506020204" pitchFamily="18" charset="0"/>
              </a:rPr>
              <a:t>. / ...</a:t>
            </a:r>
            <a:endParaRPr lang="en-US" sz="2300" b="1" dirty="0">
              <a:solidFill>
                <a:srgbClr val="0000CC"/>
              </a:solidFill>
              <a:latin typeface="UTM Avo" panose="0204060305050602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500" b="0" i="1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8" name="Arrow: Curved Left 17">
            <a:extLst>
              <a:ext uri="{FF2B5EF4-FFF2-40B4-BE49-F238E27FC236}">
                <a16:creationId xmlns:a16="http://schemas.microsoft.com/office/drawing/2014/main" id="{8654F4E7-0605-2599-AB31-AF83A7AD2DCC}"/>
              </a:ext>
            </a:extLst>
          </p:cNvPr>
          <p:cNvSpPr/>
          <p:nvPr/>
        </p:nvSpPr>
        <p:spPr>
          <a:xfrm>
            <a:off x="8496299" y="1893924"/>
            <a:ext cx="381577" cy="499550"/>
          </a:xfrm>
          <a:prstGeom prst="curvedLeftArrow">
            <a:avLst/>
          </a:prstGeom>
          <a:solidFill>
            <a:srgbClr val="3366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816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307406">
            <a:off x="-132542" y="2820582"/>
            <a:ext cx="2643855" cy="2057400"/>
          </a:xfrm>
          <a:custGeom>
            <a:avLst/>
            <a:gdLst/>
            <a:ahLst/>
            <a:cxnLst/>
            <a:rect l="l" t="t" r="r" b="b"/>
            <a:pathLst>
              <a:path w="5287710" h="4114800">
                <a:moveTo>
                  <a:pt x="0" y="0"/>
                </a:moveTo>
                <a:lnTo>
                  <a:pt x="5287711" y="0"/>
                </a:lnTo>
                <a:lnTo>
                  <a:pt x="52877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34371" y="209550"/>
            <a:ext cx="8675258" cy="4724400"/>
            <a:chOff x="0" y="0"/>
            <a:chExt cx="3875293" cy="16480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75293" cy="1648025"/>
            </a:xfrm>
            <a:custGeom>
              <a:avLst/>
              <a:gdLst/>
              <a:ahLst/>
              <a:cxnLst/>
              <a:rect l="l" t="t" r="r" b="b"/>
              <a:pathLst>
                <a:path w="3875293" h="1648025">
                  <a:moveTo>
                    <a:pt x="23677" y="0"/>
                  </a:moveTo>
                  <a:lnTo>
                    <a:pt x="3851615" y="0"/>
                  </a:lnTo>
                  <a:cubicBezTo>
                    <a:pt x="3857895" y="0"/>
                    <a:pt x="3863917" y="2495"/>
                    <a:pt x="3868358" y="6935"/>
                  </a:cubicBezTo>
                  <a:cubicBezTo>
                    <a:pt x="3872798" y="11375"/>
                    <a:pt x="3875293" y="17398"/>
                    <a:pt x="3875293" y="23677"/>
                  </a:cubicBezTo>
                  <a:lnTo>
                    <a:pt x="3875293" y="1624348"/>
                  </a:lnTo>
                  <a:cubicBezTo>
                    <a:pt x="3875293" y="1630628"/>
                    <a:pt x="3872798" y="1636650"/>
                    <a:pt x="3868358" y="1641091"/>
                  </a:cubicBezTo>
                  <a:cubicBezTo>
                    <a:pt x="3863917" y="1645531"/>
                    <a:pt x="3857895" y="1648025"/>
                    <a:pt x="3851615" y="1648025"/>
                  </a:cubicBezTo>
                  <a:lnTo>
                    <a:pt x="23677" y="1648025"/>
                  </a:lnTo>
                  <a:cubicBezTo>
                    <a:pt x="17398" y="1648025"/>
                    <a:pt x="11375" y="1645531"/>
                    <a:pt x="6935" y="1641091"/>
                  </a:cubicBezTo>
                  <a:cubicBezTo>
                    <a:pt x="2495" y="1636650"/>
                    <a:pt x="0" y="1630628"/>
                    <a:pt x="0" y="1624348"/>
                  </a:cubicBezTo>
                  <a:lnTo>
                    <a:pt x="0" y="23677"/>
                  </a:lnTo>
                  <a:cubicBezTo>
                    <a:pt x="0" y="17398"/>
                    <a:pt x="2495" y="11375"/>
                    <a:pt x="6935" y="6935"/>
                  </a:cubicBezTo>
                  <a:cubicBezTo>
                    <a:pt x="11375" y="2495"/>
                    <a:pt x="17398" y="0"/>
                    <a:pt x="2367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75293" cy="16861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1249407">
            <a:off x="-19661" y="4319745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203988">
            <a:off x="8070687" y="632693"/>
            <a:ext cx="702869" cy="587774"/>
          </a:xfrm>
          <a:custGeom>
            <a:avLst/>
            <a:gdLst/>
            <a:ahLst/>
            <a:cxnLst/>
            <a:rect l="l" t="t" r="r" b="b"/>
            <a:pathLst>
              <a:path w="1405738" h="1175548">
                <a:moveTo>
                  <a:pt x="0" y="0"/>
                </a:moveTo>
                <a:lnTo>
                  <a:pt x="1405738" y="0"/>
                </a:lnTo>
                <a:lnTo>
                  <a:pt x="1405738" y="1175549"/>
                </a:lnTo>
                <a:lnTo>
                  <a:pt x="0" y="11755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32091">
            <a:off x="-1640053" y="409545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132091">
            <a:off x="-1640053" y="232773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63052">
            <a:off x="7119150" y="4046151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263052">
            <a:off x="7176261" y="4213443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B11E80-A619-323A-1F7C-A41C9A647F5E}"/>
              </a:ext>
            </a:extLst>
          </p:cNvPr>
          <p:cNvSpPr/>
          <p:nvPr/>
        </p:nvSpPr>
        <p:spPr>
          <a:xfrm>
            <a:off x="799870" y="373817"/>
            <a:ext cx="7223748" cy="747366"/>
          </a:xfrm>
          <a:prstGeom prst="roundRect">
            <a:avLst/>
          </a:prstGeom>
          <a:solidFill>
            <a:srgbClr val="FFFFFF"/>
          </a:solidFill>
          <a:ln w="635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700" b="1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Bài</a:t>
            </a:r>
            <a:r>
              <a:rPr kumimoji="0" lang="en-US" sz="27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7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đọc</a:t>
            </a:r>
            <a:r>
              <a:rPr kumimoji="0" lang="en-US" sz="27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7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muốn</a:t>
            </a:r>
            <a:r>
              <a:rPr kumimoji="0" lang="en-US" sz="27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7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nói</a:t>
            </a:r>
            <a:r>
              <a:rPr kumimoji="0" lang="en-US" sz="27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7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với</a:t>
            </a:r>
            <a:r>
              <a:rPr kumimoji="0" lang="en-US" sz="27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7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em</a:t>
            </a:r>
            <a:r>
              <a:rPr kumimoji="0" lang="en-US" sz="27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7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điều</a:t>
            </a:r>
            <a:r>
              <a:rPr kumimoji="0" lang="en-US" sz="27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7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gì</a:t>
            </a:r>
            <a:r>
              <a:rPr kumimoji="0" lang="en-US" sz="27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?</a:t>
            </a:r>
            <a:endParaRPr kumimoji="0" lang="en-US" sz="27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5">
            <a:extLst>
              <a:ext uri="{FF2B5EF4-FFF2-40B4-BE49-F238E27FC236}">
                <a16:creationId xmlns:a16="http://schemas.microsoft.com/office/drawing/2014/main" id="{8AD308D9-ED37-9EE4-C2E3-AC31780A27E3}"/>
              </a:ext>
            </a:extLst>
          </p:cNvPr>
          <p:cNvGrpSpPr/>
          <p:nvPr/>
        </p:nvGrpSpPr>
        <p:grpSpPr>
          <a:xfrm>
            <a:off x="809160" y="1511804"/>
            <a:ext cx="7648574" cy="3086381"/>
            <a:chOff x="0" y="0"/>
            <a:chExt cx="3811199" cy="1275913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74613839-B1D3-3B12-6BCA-A235BD13F783}"/>
                </a:ext>
              </a:extLst>
            </p:cNvPr>
            <p:cNvSpPr/>
            <p:nvPr/>
          </p:nvSpPr>
          <p:spPr>
            <a:xfrm>
              <a:off x="0" y="0"/>
              <a:ext cx="3811199" cy="1275913"/>
            </a:xfrm>
            <a:custGeom>
              <a:avLst/>
              <a:gdLst/>
              <a:ahLst/>
              <a:cxnLst/>
              <a:rect l="l" t="t" r="r" b="b"/>
              <a:pathLst>
                <a:path w="3811199" h="1275913">
                  <a:moveTo>
                    <a:pt x="27285" y="0"/>
                  </a:moveTo>
                  <a:lnTo>
                    <a:pt x="3783914" y="0"/>
                  </a:lnTo>
                  <a:cubicBezTo>
                    <a:pt x="3791150" y="0"/>
                    <a:pt x="3798090" y="2875"/>
                    <a:pt x="3803207" y="7992"/>
                  </a:cubicBezTo>
                  <a:cubicBezTo>
                    <a:pt x="3808325" y="13109"/>
                    <a:pt x="3811199" y="20049"/>
                    <a:pt x="3811199" y="27285"/>
                  </a:cubicBezTo>
                  <a:lnTo>
                    <a:pt x="3811199" y="1248628"/>
                  </a:lnTo>
                  <a:cubicBezTo>
                    <a:pt x="3811199" y="1263697"/>
                    <a:pt x="3798983" y="1275913"/>
                    <a:pt x="3783914" y="1275913"/>
                  </a:cubicBezTo>
                  <a:lnTo>
                    <a:pt x="27285" y="1275913"/>
                  </a:lnTo>
                  <a:cubicBezTo>
                    <a:pt x="12216" y="1275913"/>
                    <a:pt x="0" y="1263697"/>
                    <a:pt x="0" y="1248628"/>
                  </a:cubicBezTo>
                  <a:lnTo>
                    <a:pt x="0" y="27285"/>
                  </a:lnTo>
                  <a:cubicBezTo>
                    <a:pt x="0" y="12216"/>
                    <a:pt x="12216" y="0"/>
                    <a:pt x="27285" y="0"/>
                  </a:cubicBezTo>
                  <a:close/>
                </a:path>
              </a:pathLst>
            </a:custGeom>
            <a:solidFill>
              <a:srgbClr val="FFFAF8"/>
            </a:solidFill>
            <a:ln w="76200" cap="rnd">
              <a:solidFill>
                <a:srgbClr val="FF8E7C"/>
              </a:solidFill>
              <a:prstDash val="sysDash"/>
              <a:round/>
            </a:ln>
          </p:spPr>
        </p:sp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1335C6C2-046B-110A-9BD5-488B59D22E20}"/>
                </a:ext>
              </a:extLst>
            </p:cNvPr>
            <p:cNvSpPr txBox="1"/>
            <p:nvPr/>
          </p:nvSpPr>
          <p:spPr>
            <a:xfrm>
              <a:off x="0" y="-76200"/>
              <a:ext cx="3811199" cy="1352113"/>
            </a:xfrm>
            <a:prstGeom prst="rect">
              <a:avLst/>
            </a:prstGeom>
            <a:ln>
              <a:solidFill>
                <a:schemeClr val="tx1"/>
              </a:solidFill>
              <a:prstDash val="sysDash"/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D876DF9-5DA3-6F36-9E63-490F3FA018CB}"/>
              </a:ext>
            </a:extLst>
          </p:cNvPr>
          <p:cNvSpPr txBox="1"/>
          <p:nvPr/>
        </p:nvSpPr>
        <p:spPr>
          <a:xfrm>
            <a:off x="900026" y="1548749"/>
            <a:ext cx="7295008" cy="2949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700" b="1" i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</a:t>
            </a:r>
            <a:r>
              <a:rPr lang="en-US" sz="3200" b="1" i="1" dirty="0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Thông</a:t>
            </a:r>
            <a:r>
              <a:rPr lang="en-US" sz="3200" b="1" i="1" spc="-30" dirty="0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qua</a:t>
            </a:r>
            <a:r>
              <a:rPr lang="en-US" sz="3200" b="1" i="1" spc="-30" dirty="0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3200" b="1" i="1" spc="-30" dirty="0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tích</a:t>
            </a:r>
            <a:r>
              <a:rPr lang="en-US" sz="3200" b="1" i="1" spc="-30" dirty="0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dưa</a:t>
            </a:r>
            <a:r>
              <a:rPr lang="en-US" sz="3200" b="1" i="1" spc="-30" dirty="0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hấu</a:t>
            </a:r>
            <a:r>
              <a:rPr lang="en-US" sz="3200" b="1" i="1" dirty="0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sz="3200" b="1" i="1" spc="-30" dirty="0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3200" b="1" i="1" spc="-30" dirty="0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đọc</a:t>
            </a:r>
            <a:r>
              <a:rPr lang="en-US" sz="3200" b="1" i="1" spc="-30" dirty="0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</a:t>
            </a:r>
            <a:r>
              <a:rPr lang="en-US" sz="3200" b="1" i="1" spc="-30" dirty="0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cao</a:t>
            </a:r>
            <a:r>
              <a:rPr lang="en-US" sz="3200" b="1" i="1" spc="-30" dirty="0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tinh</a:t>
            </a:r>
            <a:r>
              <a:rPr lang="en-US" sz="3200" b="1" i="1" spc="-30" dirty="0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thần</a:t>
            </a:r>
            <a:r>
              <a:rPr lang="en-US" sz="3200" b="1" i="1" spc="-30" dirty="0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tự</a:t>
            </a:r>
            <a:r>
              <a:rPr lang="en-US" sz="3200" b="1" i="1" spc="-30" dirty="0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lực</a:t>
            </a:r>
            <a:r>
              <a:rPr lang="en-US" sz="3200" b="1" i="1" dirty="0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sz="3200" b="1" i="1" spc="-30" dirty="0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quyết</a:t>
            </a:r>
            <a:r>
              <a:rPr lang="en-US" sz="3200" b="1" i="1" spc="-30" dirty="0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tâm</a:t>
            </a:r>
            <a:r>
              <a:rPr lang="en-US" sz="3200" b="1" i="1" spc="-30" dirty="0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vượt</a:t>
            </a:r>
            <a:r>
              <a:rPr lang="en-US" sz="3200" b="1" i="1" spc="-30" dirty="0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qua</a:t>
            </a:r>
            <a:r>
              <a:rPr lang="en-US" sz="3200" b="1" i="1" spc="-30" dirty="0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mọi</a:t>
            </a:r>
            <a:r>
              <a:rPr lang="en-US" sz="3200" b="1" i="1" dirty="0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khó</a:t>
            </a:r>
            <a:r>
              <a:rPr lang="en-US" sz="3200" b="1" i="1" dirty="0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khăn</a:t>
            </a:r>
            <a:r>
              <a:rPr lang="en-US" sz="3200" b="1" i="1" dirty="0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en-US" sz="3200" b="1" i="1" dirty="0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lang="en-US" sz="3200" b="1" i="1" dirty="0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công</a:t>
            </a:r>
            <a:r>
              <a:rPr lang="en-US" sz="3200" b="1" i="1" dirty="0">
                <a:solidFill>
                  <a:srgbClr val="0000CC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CC"/>
              </a:solidFill>
              <a:effectLst/>
              <a:latin typeface="UTM Avo" panose="020406030505060202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4103259" y="1001373"/>
            <a:ext cx="593768" cy="678842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4879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5">
            <a:extLst>
              <a:ext uri="{FF2B5EF4-FFF2-40B4-BE49-F238E27FC236}">
                <a16:creationId xmlns:a16="http://schemas.microsoft.com/office/drawing/2014/main" id="{1E2B7290-272C-3BB4-0DAC-5AC234BD8CEF}"/>
              </a:ext>
            </a:extLst>
          </p:cNvPr>
          <p:cNvSpPr/>
          <p:nvPr/>
        </p:nvSpPr>
        <p:spPr>
          <a:xfrm>
            <a:off x="693278" y="1060996"/>
            <a:ext cx="8115300" cy="2897497"/>
          </a:xfrm>
          <a:custGeom>
            <a:avLst/>
            <a:gdLst/>
            <a:ahLst/>
            <a:cxnLst/>
            <a:rect l="l" t="t" r="r" b="b"/>
            <a:pathLst>
              <a:path w="16230600" h="5164282">
                <a:moveTo>
                  <a:pt x="0" y="0"/>
                </a:moveTo>
                <a:lnTo>
                  <a:pt x="16230600" y="0"/>
                </a:lnTo>
                <a:lnTo>
                  <a:pt x="16230600" y="5164282"/>
                </a:lnTo>
                <a:lnTo>
                  <a:pt x="0" y="5164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 rot="2307406">
            <a:off x="-986506" y="3908752"/>
            <a:ext cx="2643855" cy="2057400"/>
          </a:xfrm>
          <a:custGeom>
            <a:avLst/>
            <a:gdLst/>
            <a:ahLst/>
            <a:cxnLst/>
            <a:rect l="l" t="t" r="r" b="b"/>
            <a:pathLst>
              <a:path w="5287710" h="4114800">
                <a:moveTo>
                  <a:pt x="0" y="0"/>
                </a:moveTo>
                <a:lnTo>
                  <a:pt x="5287711" y="0"/>
                </a:lnTo>
                <a:lnTo>
                  <a:pt x="52877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249407">
            <a:off x="1142072" y="3040544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76683">
            <a:off x="7263357" y="3422959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203988">
            <a:off x="8070687" y="632693"/>
            <a:ext cx="702869" cy="587774"/>
          </a:xfrm>
          <a:custGeom>
            <a:avLst/>
            <a:gdLst/>
            <a:ahLst/>
            <a:cxnLst/>
            <a:rect l="l" t="t" r="r" b="b"/>
            <a:pathLst>
              <a:path w="1405738" h="1175548">
                <a:moveTo>
                  <a:pt x="0" y="0"/>
                </a:moveTo>
                <a:lnTo>
                  <a:pt x="1405738" y="0"/>
                </a:lnTo>
                <a:lnTo>
                  <a:pt x="1405738" y="1175549"/>
                </a:lnTo>
                <a:lnTo>
                  <a:pt x="0" y="11755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32091">
            <a:off x="-1640053" y="409545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132091">
            <a:off x="-1640053" y="232773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63052">
            <a:off x="7119150" y="4046151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263052">
            <a:off x="7176261" y="4213443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4B6BBB-F294-B468-0E40-2D789CBD7C70}"/>
              </a:ext>
            </a:extLst>
          </p:cNvPr>
          <p:cNvSpPr/>
          <p:nvPr/>
        </p:nvSpPr>
        <p:spPr>
          <a:xfrm>
            <a:off x="1525254" y="1309415"/>
            <a:ext cx="643737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5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LUYỆN ĐỌC NÂNG CAO</a:t>
            </a:r>
            <a:endParaRPr kumimoji="0" lang="en-US" sz="75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3803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307406">
            <a:off x="-132542" y="2820582"/>
            <a:ext cx="2643855" cy="2057400"/>
          </a:xfrm>
          <a:custGeom>
            <a:avLst/>
            <a:gdLst/>
            <a:ahLst/>
            <a:cxnLst/>
            <a:rect l="l" t="t" r="r" b="b"/>
            <a:pathLst>
              <a:path w="5287710" h="4114800">
                <a:moveTo>
                  <a:pt x="0" y="0"/>
                </a:moveTo>
                <a:lnTo>
                  <a:pt x="5287711" y="0"/>
                </a:lnTo>
                <a:lnTo>
                  <a:pt x="52877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09901" y="209550"/>
            <a:ext cx="8675258" cy="4724400"/>
            <a:chOff x="0" y="0"/>
            <a:chExt cx="3875293" cy="16480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75293" cy="1648025"/>
            </a:xfrm>
            <a:custGeom>
              <a:avLst/>
              <a:gdLst/>
              <a:ahLst/>
              <a:cxnLst/>
              <a:rect l="l" t="t" r="r" b="b"/>
              <a:pathLst>
                <a:path w="3875293" h="1648025">
                  <a:moveTo>
                    <a:pt x="23677" y="0"/>
                  </a:moveTo>
                  <a:lnTo>
                    <a:pt x="3851615" y="0"/>
                  </a:lnTo>
                  <a:cubicBezTo>
                    <a:pt x="3857895" y="0"/>
                    <a:pt x="3863917" y="2495"/>
                    <a:pt x="3868358" y="6935"/>
                  </a:cubicBezTo>
                  <a:cubicBezTo>
                    <a:pt x="3872798" y="11375"/>
                    <a:pt x="3875293" y="17398"/>
                    <a:pt x="3875293" y="23677"/>
                  </a:cubicBezTo>
                  <a:lnTo>
                    <a:pt x="3875293" y="1624348"/>
                  </a:lnTo>
                  <a:cubicBezTo>
                    <a:pt x="3875293" y="1630628"/>
                    <a:pt x="3872798" y="1636650"/>
                    <a:pt x="3868358" y="1641091"/>
                  </a:cubicBezTo>
                  <a:cubicBezTo>
                    <a:pt x="3863917" y="1645531"/>
                    <a:pt x="3857895" y="1648025"/>
                    <a:pt x="3851615" y="1648025"/>
                  </a:cubicBezTo>
                  <a:lnTo>
                    <a:pt x="23677" y="1648025"/>
                  </a:lnTo>
                  <a:cubicBezTo>
                    <a:pt x="17398" y="1648025"/>
                    <a:pt x="11375" y="1645531"/>
                    <a:pt x="6935" y="1641091"/>
                  </a:cubicBezTo>
                  <a:cubicBezTo>
                    <a:pt x="2495" y="1636650"/>
                    <a:pt x="0" y="1630628"/>
                    <a:pt x="0" y="1624348"/>
                  </a:cubicBezTo>
                  <a:lnTo>
                    <a:pt x="0" y="23677"/>
                  </a:lnTo>
                  <a:cubicBezTo>
                    <a:pt x="0" y="17398"/>
                    <a:pt x="2495" y="11375"/>
                    <a:pt x="6935" y="6935"/>
                  </a:cubicBezTo>
                  <a:cubicBezTo>
                    <a:pt x="11375" y="2495"/>
                    <a:pt x="17398" y="0"/>
                    <a:pt x="2367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75293" cy="16861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1249407">
            <a:off x="-19661" y="4319745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76683">
            <a:off x="8358327" y="-12606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203988">
            <a:off x="8070687" y="632693"/>
            <a:ext cx="702869" cy="587774"/>
          </a:xfrm>
          <a:custGeom>
            <a:avLst/>
            <a:gdLst/>
            <a:ahLst/>
            <a:cxnLst/>
            <a:rect l="l" t="t" r="r" b="b"/>
            <a:pathLst>
              <a:path w="1405738" h="1175548">
                <a:moveTo>
                  <a:pt x="0" y="0"/>
                </a:moveTo>
                <a:lnTo>
                  <a:pt x="1405738" y="0"/>
                </a:lnTo>
                <a:lnTo>
                  <a:pt x="1405738" y="1175549"/>
                </a:lnTo>
                <a:lnTo>
                  <a:pt x="0" y="11755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32091">
            <a:off x="-1640053" y="409545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132091">
            <a:off x="-1640053" y="232773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63052">
            <a:off x="7119150" y="4046151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263052">
            <a:off x="7176261" y="4213443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03961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5">
            <a:extLst>
              <a:ext uri="{FF2B5EF4-FFF2-40B4-BE49-F238E27FC236}">
                <a16:creationId xmlns:a16="http://schemas.microsoft.com/office/drawing/2014/main" id="{1E2B7290-272C-3BB4-0DAC-5AC234BD8CEF}"/>
              </a:ext>
            </a:extLst>
          </p:cNvPr>
          <p:cNvSpPr/>
          <p:nvPr/>
        </p:nvSpPr>
        <p:spPr>
          <a:xfrm>
            <a:off x="697328" y="297900"/>
            <a:ext cx="7749344" cy="1856154"/>
          </a:xfrm>
          <a:custGeom>
            <a:avLst/>
            <a:gdLst/>
            <a:ahLst/>
            <a:cxnLst/>
            <a:rect l="l" t="t" r="r" b="b"/>
            <a:pathLst>
              <a:path w="16230600" h="5164282">
                <a:moveTo>
                  <a:pt x="0" y="0"/>
                </a:moveTo>
                <a:lnTo>
                  <a:pt x="16230600" y="0"/>
                </a:lnTo>
                <a:lnTo>
                  <a:pt x="16230600" y="5164282"/>
                </a:lnTo>
                <a:lnTo>
                  <a:pt x="0" y="5164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 rot="2307406">
            <a:off x="-986506" y="3908752"/>
            <a:ext cx="2643855" cy="2057400"/>
          </a:xfrm>
          <a:custGeom>
            <a:avLst/>
            <a:gdLst/>
            <a:ahLst/>
            <a:cxnLst/>
            <a:rect l="l" t="t" r="r" b="b"/>
            <a:pathLst>
              <a:path w="5287710" h="4114800">
                <a:moveTo>
                  <a:pt x="0" y="0"/>
                </a:moveTo>
                <a:lnTo>
                  <a:pt x="5287711" y="0"/>
                </a:lnTo>
                <a:lnTo>
                  <a:pt x="52877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203988">
            <a:off x="8070687" y="632693"/>
            <a:ext cx="702869" cy="587774"/>
          </a:xfrm>
          <a:custGeom>
            <a:avLst/>
            <a:gdLst/>
            <a:ahLst/>
            <a:cxnLst/>
            <a:rect l="l" t="t" r="r" b="b"/>
            <a:pathLst>
              <a:path w="1405738" h="1175548">
                <a:moveTo>
                  <a:pt x="0" y="0"/>
                </a:moveTo>
                <a:lnTo>
                  <a:pt x="1405738" y="0"/>
                </a:lnTo>
                <a:lnTo>
                  <a:pt x="1405738" y="1175549"/>
                </a:lnTo>
                <a:lnTo>
                  <a:pt x="0" y="11755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32091">
            <a:off x="-1640053" y="409545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132091">
            <a:off x="-1828800" y="232771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63052">
            <a:off x="7119150" y="4046151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263052">
            <a:off x="7176261" y="4213443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4B6BBB-F294-B468-0E40-2D789CBD7C70}"/>
              </a:ext>
            </a:extLst>
          </p:cNvPr>
          <p:cNvSpPr/>
          <p:nvPr/>
        </p:nvSpPr>
        <p:spPr>
          <a:xfrm>
            <a:off x="863635" y="656026"/>
            <a:ext cx="741673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Thi</a:t>
            </a: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đọc</a:t>
            </a: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diễn</a:t>
            </a: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cảm</a:t>
            </a:r>
            <a:endParaRPr kumimoji="0" lang="en-US" sz="54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6CB14A-E1CB-1E39-BB68-B5523A865A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6012" y="1894065"/>
            <a:ext cx="7620660" cy="304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5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7536" y="93970"/>
            <a:ext cx="8924543" cy="4955560"/>
            <a:chOff x="0" y="0"/>
            <a:chExt cx="3875293" cy="16480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75293" cy="1648025"/>
            </a:xfrm>
            <a:custGeom>
              <a:avLst/>
              <a:gdLst/>
              <a:ahLst/>
              <a:cxnLst/>
              <a:rect l="l" t="t" r="r" b="b"/>
              <a:pathLst>
                <a:path w="3875293" h="1648025">
                  <a:moveTo>
                    <a:pt x="23677" y="0"/>
                  </a:moveTo>
                  <a:lnTo>
                    <a:pt x="3851615" y="0"/>
                  </a:lnTo>
                  <a:cubicBezTo>
                    <a:pt x="3857895" y="0"/>
                    <a:pt x="3863917" y="2495"/>
                    <a:pt x="3868358" y="6935"/>
                  </a:cubicBezTo>
                  <a:cubicBezTo>
                    <a:pt x="3872798" y="11375"/>
                    <a:pt x="3875293" y="17398"/>
                    <a:pt x="3875293" y="23677"/>
                  </a:cubicBezTo>
                  <a:lnTo>
                    <a:pt x="3875293" y="1624348"/>
                  </a:lnTo>
                  <a:cubicBezTo>
                    <a:pt x="3875293" y="1630628"/>
                    <a:pt x="3872798" y="1636650"/>
                    <a:pt x="3868358" y="1641091"/>
                  </a:cubicBezTo>
                  <a:cubicBezTo>
                    <a:pt x="3863917" y="1645531"/>
                    <a:pt x="3857895" y="1648025"/>
                    <a:pt x="3851615" y="1648025"/>
                  </a:cubicBezTo>
                  <a:lnTo>
                    <a:pt x="23677" y="1648025"/>
                  </a:lnTo>
                  <a:cubicBezTo>
                    <a:pt x="17398" y="1648025"/>
                    <a:pt x="11375" y="1645531"/>
                    <a:pt x="6935" y="1641091"/>
                  </a:cubicBezTo>
                  <a:cubicBezTo>
                    <a:pt x="2495" y="1636650"/>
                    <a:pt x="0" y="1630628"/>
                    <a:pt x="0" y="1624348"/>
                  </a:cubicBezTo>
                  <a:lnTo>
                    <a:pt x="0" y="23677"/>
                  </a:lnTo>
                  <a:cubicBezTo>
                    <a:pt x="0" y="17398"/>
                    <a:pt x="2495" y="11375"/>
                    <a:pt x="6935" y="6935"/>
                  </a:cubicBezTo>
                  <a:cubicBezTo>
                    <a:pt x="11375" y="2495"/>
                    <a:pt x="17398" y="0"/>
                    <a:pt x="2367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75293" cy="16861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1296741">
            <a:off x="-3506" y="4721288"/>
            <a:ext cx="330660" cy="537556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CBDC6A-7968-80B1-FBF0-F0FBDDE4925C}"/>
              </a:ext>
            </a:extLst>
          </p:cNvPr>
          <p:cNvSpPr txBox="1"/>
          <p:nvPr/>
        </p:nvSpPr>
        <p:spPr>
          <a:xfrm>
            <a:off x="121921" y="181402"/>
            <a:ext cx="8900157" cy="4868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ct val="124000"/>
              </a:lnSpc>
            </a:pPr>
            <a:r>
              <a:rPr lang="en-US" sz="2300" kern="100" dirty="0" err="1">
                <a:solidFill>
                  <a:schemeClr val="tx1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Hôm</a:t>
            </a:r>
            <a:r>
              <a:rPr lang="en-US" sz="2300" kern="100" dirty="0">
                <a:solidFill>
                  <a:schemeClr val="tx1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đặt</a:t>
            </a:r>
            <a:r>
              <a:rPr lang="en-US" sz="2300" kern="100" dirty="0">
                <a:solidFill>
                  <a:schemeClr val="tx1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chân</a:t>
            </a:r>
            <a:r>
              <a:rPr lang="en-US" sz="2300" kern="100" dirty="0">
                <a:solidFill>
                  <a:schemeClr val="tx1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lên</a:t>
            </a:r>
            <a:r>
              <a:rPr lang="en-US" sz="2300" kern="100" dirty="0">
                <a:solidFill>
                  <a:schemeClr val="tx1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bãi</a:t>
            </a:r>
            <a:r>
              <a:rPr lang="en-US" sz="2300" kern="100" dirty="0">
                <a:solidFill>
                  <a:schemeClr val="tx1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cát</a:t>
            </a:r>
            <a:r>
              <a:rPr lang="en-US" sz="2300" kern="100" dirty="0">
                <a:solidFill>
                  <a:schemeClr val="tx1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hoang</a:t>
            </a:r>
            <a:r>
              <a:rPr lang="en-US" sz="2300" kern="100" dirty="0">
                <a:solidFill>
                  <a:schemeClr val="tx1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vu,</a:t>
            </a:r>
            <a:r>
              <a:rPr lang="en-US" sz="2300" kern="100" dirty="0">
                <a:solidFill>
                  <a:srgbClr val="0000CC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/</a:t>
            </a:r>
            <a:r>
              <a:rPr lang="en-US" sz="2300" kern="100" dirty="0">
                <a:solidFill>
                  <a:schemeClr val="tx1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vợ</a:t>
            </a:r>
            <a:r>
              <a:rPr lang="en-US" sz="2300" kern="100" dirty="0">
                <a:solidFill>
                  <a:schemeClr val="tx1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chàng</a:t>
            </a:r>
            <a:r>
              <a:rPr lang="en-US" sz="2300" kern="100" dirty="0">
                <a:solidFill>
                  <a:schemeClr val="tx1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lo </a:t>
            </a:r>
            <a:r>
              <a:rPr lang="en-US" sz="2300" kern="100" dirty="0" err="1">
                <a:solidFill>
                  <a:schemeClr val="tx1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lắng</a:t>
            </a:r>
            <a:r>
              <a:rPr lang="en-US" sz="2300" kern="100" dirty="0">
                <a:solidFill>
                  <a:schemeClr val="tx1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bảo:</a:t>
            </a:r>
            <a:r>
              <a:rPr lang="en-US" sz="2300" kern="100" dirty="0">
                <a:solidFill>
                  <a:srgbClr val="0000CC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//</a:t>
            </a:r>
          </a:p>
          <a:p>
            <a:pPr indent="228600" algn="just">
              <a:lnSpc>
                <a:spcPct val="124000"/>
              </a:lnSpc>
            </a:pPr>
            <a:r>
              <a:rPr lang="en-US" sz="2300" kern="100" dirty="0">
                <a:solidFill>
                  <a:schemeClr val="tx1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- </a:t>
            </a:r>
            <a:r>
              <a:rPr lang="en-US" sz="2300" kern="100" dirty="0" err="1">
                <a:solidFill>
                  <a:schemeClr val="tx1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Chúng</a:t>
            </a:r>
            <a:r>
              <a:rPr lang="en-US" sz="2300" kern="100" dirty="0">
                <a:solidFill>
                  <a:schemeClr val="tx1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ta </a:t>
            </a:r>
            <a:r>
              <a:rPr lang="en-US" sz="2300" b="1" kern="100" dirty="0" err="1">
                <a:solidFill>
                  <a:srgbClr val="0000CC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chết</a:t>
            </a:r>
            <a:r>
              <a:rPr lang="en-US" sz="2300" b="1" kern="100" dirty="0">
                <a:solidFill>
                  <a:srgbClr val="0000CC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ở </a:t>
            </a:r>
            <a:r>
              <a:rPr lang="en-US" sz="2300" b="1" kern="100" dirty="0" err="1">
                <a:solidFill>
                  <a:srgbClr val="0000CC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đây</a:t>
            </a:r>
            <a:r>
              <a:rPr lang="en-US" sz="2300" b="1" kern="100" dirty="0">
                <a:solidFill>
                  <a:srgbClr val="0000CC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mất</a:t>
            </a:r>
            <a:r>
              <a:rPr lang="en-US" sz="2300" kern="100" dirty="0">
                <a:solidFill>
                  <a:schemeClr val="tx1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thôi</a:t>
            </a:r>
            <a:r>
              <a:rPr lang="en-US" sz="2300" kern="100" dirty="0">
                <a:solidFill>
                  <a:schemeClr val="tx1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.</a:t>
            </a:r>
            <a:r>
              <a:rPr lang="en-US" sz="2300" kern="100" dirty="0">
                <a:solidFill>
                  <a:srgbClr val="0000CC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//</a:t>
            </a:r>
          </a:p>
          <a:p>
            <a:pPr indent="228600" algn="just">
              <a:lnSpc>
                <a:spcPct val="124000"/>
              </a:lnSpc>
            </a:pPr>
            <a:r>
              <a:rPr lang="en-US" sz="2300" kern="100" dirty="0">
                <a:solidFill>
                  <a:schemeClr val="tx1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- </a:t>
            </a:r>
            <a:r>
              <a:rPr lang="en-US" sz="2300" kern="100" dirty="0" err="1">
                <a:solidFill>
                  <a:schemeClr val="tx1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Trời</a:t>
            </a:r>
            <a:r>
              <a:rPr lang="en-US" sz="2300" kern="100" dirty="0">
                <a:solidFill>
                  <a:schemeClr val="tx1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b="1" kern="100" dirty="0" err="1">
                <a:solidFill>
                  <a:srgbClr val="0000CC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luôn</a:t>
            </a:r>
            <a:r>
              <a:rPr lang="en-US" sz="2300" b="1" kern="100" dirty="0">
                <a:solidFill>
                  <a:srgbClr val="0000CC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b="1" kern="100" dirty="0" err="1">
                <a:solidFill>
                  <a:srgbClr val="0000CC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có</a:t>
            </a:r>
            <a:r>
              <a:rPr lang="en-US" sz="2300" b="1" kern="100" dirty="0">
                <a:solidFill>
                  <a:srgbClr val="0000CC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b="1" kern="100" dirty="0" err="1">
                <a:solidFill>
                  <a:srgbClr val="0000CC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mắt</a:t>
            </a:r>
            <a:r>
              <a:rPr lang="en-US" sz="2300" kern="100" dirty="0">
                <a:solidFill>
                  <a:schemeClr val="tx1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.</a:t>
            </a:r>
            <a:r>
              <a:rPr lang="en-US" sz="2300" kern="100" dirty="0">
                <a:solidFill>
                  <a:srgbClr val="0000CC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// </a:t>
            </a:r>
            <a:r>
              <a:rPr lang="en-US" sz="2300" kern="100" dirty="0" err="1">
                <a:solidFill>
                  <a:schemeClr val="tx1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Nàng</a:t>
            </a:r>
            <a:r>
              <a:rPr lang="en-US" sz="2300" kern="100" dirty="0">
                <a:solidFill>
                  <a:schemeClr val="tx1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đừng</a:t>
            </a:r>
            <a:r>
              <a:rPr lang="en-US" sz="2300" kern="100" dirty="0">
                <a:solidFill>
                  <a:schemeClr val="tx1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lo!</a:t>
            </a:r>
            <a:r>
              <a:rPr lang="en-US" sz="2300" kern="100" dirty="0">
                <a:solidFill>
                  <a:srgbClr val="0000CC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//</a:t>
            </a:r>
            <a:r>
              <a:rPr lang="en-US" sz="2300" kern="100" dirty="0">
                <a:solidFill>
                  <a:schemeClr val="tx1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- An </a:t>
            </a:r>
            <a:r>
              <a:rPr lang="en-US" sz="2300" kern="100" dirty="0" err="1">
                <a:solidFill>
                  <a:schemeClr val="tx1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Tiêm</a:t>
            </a:r>
            <a:r>
              <a:rPr lang="en-US" sz="2300" kern="100" dirty="0">
                <a:solidFill>
                  <a:schemeClr val="tx1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an </a:t>
            </a:r>
            <a:r>
              <a:rPr lang="en-US" sz="2300" kern="100" dirty="0" err="1">
                <a:solidFill>
                  <a:schemeClr val="tx1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ủi</a:t>
            </a:r>
            <a:r>
              <a:rPr lang="en-US" sz="2300" kern="100" dirty="0">
                <a:solidFill>
                  <a:schemeClr val="tx1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vợ</a:t>
            </a:r>
            <a:r>
              <a:rPr lang="en-US" sz="2300" kern="100" dirty="0">
                <a:solidFill>
                  <a:schemeClr val="tx1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.</a:t>
            </a:r>
            <a:r>
              <a:rPr lang="en-US" sz="2300" kern="100" dirty="0">
                <a:solidFill>
                  <a:srgbClr val="0000CC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//</a:t>
            </a:r>
          </a:p>
          <a:p>
            <a:pPr indent="228600" algn="just">
              <a:lnSpc>
                <a:spcPct val="124000"/>
              </a:lnSpc>
            </a:pP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Hai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vợ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chồng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làm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nhà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cửa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,</a:t>
            </a:r>
            <a:r>
              <a:rPr lang="en-US" sz="2300" kern="100" dirty="0">
                <a:solidFill>
                  <a:srgbClr val="0000CC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/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tìm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nguồn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nước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,</a:t>
            </a:r>
            <a:r>
              <a:rPr lang="en-US" sz="2300" kern="100" dirty="0">
                <a:solidFill>
                  <a:srgbClr val="0000CC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/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đánh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cá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,...</a:t>
            </a:r>
            <a:r>
              <a:rPr lang="en-US" sz="2300" kern="100" dirty="0">
                <a:solidFill>
                  <a:srgbClr val="0000CC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/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để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sinh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sống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.</a:t>
            </a:r>
            <a:r>
              <a:rPr lang="en-US" sz="2300" kern="100" dirty="0">
                <a:solidFill>
                  <a:srgbClr val="0000CC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//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Bỗng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một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hôm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,</a:t>
            </a:r>
            <a:r>
              <a:rPr lang="en-US" sz="2300" kern="100" dirty="0">
                <a:solidFill>
                  <a:srgbClr val="0000CC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/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có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đàn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chim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từ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đâu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bay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đến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,</a:t>
            </a:r>
            <a:r>
              <a:rPr lang="en-US" sz="2300" kern="100" dirty="0">
                <a:solidFill>
                  <a:srgbClr val="0000CC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/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nhả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xuống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bãi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cát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mấy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b="1" kern="100" dirty="0" err="1">
                <a:solidFill>
                  <a:srgbClr val="0000CC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hạt</a:t>
            </a:r>
            <a:r>
              <a:rPr lang="en-US" sz="2300" b="1" kern="100" dirty="0">
                <a:solidFill>
                  <a:srgbClr val="0000CC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b="1" kern="100" dirty="0" err="1">
                <a:solidFill>
                  <a:srgbClr val="0000CC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cây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.</a:t>
            </a:r>
            <a:r>
              <a:rPr lang="en-US" sz="2300" kern="100" dirty="0">
                <a:solidFill>
                  <a:srgbClr val="0000CC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//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Ít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lâu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sau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,</a:t>
            </a:r>
            <a:r>
              <a:rPr lang="en-US" sz="2300" kern="100" dirty="0">
                <a:solidFill>
                  <a:srgbClr val="0000CC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/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hạt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nảy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mầm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,</a:t>
            </a:r>
            <a:r>
              <a:rPr lang="en-US" sz="2300" kern="100" dirty="0">
                <a:solidFill>
                  <a:srgbClr val="0000CC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/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mọc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ra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một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loại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cây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bò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lan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,</a:t>
            </a:r>
            <a:r>
              <a:rPr lang="en-US" sz="2300" kern="100" dirty="0">
                <a:solidFill>
                  <a:srgbClr val="0000CC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/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b="1" kern="100" dirty="0" err="1">
                <a:solidFill>
                  <a:srgbClr val="0000CC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xanh</a:t>
            </a:r>
            <a:r>
              <a:rPr lang="en-US" sz="2300" b="1" kern="100" dirty="0">
                <a:solidFill>
                  <a:srgbClr val="0000CC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um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cả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bãi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cát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.</a:t>
            </a:r>
            <a:r>
              <a:rPr lang="en-US" sz="2300" kern="100" dirty="0">
                <a:solidFill>
                  <a:srgbClr val="0000CC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//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Rồi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cây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ra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quả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.</a:t>
            </a:r>
            <a:r>
              <a:rPr lang="en-US" sz="2300" kern="100" dirty="0">
                <a:solidFill>
                  <a:srgbClr val="0000CC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//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Hoá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ra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,</a:t>
            </a:r>
            <a:r>
              <a:rPr lang="en-US" sz="2300" kern="100" dirty="0">
                <a:solidFill>
                  <a:srgbClr val="0000CC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/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đó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là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một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b="1" kern="100" dirty="0" err="1">
                <a:solidFill>
                  <a:srgbClr val="0000CC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loại</a:t>
            </a:r>
            <a:r>
              <a:rPr lang="en-US" sz="2300" b="1" kern="100" dirty="0">
                <a:solidFill>
                  <a:srgbClr val="0000CC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b="1" kern="100" dirty="0" err="1">
                <a:solidFill>
                  <a:srgbClr val="0000CC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dưa</a:t>
            </a:r>
            <a:r>
              <a:rPr lang="en-US" sz="2300" b="1" kern="100" dirty="0">
                <a:solidFill>
                  <a:srgbClr val="0000CC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ruột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b="1" kern="100" dirty="0" err="1">
                <a:solidFill>
                  <a:srgbClr val="0000CC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đỏ</a:t>
            </a:r>
            <a:r>
              <a:rPr lang="en-US" sz="2300" b="1" kern="100" dirty="0">
                <a:solidFill>
                  <a:srgbClr val="0000CC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b="1" kern="100" dirty="0" err="1">
                <a:solidFill>
                  <a:srgbClr val="0000CC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tươi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,</a:t>
            </a:r>
            <a:r>
              <a:rPr lang="en-US" sz="2300" kern="100" dirty="0">
                <a:solidFill>
                  <a:srgbClr val="0000CC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/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hạt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đen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nhánh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,</a:t>
            </a:r>
            <a:r>
              <a:rPr lang="en-US" sz="2300" kern="100" dirty="0">
                <a:solidFill>
                  <a:srgbClr val="0000CC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/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vị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b="1" kern="100" dirty="0" err="1">
                <a:solidFill>
                  <a:srgbClr val="0000CC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ngọt</a:t>
            </a:r>
            <a:r>
              <a:rPr lang="en-US" sz="2300" b="1" kern="100" dirty="0">
                <a:solidFill>
                  <a:srgbClr val="0000CC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b="1" kern="100" dirty="0" err="1">
                <a:solidFill>
                  <a:srgbClr val="0000CC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và</a:t>
            </a:r>
            <a:r>
              <a:rPr lang="en-US" sz="2300" b="1" kern="100" dirty="0">
                <a:solidFill>
                  <a:srgbClr val="0000CC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b="1" kern="100" dirty="0" err="1">
                <a:solidFill>
                  <a:srgbClr val="0000CC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thanh</a:t>
            </a:r>
            <a:r>
              <a:rPr lang="en-US" sz="2300" b="1" kern="100" dirty="0">
                <a:solidFill>
                  <a:srgbClr val="0000CC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b="1" kern="100" dirty="0" err="1">
                <a:solidFill>
                  <a:srgbClr val="0000CC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mát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.</a:t>
            </a:r>
            <a:r>
              <a:rPr lang="en-US" sz="2300" kern="100" dirty="0">
                <a:solidFill>
                  <a:srgbClr val="0000CC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//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Từ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hôm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đó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,</a:t>
            </a:r>
            <a:r>
              <a:rPr lang="en-US" sz="2300" kern="100" dirty="0">
                <a:solidFill>
                  <a:srgbClr val="0000CC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/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hai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vợ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chồng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cố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trồng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thêm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thật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nhiều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dưa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làm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thức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300" kern="1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ăn</a:t>
            </a:r>
            <a:r>
              <a:rPr lang="en-US" sz="2300" kern="1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.</a:t>
            </a:r>
            <a:r>
              <a:rPr lang="en-US" sz="2300" kern="100" dirty="0">
                <a:solidFill>
                  <a:srgbClr val="0000CC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//</a:t>
            </a: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0ED3FDF2-73DF-CA6A-577C-D992043E1FAA}"/>
              </a:ext>
            </a:extLst>
          </p:cNvPr>
          <p:cNvSpPr/>
          <p:nvPr/>
        </p:nvSpPr>
        <p:spPr>
          <a:xfrm rot="1296741">
            <a:off x="8767573" y="-18008"/>
            <a:ext cx="370450" cy="464244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060641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5">
            <a:extLst>
              <a:ext uri="{FF2B5EF4-FFF2-40B4-BE49-F238E27FC236}">
                <a16:creationId xmlns:a16="http://schemas.microsoft.com/office/drawing/2014/main" id="{1E2B7290-272C-3BB4-0DAC-5AC234BD8CEF}"/>
              </a:ext>
            </a:extLst>
          </p:cNvPr>
          <p:cNvSpPr/>
          <p:nvPr/>
        </p:nvSpPr>
        <p:spPr>
          <a:xfrm>
            <a:off x="718014" y="957963"/>
            <a:ext cx="8115300" cy="2897497"/>
          </a:xfrm>
          <a:custGeom>
            <a:avLst/>
            <a:gdLst/>
            <a:ahLst/>
            <a:cxnLst/>
            <a:rect l="l" t="t" r="r" b="b"/>
            <a:pathLst>
              <a:path w="16230600" h="5164282">
                <a:moveTo>
                  <a:pt x="0" y="0"/>
                </a:moveTo>
                <a:lnTo>
                  <a:pt x="16230600" y="0"/>
                </a:lnTo>
                <a:lnTo>
                  <a:pt x="16230600" y="5164282"/>
                </a:lnTo>
                <a:lnTo>
                  <a:pt x="0" y="5164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 rot="2307406">
            <a:off x="-986506" y="3908752"/>
            <a:ext cx="2643855" cy="2057400"/>
          </a:xfrm>
          <a:custGeom>
            <a:avLst/>
            <a:gdLst/>
            <a:ahLst/>
            <a:cxnLst/>
            <a:rect l="l" t="t" r="r" b="b"/>
            <a:pathLst>
              <a:path w="5287710" h="4114800">
                <a:moveTo>
                  <a:pt x="0" y="0"/>
                </a:moveTo>
                <a:lnTo>
                  <a:pt x="5287711" y="0"/>
                </a:lnTo>
                <a:lnTo>
                  <a:pt x="52877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203988">
            <a:off x="8070687" y="632693"/>
            <a:ext cx="702869" cy="587774"/>
          </a:xfrm>
          <a:custGeom>
            <a:avLst/>
            <a:gdLst/>
            <a:ahLst/>
            <a:cxnLst/>
            <a:rect l="l" t="t" r="r" b="b"/>
            <a:pathLst>
              <a:path w="1405738" h="1175548">
                <a:moveTo>
                  <a:pt x="0" y="0"/>
                </a:moveTo>
                <a:lnTo>
                  <a:pt x="1405738" y="0"/>
                </a:lnTo>
                <a:lnTo>
                  <a:pt x="1405738" y="1175549"/>
                </a:lnTo>
                <a:lnTo>
                  <a:pt x="0" y="11755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32091">
            <a:off x="-1640053" y="409545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132091">
            <a:off x="-1640053" y="232773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63052">
            <a:off x="7119150" y="4046151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263052">
            <a:off x="7176261" y="4213443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76683">
            <a:off x="7886258" y="2932158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0175962">
            <a:off x="846900" y="2990835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F39165-98EB-5C6F-B523-841BD1478C7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8455" y="1448881"/>
            <a:ext cx="7953012" cy="213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469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5">
            <a:extLst>
              <a:ext uri="{FF2B5EF4-FFF2-40B4-BE49-F238E27FC236}">
                <a16:creationId xmlns:a16="http://schemas.microsoft.com/office/drawing/2014/main" id="{1E2B7290-272C-3BB4-0DAC-5AC234BD8CEF}"/>
              </a:ext>
            </a:extLst>
          </p:cNvPr>
          <p:cNvSpPr/>
          <p:nvPr/>
        </p:nvSpPr>
        <p:spPr>
          <a:xfrm>
            <a:off x="584371" y="220736"/>
            <a:ext cx="8115300" cy="1879903"/>
          </a:xfrm>
          <a:custGeom>
            <a:avLst/>
            <a:gdLst/>
            <a:ahLst/>
            <a:cxnLst/>
            <a:rect l="l" t="t" r="r" b="b"/>
            <a:pathLst>
              <a:path w="16230600" h="5164282">
                <a:moveTo>
                  <a:pt x="0" y="0"/>
                </a:moveTo>
                <a:lnTo>
                  <a:pt x="16230600" y="0"/>
                </a:lnTo>
                <a:lnTo>
                  <a:pt x="16230600" y="5164282"/>
                </a:lnTo>
                <a:lnTo>
                  <a:pt x="0" y="5164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249407">
            <a:off x="11772" y="4310544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76683">
            <a:off x="8002742" y="2547825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203988">
            <a:off x="8070687" y="632693"/>
            <a:ext cx="702869" cy="587774"/>
          </a:xfrm>
          <a:custGeom>
            <a:avLst/>
            <a:gdLst/>
            <a:ahLst/>
            <a:cxnLst/>
            <a:rect l="l" t="t" r="r" b="b"/>
            <a:pathLst>
              <a:path w="1405738" h="1175548">
                <a:moveTo>
                  <a:pt x="0" y="0"/>
                </a:moveTo>
                <a:lnTo>
                  <a:pt x="1405738" y="0"/>
                </a:lnTo>
                <a:lnTo>
                  <a:pt x="1405738" y="1175549"/>
                </a:lnTo>
                <a:lnTo>
                  <a:pt x="0" y="11755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32091">
            <a:off x="-1640053" y="409545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132091">
            <a:off x="-1640053" y="232773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63052">
            <a:off x="7119150" y="4046151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263052">
            <a:off x="7176261" y="4213443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4B6BBB-F294-B468-0E40-2D789CBD7C70}"/>
              </a:ext>
            </a:extLst>
          </p:cNvPr>
          <p:cNvSpPr/>
          <p:nvPr/>
        </p:nvSpPr>
        <p:spPr>
          <a:xfrm>
            <a:off x="1423333" y="537441"/>
            <a:ext cx="6437376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5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VẬN DỤNG</a:t>
            </a:r>
            <a:endParaRPr kumimoji="0" lang="en-US" sz="75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" name="Rectangle: Rounded Corners 34">
            <a:extLst>
              <a:ext uri="{FF2B5EF4-FFF2-40B4-BE49-F238E27FC236}">
                <a16:creationId xmlns:a16="http://schemas.microsoft.com/office/drawing/2014/main" id="{924E07C3-261F-2F64-5001-0996D102C5CC}"/>
              </a:ext>
            </a:extLst>
          </p:cNvPr>
          <p:cNvSpPr/>
          <p:nvPr/>
        </p:nvSpPr>
        <p:spPr>
          <a:xfrm>
            <a:off x="269415" y="2321155"/>
            <a:ext cx="8624458" cy="2408584"/>
          </a:xfrm>
          <a:custGeom>
            <a:avLst/>
            <a:gdLst>
              <a:gd name="connsiteX0" fmla="*/ 0 w 8624458"/>
              <a:gd name="connsiteY0" fmla="*/ 485859 h 2408584"/>
              <a:gd name="connsiteX1" fmla="*/ 822529 w 8624458"/>
              <a:gd name="connsiteY1" fmla="*/ 0 h 2408584"/>
              <a:gd name="connsiteX2" fmla="*/ 1819586 w 8624458"/>
              <a:gd name="connsiteY2" fmla="*/ 0 h 2408584"/>
              <a:gd name="connsiteX3" fmla="*/ 2677055 w 8624458"/>
              <a:gd name="connsiteY3" fmla="*/ 0 h 2408584"/>
              <a:gd name="connsiteX4" fmla="*/ 3534524 w 8624458"/>
              <a:gd name="connsiteY4" fmla="*/ 0 h 2408584"/>
              <a:gd name="connsiteX5" fmla="*/ 4601375 w 8624458"/>
              <a:gd name="connsiteY5" fmla="*/ 0 h 2408584"/>
              <a:gd name="connsiteX6" fmla="*/ 5389049 w 8624458"/>
              <a:gd name="connsiteY6" fmla="*/ 0 h 2408584"/>
              <a:gd name="connsiteX7" fmla="*/ 6246518 w 8624458"/>
              <a:gd name="connsiteY7" fmla="*/ 0 h 2408584"/>
              <a:gd name="connsiteX8" fmla="*/ 7801927 w 8624458"/>
              <a:gd name="connsiteY8" fmla="*/ 0 h 2408584"/>
              <a:gd name="connsiteX9" fmla="*/ 8624458 w 8624458"/>
              <a:gd name="connsiteY9" fmla="*/ 485859 h 2408584"/>
              <a:gd name="connsiteX10" fmla="*/ 8624458 w 8624458"/>
              <a:gd name="connsiteY10" fmla="*/ 979182 h 2408584"/>
              <a:gd name="connsiteX11" fmla="*/ 8624458 w 8624458"/>
              <a:gd name="connsiteY11" fmla="*/ 1458137 h 2408584"/>
              <a:gd name="connsiteX12" fmla="*/ 8624458 w 8624458"/>
              <a:gd name="connsiteY12" fmla="*/ 1922723 h 2408584"/>
              <a:gd name="connsiteX13" fmla="*/ 7801927 w 8624458"/>
              <a:gd name="connsiteY13" fmla="*/ 2408584 h 2408584"/>
              <a:gd name="connsiteX14" fmla="*/ 6804870 w 8624458"/>
              <a:gd name="connsiteY14" fmla="*/ 2408584 h 2408584"/>
              <a:gd name="connsiteX15" fmla="*/ 5807815 w 8624458"/>
              <a:gd name="connsiteY15" fmla="*/ 2408584 h 2408584"/>
              <a:gd name="connsiteX16" fmla="*/ 4740961 w 8624458"/>
              <a:gd name="connsiteY16" fmla="*/ 2408584 h 2408584"/>
              <a:gd name="connsiteX17" fmla="*/ 4232463 w 8624458"/>
              <a:gd name="connsiteY17" fmla="*/ 2408584 h 2408584"/>
              <a:gd name="connsiteX18" fmla="*/ 3743906 w 8624458"/>
              <a:gd name="connsiteY18" fmla="*/ 2408584 h 2408584"/>
              <a:gd name="connsiteX19" fmla="*/ 2816641 w 8624458"/>
              <a:gd name="connsiteY19" fmla="*/ 2408584 h 2408584"/>
              <a:gd name="connsiteX20" fmla="*/ 1889379 w 8624458"/>
              <a:gd name="connsiteY20" fmla="*/ 2408584 h 2408584"/>
              <a:gd name="connsiteX21" fmla="*/ 822529 w 8624458"/>
              <a:gd name="connsiteY21" fmla="*/ 2408584 h 2408584"/>
              <a:gd name="connsiteX22" fmla="*/ 0 w 8624458"/>
              <a:gd name="connsiteY22" fmla="*/ 1922723 h 2408584"/>
              <a:gd name="connsiteX23" fmla="*/ 0 w 8624458"/>
              <a:gd name="connsiteY23" fmla="*/ 1443769 h 2408584"/>
              <a:gd name="connsiteX24" fmla="*/ 0 w 8624458"/>
              <a:gd name="connsiteY24" fmla="*/ 936076 h 2408584"/>
              <a:gd name="connsiteX25" fmla="*/ 0 w 8624458"/>
              <a:gd name="connsiteY25" fmla="*/ 485859 h 2408584"/>
              <a:gd name="connsiteX0" fmla="*/ 0 w 8624458"/>
              <a:gd name="connsiteY0" fmla="*/ 485859 h 2408584"/>
              <a:gd name="connsiteX1" fmla="*/ 822529 w 8624458"/>
              <a:gd name="connsiteY1" fmla="*/ 0 h 2408584"/>
              <a:gd name="connsiteX2" fmla="*/ 1889379 w 8624458"/>
              <a:gd name="connsiteY2" fmla="*/ 0 h 2408584"/>
              <a:gd name="connsiteX3" fmla="*/ 2746849 w 8624458"/>
              <a:gd name="connsiteY3" fmla="*/ 0 h 2408584"/>
              <a:gd name="connsiteX4" fmla="*/ 3604317 w 8624458"/>
              <a:gd name="connsiteY4" fmla="*/ 0 h 2408584"/>
              <a:gd name="connsiteX5" fmla="*/ 4671168 w 8624458"/>
              <a:gd name="connsiteY5" fmla="*/ 0 h 2408584"/>
              <a:gd name="connsiteX6" fmla="*/ 5598431 w 8624458"/>
              <a:gd name="connsiteY6" fmla="*/ 0 h 2408584"/>
              <a:gd name="connsiteX7" fmla="*/ 6735077 w 8624458"/>
              <a:gd name="connsiteY7" fmla="*/ 0 h 2408584"/>
              <a:gd name="connsiteX8" fmla="*/ 7801927 w 8624458"/>
              <a:gd name="connsiteY8" fmla="*/ 0 h 2408584"/>
              <a:gd name="connsiteX9" fmla="*/ 8624458 w 8624458"/>
              <a:gd name="connsiteY9" fmla="*/ 485859 h 2408584"/>
              <a:gd name="connsiteX10" fmla="*/ 8624458 w 8624458"/>
              <a:gd name="connsiteY10" fmla="*/ 936076 h 2408584"/>
              <a:gd name="connsiteX11" fmla="*/ 8624458 w 8624458"/>
              <a:gd name="connsiteY11" fmla="*/ 1443769 h 2408584"/>
              <a:gd name="connsiteX12" fmla="*/ 8624458 w 8624458"/>
              <a:gd name="connsiteY12" fmla="*/ 1922723 h 2408584"/>
              <a:gd name="connsiteX13" fmla="*/ 7801927 w 8624458"/>
              <a:gd name="connsiteY13" fmla="*/ 2408584 h 2408584"/>
              <a:gd name="connsiteX14" fmla="*/ 7014251 w 8624458"/>
              <a:gd name="connsiteY14" fmla="*/ 2408584 h 2408584"/>
              <a:gd name="connsiteX15" fmla="*/ 5877607 w 8624458"/>
              <a:gd name="connsiteY15" fmla="*/ 2408584 h 2408584"/>
              <a:gd name="connsiteX16" fmla="*/ 4950345 w 8624458"/>
              <a:gd name="connsiteY16" fmla="*/ 2408584 h 2408584"/>
              <a:gd name="connsiteX17" fmla="*/ 4023081 w 8624458"/>
              <a:gd name="connsiteY17" fmla="*/ 2408584 h 2408584"/>
              <a:gd name="connsiteX18" fmla="*/ 2886436 w 8624458"/>
              <a:gd name="connsiteY18" fmla="*/ 2408584 h 2408584"/>
              <a:gd name="connsiteX19" fmla="*/ 1819586 w 8624458"/>
              <a:gd name="connsiteY19" fmla="*/ 2408584 h 2408584"/>
              <a:gd name="connsiteX20" fmla="*/ 822529 w 8624458"/>
              <a:gd name="connsiteY20" fmla="*/ 2408584 h 2408584"/>
              <a:gd name="connsiteX21" fmla="*/ 0 w 8624458"/>
              <a:gd name="connsiteY21" fmla="*/ 1922723 h 2408584"/>
              <a:gd name="connsiteX22" fmla="*/ 0 w 8624458"/>
              <a:gd name="connsiteY22" fmla="*/ 1443769 h 2408584"/>
              <a:gd name="connsiteX23" fmla="*/ 0 w 8624458"/>
              <a:gd name="connsiteY23" fmla="*/ 979182 h 2408584"/>
              <a:gd name="connsiteX24" fmla="*/ 0 w 8624458"/>
              <a:gd name="connsiteY24" fmla="*/ 485859 h 2408584"/>
              <a:gd name="connsiteX0" fmla="*/ 0 w 8624458"/>
              <a:gd name="connsiteY0" fmla="*/ 485859 h 2408584"/>
              <a:gd name="connsiteX1" fmla="*/ 822529 w 8624458"/>
              <a:gd name="connsiteY1" fmla="*/ 0 h 2408584"/>
              <a:gd name="connsiteX2" fmla="*/ 1819586 w 8624458"/>
              <a:gd name="connsiteY2" fmla="*/ 0 h 2408584"/>
              <a:gd name="connsiteX3" fmla="*/ 2677055 w 8624458"/>
              <a:gd name="connsiteY3" fmla="*/ 0 h 2408584"/>
              <a:gd name="connsiteX4" fmla="*/ 3534524 w 8624458"/>
              <a:gd name="connsiteY4" fmla="*/ 0 h 2408584"/>
              <a:gd name="connsiteX5" fmla="*/ 4601375 w 8624458"/>
              <a:gd name="connsiteY5" fmla="*/ 0 h 2408584"/>
              <a:gd name="connsiteX6" fmla="*/ 5389049 w 8624458"/>
              <a:gd name="connsiteY6" fmla="*/ 0 h 2408584"/>
              <a:gd name="connsiteX7" fmla="*/ 6246518 w 8624458"/>
              <a:gd name="connsiteY7" fmla="*/ 0 h 2408584"/>
              <a:gd name="connsiteX8" fmla="*/ 7801927 w 8624458"/>
              <a:gd name="connsiteY8" fmla="*/ 0 h 2408584"/>
              <a:gd name="connsiteX9" fmla="*/ 8624458 w 8624458"/>
              <a:gd name="connsiteY9" fmla="*/ 485859 h 2408584"/>
              <a:gd name="connsiteX10" fmla="*/ 8624458 w 8624458"/>
              <a:gd name="connsiteY10" fmla="*/ 979182 h 2408584"/>
              <a:gd name="connsiteX11" fmla="*/ 8624458 w 8624458"/>
              <a:gd name="connsiteY11" fmla="*/ 1458137 h 2408584"/>
              <a:gd name="connsiteX12" fmla="*/ 8624458 w 8624458"/>
              <a:gd name="connsiteY12" fmla="*/ 1922723 h 2408584"/>
              <a:gd name="connsiteX13" fmla="*/ 7801927 w 8624458"/>
              <a:gd name="connsiteY13" fmla="*/ 2408584 h 2408584"/>
              <a:gd name="connsiteX14" fmla="*/ 6804870 w 8624458"/>
              <a:gd name="connsiteY14" fmla="*/ 2408584 h 2408584"/>
              <a:gd name="connsiteX15" fmla="*/ 5807815 w 8624458"/>
              <a:gd name="connsiteY15" fmla="*/ 2408584 h 2408584"/>
              <a:gd name="connsiteX16" fmla="*/ 4740961 w 8624458"/>
              <a:gd name="connsiteY16" fmla="*/ 2408584 h 2408584"/>
              <a:gd name="connsiteX17" fmla="*/ 3743906 w 8624458"/>
              <a:gd name="connsiteY17" fmla="*/ 2408584 h 2408584"/>
              <a:gd name="connsiteX18" fmla="*/ 2816641 w 8624458"/>
              <a:gd name="connsiteY18" fmla="*/ 2408584 h 2408584"/>
              <a:gd name="connsiteX19" fmla="*/ 1889379 w 8624458"/>
              <a:gd name="connsiteY19" fmla="*/ 2408584 h 2408584"/>
              <a:gd name="connsiteX20" fmla="*/ 822529 w 8624458"/>
              <a:gd name="connsiteY20" fmla="*/ 2408584 h 2408584"/>
              <a:gd name="connsiteX21" fmla="*/ 0 w 8624458"/>
              <a:gd name="connsiteY21" fmla="*/ 1922723 h 2408584"/>
              <a:gd name="connsiteX22" fmla="*/ 0 w 8624458"/>
              <a:gd name="connsiteY22" fmla="*/ 1443769 h 2408584"/>
              <a:gd name="connsiteX23" fmla="*/ 0 w 8624458"/>
              <a:gd name="connsiteY23" fmla="*/ 936076 h 2408584"/>
              <a:gd name="connsiteX24" fmla="*/ 0 w 8624458"/>
              <a:gd name="connsiteY24" fmla="*/ 485859 h 240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624458" h="2408584" fill="none" extrusionOk="0">
                <a:moveTo>
                  <a:pt x="0" y="485859"/>
                </a:moveTo>
                <a:cubicBezTo>
                  <a:pt x="52389" y="194203"/>
                  <a:pt x="423921" y="62694"/>
                  <a:pt x="822529" y="0"/>
                </a:cubicBezTo>
                <a:cubicBezTo>
                  <a:pt x="1118531" y="-48513"/>
                  <a:pt x="1525025" y="-23997"/>
                  <a:pt x="1819586" y="0"/>
                </a:cubicBezTo>
                <a:cubicBezTo>
                  <a:pt x="2187907" y="15625"/>
                  <a:pt x="2273350" y="27354"/>
                  <a:pt x="2677055" y="0"/>
                </a:cubicBezTo>
                <a:cubicBezTo>
                  <a:pt x="3077564" y="-27810"/>
                  <a:pt x="3223724" y="62489"/>
                  <a:pt x="3534524" y="0"/>
                </a:cubicBezTo>
                <a:cubicBezTo>
                  <a:pt x="3907994" y="-15967"/>
                  <a:pt x="4367083" y="56586"/>
                  <a:pt x="4601375" y="0"/>
                </a:cubicBezTo>
                <a:cubicBezTo>
                  <a:pt x="4816711" y="14393"/>
                  <a:pt x="5184961" y="-22072"/>
                  <a:pt x="5389049" y="0"/>
                </a:cubicBezTo>
                <a:cubicBezTo>
                  <a:pt x="5491255" y="-1614"/>
                  <a:pt x="5980480" y="-50443"/>
                  <a:pt x="6246518" y="0"/>
                </a:cubicBezTo>
                <a:cubicBezTo>
                  <a:pt x="6519071" y="-53962"/>
                  <a:pt x="7423362" y="71448"/>
                  <a:pt x="7801927" y="0"/>
                </a:cubicBezTo>
                <a:cubicBezTo>
                  <a:pt x="8215401" y="-95391"/>
                  <a:pt x="8549835" y="203181"/>
                  <a:pt x="8624458" y="485859"/>
                </a:cubicBezTo>
                <a:cubicBezTo>
                  <a:pt x="8663608" y="727300"/>
                  <a:pt x="8638879" y="797222"/>
                  <a:pt x="8624458" y="979182"/>
                </a:cubicBezTo>
                <a:cubicBezTo>
                  <a:pt x="8579970" y="1145498"/>
                  <a:pt x="8658187" y="1245167"/>
                  <a:pt x="8624458" y="1458137"/>
                </a:cubicBezTo>
                <a:cubicBezTo>
                  <a:pt x="8589159" y="1666247"/>
                  <a:pt x="8654461" y="1751567"/>
                  <a:pt x="8624458" y="1922723"/>
                </a:cubicBezTo>
                <a:cubicBezTo>
                  <a:pt x="8654547" y="2217092"/>
                  <a:pt x="8269829" y="2361561"/>
                  <a:pt x="7801927" y="2408584"/>
                </a:cubicBezTo>
                <a:cubicBezTo>
                  <a:pt x="7347709" y="2387407"/>
                  <a:pt x="7173726" y="2413105"/>
                  <a:pt x="6804870" y="2408584"/>
                </a:cubicBezTo>
                <a:cubicBezTo>
                  <a:pt x="6396878" y="2355819"/>
                  <a:pt x="6133425" y="2370884"/>
                  <a:pt x="5807815" y="2408584"/>
                </a:cubicBezTo>
                <a:cubicBezTo>
                  <a:pt x="5441534" y="2394161"/>
                  <a:pt x="5241667" y="2454251"/>
                  <a:pt x="4740961" y="2408584"/>
                </a:cubicBezTo>
                <a:cubicBezTo>
                  <a:pt x="4572284" y="2395418"/>
                  <a:pt x="4380846" y="2402740"/>
                  <a:pt x="4232463" y="2408584"/>
                </a:cubicBezTo>
                <a:cubicBezTo>
                  <a:pt x="4084080" y="2414428"/>
                  <a:pt x="3848567" y="2400094"/>
                  <a:pt x="3743906" y="2408584"/>
                </a:cubicBezTo>
                <a:cubicBezTo>
                  <a:pt x="3498728" y="2446842"/>
                  <a:pt x="3030471" y="2429880"/>
                  <a:pt x="2816641" y="2408584"/>
                </a:cubicBezTo>
                <a:cubicBezTo>
                  <a:pt x="2636333" y="2344045"/>
                  <a:pt x="2175683" y="2409635"/>
                  <a:pt x="1889379" y="2408584"/>
                </a:cubicBezTo>
                <a:cubicBezTo>
                  <a:pt x="1682875" y="2438782"/>
                  <a:pt x="1345164" y="2454390"/>
                  <a:pt x="822529" y="2408584"/>
                </a:cubicBezTo>
                <a:cubicBezTo>
                  <a:pt x="432719" y="2345720"/>
                  <a:pt x="151815" y="2215195"/>
                  <a:pt x="0" y="1922723"/>
                </a:cubicBezTo>
                <a:cubicBezTo>
                  <a:pt x="59760" y="1757872"/>
                  <a:pt x="-33349" y="1609872"/>
                  <a:pt x="0" y="1443769"/>
                </a:cubicBezTo>
                <a:cubicBezTo>
                  <a:pt x="17524" y="1300787"/>
                  <a:pt x="14437" y="1100749"/>
                  <a:pt x="0" y="936076"/>
                </a:cubicBezTo>
                <a:cubicBezTo>
                  <a:pt x="-12775" y="733784"/>
                  <a:pt x="-62220" y="599777"/>
                  <a:pt x="0" y="485859"/>
                </a:cubicBezTo>
                <a:close/>
              </a:path>
              <a:path w="8624458" h="2408584" stroke="0" extrusionOk="0">
                <a:moveTo>
                  <a:pt x="0" y="485859"/>
                </a:moveTo>
                <a:cubicBezTo>
                  <a:pt x="34055" y="176907"/>
                  <a:pt x="426697" y="-101166"/>
                  <a:pt x="822529" y="0"/>
                </a:cubicBezTo>
                <a:cubicBezTo>
                  <a:pt x="1117489" y="-8201"/>
                  <a:pt x="1648102" y="-23035"/>
                  <a:pt x="1889379" y="0"/>
                </a:cubicBezTo>
                <a:cubicBezTo>
                  <a:pt x="2102489" y="-8931"/>
                  <a:pt x="2472956" y="-42132"/>
                  <a:pt x="2746849" y="0"/>
                </a:cubicBezTo>
                <a:cubicBezTo>
                  <a:pt x="3035913" y="62506"/>
                  <a:pt x="3385398" y="-12692"/>
                  <a:pt x="3604317" y="0"/>
                </a:cubicBezTo>
                <a:cubicBezTo>
                  <a:pt x="3789126" y="4259"/>
                  <a:pt x="4334394" y="68773"/>
                  <a:pt x="4671168" y="0"/>
                </a:cubicBezTo>
                <a:cubicBezTo>
                  <a:pt x="5006368" y="32757"/>
                  <a:pt x="5329227" y="21984"/>
                  <a:pt x="5598431" y="0"/>
                </a:cubicBezTo>
                <a:cubicBezTo>
                  <a:pt x="5850603" y="41643"/>
                  <a:pt x="6473976" y="-21735"/>
                  <a:pt x="6735077" y="0"/>
                </a:cubicBezTo>
                <a:cubicBezTo>
                  <a:pt x="7013017" y="41116"/>
                  <a:pt x="7481717" y="10579"/>
                  <a:pt x="7801927" y="0"/>
                </a:cubicBezTo>
                <a:cubicBezTo>
                  <a:pt x="8175341" y="-47148"/>
                  <a:pt x="8701726" y="182847"/>
                  <a:pt x="8624458" y="485859"/>
                </a:cubicBezTo>
                <a:cubicBezTo>
                  <a:pt x="8640869" y="626582"/>
                  <a:pt x="8588522" y="809054"/>
                  <a:pt x="8624458" y="936076"/>
                </a:cubicBezTo>
                <a:cubicBezTo>
                  <a:pt x="8665025" y="995994"/>
                  <a:pt x="8570760" y="1298501"/>
                  <a:pt x="8624458" y="1443769"/>
                </a:cubicBezTo>
                <a:cubicBezTo>
                  <a:pt x="8668961" y="1644637"/>
                  <a:pt x="8611111" y="1699900"/>
                  <a:pt x="8624458" y="1922723"/>
                </a:cubicBezTo>
                <a:cubicBezTo>
                  <a:pt x="8586042" y="2127393"/>
                  <a:pt x="8141947" y="2417157"/>
                  <a:pt x="7801927" y="2408584"/>
                </a:cubicBezTo>
                <a:cubicBezTo>
                  <a:pt x="7675767" y="2371475"/>
                  <a:pt x="7196760" y="2377855"/>
                  <a:pt x="7014251" y="2408584"/>
                </a:cubicBezTo>
                <a:cubicBezTo>
                  <a:pt x="6686012" y="2361153"/>
                  <a:pt x="6327243" y="2528677"/>
                  <a:pt x="5877607" y="2408584"/>
                </a:cubicBezTo>
                <a:cubicBezTo>
                  <a:pt x="5467379" y="2363033"/>
                  <a:pt x="5287709" y="2385559"/>
                  <a:pt x="4950345" y="2408584"/>
                </a:cubicBezTo>
                <a:cubicBezTo>
                  <a:pt x="4622236" y="2469043"/>
                  <a:pt x="4244271" y="2454295"/>
                  <a:pt x="4023081" y="2408584"/>
                </a:cubicBezTo>
                <a:cubicBezTo>
                  <a:pt x="3798614" y="2383351"/>
                  <a:pt x="3468690" y="2401109"/>
                  <a:pt x="2886436" y="2408584"/>
                </a:cubicBezTo>
                <a:cubicBezTo>
                  <a:pt x="2331637" y="2409339"/>
                  <a:pt x="2343602" y="2434851"/>
                  <a:pt x="1819586" y="2408584"/>
                </a:cubicBezTo>
                <a:cubicBezTo>
                  <a:pt x="1305937" y="2373434"/>
                  <a:pt x="1023205" y="2447878"/>
                  <a:pt x="822529" y="2408584"/>
                </a:cubicBezTo>
                <a:cubicBezTo>
                  <a:pt x="371110" y="2409037"/>
                  <a:pt x="54405" y="2243731"/>
                  <a:pt x="0" y="1922723"/>
                </a:cubicBezTo>
                <a:cubicBezTo>
                  <a:pt x="22253" y="1770670"/>
                  <a:pt x="-41385" y="1709960"/>
                  <a:pt x="0" y="1443769"/>
                </a:cubicBezTo>
                <a:cubicBezTo>
                  <a:pt x="21087" y="1206492"/>
                  <a:pt x="9668" y="1210882"/>
                  <a:pt x="0" y="979182"/>
                </a:cubicBezTo>
                <a:cubicBezTo>
                  <a:pt x="27987" y="745325"/>
                  <a:pt x="-8424" y="614431"/>
                  <a:pt x="0" y="485859"/>
                </a:cubicBezTo>
                <a:close/>
              </a:path>
              <a:path w="8624458" h="2408584" fill="none" stroke="0" extrusionOk="0">
                <a:moveTo>
                  <a:pt x="0" y="485859"/>
                </a:moveTo>
                <a:cubicBezTo>
                  <a:pt x="-41132" y="120346"/>
                  <a:pt x="457981" y="7005"/>
                  <a:pt x="822529" y="0"/>
                </a:cubicBezTo>
                <a:cubicBezTo>
                  <a:pt x="987338" y="46070"/>
                  <a:pt x="1325547" y="84541"/>
                  <a:pt x="1819586" y="0"/>
                </a:cubicBezTo>
                <a:cubicBezTo>
                  <a:pt x="2218101" y="20618"/>
                  <a:pt x="2258216" y="8874"/>
                  <a:pt x="2677055" y="0"/>
                </a:cubicBezTo>
                <a:cubicBezTo>
                  <a:pt x="3074021" y="-61691"/>
                  <a:pt x="3267568" y="-12957"/>
                  <a:pt x="3534524" y="0"/>
                </a:cubicBezTo>
                <a:cubicBezTo>
                  <a:pt x="3848188" y="-35955"/>
                  <a:pt x="4340040" y="14199"/>
                  <a:pt x="4601375" y="0"/>
                </a:cubicBezTo>
                <a:cubicBezTo>
                  <a:pt x="4833936" y="-30527"/>
                  <a:pt x="5112900" y="5901"/>
                  <a:pt x="5389049" y="0"/>
                </a:cubicBezTo>
                <a:cubicBezTo>
                  <a:pt x="5602807" y="-32148"/>
                  <a:pt x="5878809" y="790"/>
                  <a:pt x="6246518" y="0"/>
                </a:cubicBezTo>
                <a:cubicBezTo>
                  <a:pt x="6619686" y="31582"/>
                  <a:pt x="7339041" y="27111"/>
                  <a:pt x="7801927" y="0"/>
                </a:cubicBezTo>
                <a:cubicBezTo>
                  <a:pt x="8134753" y="-86298"/>
                  <a:pt x="8626528" y="133732"/>
                  <a:pt x="8624458" y="485859"/>
                </a:cubicBezTo>
                <a:cubicBezTo>
                  <a:pt x="8677071" y="696946"/>
                  <a:pt x="8664947" y="812102"/>
                  <a:pt x="8624458" y="979182"/>
                </a:cubicBezTo>
                <a:cubicBezTo>
                  <a:pt x="8593050" y="1172159"/>
                  <a:pt x="8628591" y="1251381"/>
                  <a:pt x="8624458" y="1458137"/>
                </a:cubicBezTo>
                <a:cubicBezTo>
                  <a:pt x="8622447" y="1619116"/>
                  <a:pt x="8626074" y="1758707"/>
                  <a:pt x="8624458" y="1922723"/>
                </a:cubicBezTo>
                <a:cubicBezTo>
                  <a:pt x="8702866" y="2253113"/>
                  <a:pt x="8245948" y="2352021"/>
                  <a:pt x="7801927" y="2408584"/>
                </a:cubicBezTo>
                <a:cubicBezTo>
                  <a:pt x="7360048" y="2385120"/>
                  <a:pt x="7191275" y="2424538"/>
                  <a:pt x="6804870" y="2408584"/>
                </a:cubicBezTo>
                <a:cubicBezTo>
                  <a:pt x="6480496" y="2385641"/>
                  <a:pt x="6171469" y="2400150"/>
                  <a:pt x="5807815" y="2408584"/>
                </a:cubicBezTo>
                <a:cubicBezTo>
                  <a:pt x="5433388" y="2369861"/>
                  <a:pt x="5254914" y="2351234"/>
                  <a:pt x="4740961" y="2408584"/>
                </a:cubicBezTo>
                <a:cubicBezTo>
                  <a:pt x="4227984" y="2382680"/>
                  <a:pt x="4016213" y="2351375"/>
                  <a:pt x="3743906" y="2408584"/>
                </a:cubicBezTo>
                <a:cubicBezTo>
                  <a:pt x="3541779" y="2445667"/>
                  <a:pt x="3011477" y="2379557"/>
                  <a:pt x="2816641" y="2408584"/>
                </a:cubicBezTo>
                <a:cubicBezTo>
                  <a:pt x="2638491" y="2421216"/>
                  <a:pt x="2088365" y="2414181"/>
                  <a:pt x="1889379" y="2408584"/>
                </a:cubicBezTo>
                <a:cubicBezTo>
                  <a:pt x="1633744" y="2379489"/>
                  <a:pt x="1310741" y="2397611"/>
                  <a:pt x="822529" y="2408584"/>
                </a:cubicBezTo>
                <a:cubicBezTo>
                  <a:pt x="379359" y="2393260"/>
                  <a:pt x="164998" y="2193629"/>
                  <a:pt x="0" y="1922723"/>
                </a:cubicBezTo>
                <a:cubicBezTo>
                  <a:pt x="35592" y="1721306"/>
                  <a:pt x="1989" y="1581170"/>
                  <a:pt x="0" y="1443769"/>
                </a:cubicBezTo>
                <a:cubicBezTo>
                  <a:pt x="21440" y="1303050"/>
                  <a:pt x="24524" y="1106616"/>
                  <a:pt x="0" y="936076"/>
                </a:cubicBezTo>
                <a:cubicBezTo>
                  <a:pt x="-8748" y="747455"/>
                  <a:pt x="-77859" y="602858"/>
                  <a:pt x="0" y="485859"/>
                </a:cubicBezTo>
                <a:close/>
              </a:path>
              <a:path w="8624458" h="2408584" fill="none" stroke="0" extrusionOk="0">
                <a:moveTo>
                  <a:pt x="0" y="485859"/>
                </a:moveTo>
                <a:cubicBezTo>
                  <a:pt x="-18903" y="303943"/>
                  <a:pt x="389626" y="40169"/>
                  <a:pt x="822529" y="0"/>
                </a:cubicBezTo>
                <a:cubicBezTo>
                  <a:pt x="1044655" y="9639"/>
                  <a:pt x="1450933" y="11888"/>
                  <a:pt x="1819586" y="0"/>
                </a:cubicBezTo>
                <a:cubicBezTo>
                  <a:pt x="2201119" y="19595"/>
                  <a:pt x="2262382" y="17933"/>
                  <a:pt x="2677055" y="0"/>
                </a:cubicBezTo>
                <a:cubicBezTo>
                  <a:pt x="3046278" y="-21851"/>
                  <a:pt x="3250965" y="30242"/>
                  <a:pt x="3534524" y="0"/>
                </a:cubicBezTo>
                <a:cubicBezTo>
                  <a:pt x="3878550" y="-41904"/>
                  <a:pt x="4373222" y="11227"/>
                  <a:pt x="4601375" y="0"/>
                </a:cubicBezTo>
                <a:cubicBezTo>
                  <a:pt x="4837788" y="-47674"/>
                  <a:pt x="5149010" y="32282"/>
                  <a:pt x="5389049" y="0"/>
                </a:cubicBezTo>
                <a:cubicBezTo>
                  <a:pt x="5586147" y="-27162"/>
                  <a:pt x="5935364" y="-476"/>
                  <a:pt x="6246518" y="0"/>
                </a:cubicBezTo>
                <a:cubicBezTo>
                  <a:pt x="6519933" y="-43852"/>
                  <a:pt x="7405901" y="-12538"/>
                  <a:pt x="7801927" y="0"/>
                </a:cubicBezTo>
                <a:cubicBezTo>
                  <a:pt x="8197525" y="-103308"/>
                  <a:pt x="8646008" y="144404"/>
                  <a:pt x="8624458" y="485859"/>
                </a:cubicBezTo>
                <a:cubicBezTo>
                  <a:pt x="8669685" y="717306"/>
                  <a:pt x="8659665" y="808326"/>
                  <a:pt x="8624458" y="979182"/>
                </a:cubicBezTo>
                <a:cubicBezTo>
                  <a:pt x="8565527" y="1149756"/>
                  <a:pt x="8633787" y="1250802"/>
                  <a:pt x="8624458" y="1458137"/>
                </a:cubicBezTo>
                <a:cubicBezTo>
                  <a:pt x="8592693" y="1660615"/>
                  <a:pt x="8643281" y="1754858"/>
                  <a:pt x="8624458" y="1922723"/>
                </a:cubicBezTo>
                <a:cubicBezTo>
                  <a:pt x="8716029" y="2172080"/>
                  <a:pt x="8248171" y="2445487"/>
                  <a:pt x="7801927" y="2408584"/>
                </a:cubicBezTo>
                <a:cubicBezTo>
                  <a:pt x="7341576" y="2418651"/>
                  <a:pt x="7200241" y="2413678"/>
                  <a:pt x="6804870" y="2408584"/>
                </a:cubicBezTo>
                <a:cubicBezTo>
                  <a:pt x="6448960" y="2404984"/>
                  <a:pt x="6063043" y="2365161"/>
                  <a:pt x="5807815" y="2408584"/>
                </a:cubicBezTo>
                <a:cubicBezTo>
                  <a:pt x="5436458" y="2393782"/>
                  <a:pt x="5257611" y="2389094"/>
                  <a:pt x="4740961" y="2408584"/>
                </a:cubicBezTo>
                <a:cubicBezTo>
                  <a:pt x="4572326" y="2431951"/>
                  <a:pt x="4353682" y="2409305"/>
                  <a:pt x="4242434" y="2408584"/>
                </a:cubicBezTo>
                <a:cubicBezTo>
                  <a:pt x="4131186" y="2407863"/>
                  <a:pt x="3869958" y="2401769"/>
                  <a:pt x="3743906" y="2408584"/>
                </a:cubicBezTo>
                <a:cubicBezTo>
                  <a:pt x="3543187" y="2488883"/>
                  <a:pt x="2986584" y="2376631"/>
                  <a:pt x="2816641" y="2408584"/>
                </a:cubicBezTo>
                <a:cubicBezTo>
                  <a:pt x="2593420" y="2426624"/>
                  <a:pt x="2178490" y="2448861"/>
                  <a:pt x="1889379" y="2408584"/>
                </a:cubicBezTo>
                <a:cubicBezTo>
                  <a:pt x="1625251" y="2415556"/>
                  <a:pt x="1412379" y="2398975"/>
                  <a:pt x="822529" y="2408584"/>
                </a:cubicBezTo>
                <a:cubicBezTo>
                  <a:pt x="407566" y="2324443"/>
                  <a:pt x="167068" y="2190241"/>
                  <a:pt x="0" y="1922723"/>
                </a:cubicBezTo>
                <a:cubicBezTo>
                  <a:pt x="32719" y="1764327"/>
                  <a:pt x="-43067" y="1584809"/>
                  <a:pt x="0" y="1443769"/>
                </a:cubicBezTo>
                <a:cubicBezTo>
                  <a:pt x="21180" y="1324617"/>
                  <a:pt x="2106" y="1150070"/>
                  <a:pt x="0" y="936076"/>
                </a:cubicBezTo>
                <a:cubicBezTo>
                  <a:pt x="-25077" y="768556"/>
                  <a:pt x="-50751" y="594368"/>
                  <a:pt x="0" y="485859"/>
                </a:cubicBezTo>
                <a:close/>
              </a:path>
            </a:pathLst>
          </a:custGeom>
          <a:solidFill>
            <a:srgbClr val="FFFF66">
              <a:alpha val="94902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custGeom>
                    <a:avLst/>
                    <a:gdLst>
                      <a:gd name="connsiteX0" fmla="*/ 0 w 8328152"/>
                      <a:gd name="connsiteY0" fmla="*/ 569789 h 2824655"/>
                      <a:gd name="connsiteX1" fmla="*/ 794270 w 8328152"/>
                      <a:gd name="connsiteY1" fmla="*/ 0 h 2824655"/>
                      <a:gd name="connsiteX2" fmla="*/ 1757072 w 8328152"/>
                      <a:gd name="connsiteY2" fmla="*/ 0 h 2824655"/>
                      <a:gd name="connsiteX3" fmla="*/ 2585081 w 8328152"/>
                      <a:gd name="connsiteY3" fmla="*/ 0 h 2824655"/>
                      <a:gd name="connsiteX4" fmla="*/ 3413091 w 8328152"/>
                      <a:gd name="connsiteY4" fmla="*/ 0 h 2824655"/>
                      <a:gd name="connsiteX5" fmla="*/ 4443288 w 8328152"/>
                      <a:gd name="connsiteY5" fmla="*/ 0 h 2824655"/>
                      <a:gd name="connsiteX6" fmla="*/ 5203901 w 8328152"/>
                      <a:gd name="connsiteY6" fmla="*/ 0 h 2824655"/>
                      <a:gd name="connsiteX7" fmla="*/ 6031910 w 8328152"/>
                      <a:gd name="connsiteY7" fmla="*/ 0 h 2824655"/>
                      <a:gd name="connsiteX8" fmla="*/ 7533881 w 8328152"/>
                      <a:gd name="connsiteY8" fmla="*/ 0 h 2824655"/>
                      <a:gd name="connsiteX9" fmla="*/ 8328152 w 8328152"/>
                      <a:gd name="connsiteY9" fmla="*/ 569789 h 2824655"/>
                      <a:gd name="connsiteX10" fmla="*/ 8328152 w 8328152"/>
                      <a:gd name="connsiteY10" fmla="*/ 1148332 h 2824655"/>
                      <a:gd name="connsiteX11" fmla="*/ 8328152 w 8328152"/>
                      <a:gd name="connsiteY11" fmla="*/ 1710024 h 2824655"/>
                      <a:gd name="connsiteX12" fmla="*/ 8328152 w 8328152"/>
                      <a:gd name="connsiteY12" fmla="*/ 2254865 h 2824655"/>
                      <a:gd name="connsiteX13" fmla="*/ 7533881 w 8328152"/>
                      <a:gd name="connsiteY13" fmla="*/ 2824655 h 2824655"/>
                      <a:gd name="connsiteX14" fmla="*/ 6571079 w 8328152"/>
                      <a:gd name="connsiteY14" fmla="*/ 2824655 h 2824655"/>
                      <a:gd name="connsiteX15" fmla="*/ 5608279 w 8328152"/>
                      <a:gd name="connsiteY15" fmla="*/ 2824655 h 2824655"/>
                      <a:gd name="connsiteX16" fmla="*/ 4578079 w 8328152"/>
                      <a:gd name="connsiteY16" fmla="*/ 2824655 h 2824655"/>
                      <a:gd name="connsiteX17" fmla="*/ 3615279 w 8328152"/>
                      <a:gd name="connsiteY17" fmla="*/ 2824655 h 2824655"/>
                      <a:gd name="connsiteX18" fmla="*/ 2719872 w 8328152"/>
                      <a:gd name="connsiteY18" fmla="*/ 2824655 h 2824655"/>
                      <a:gd name="connsiteX19" fmla="*/ 1824467 w 8328152"/>
                      <a:gd name="connsiteY19" fmla="*/ 2824655 h 2824655"/>
                      <a:gd name="connsiteX20" fmla="*/ 794270 w 8328152"/>
                      <a:gd name="connsiteY20" fmla="*/ 2824655 h 2824655"/>
                      <a:gd name="connsiteX21" fmla="*/ 0 w 8328152"/>
                      <a:gd name="connsiteY21" fmla="*/ 2254865 h 2824655"/>
                      <a:gd name="connsiteX22" fmla="*/ 0 w 8328152"/>
                      <a:gd name="connsiteY22" fmla="*/ 1693173 h 2824655"/>
                      <a:gd name="connsiteX23" fmla="*/ 0 w 8328152"/>
                      <a:gd name="connsiteY23" fmla="*/ 1097779 h 2824655"/>
                      <a:gd name="connsiteX24" fmla="*/ 0 w 8328152"/>
                      <a:gd name="connsiteY24" fmla="*/ 569789 h 2824655"/>
                      <a:gd name="connsiteX0" fmla="*/ 0 w 8328152"/>
                      <a:gd name="connsiteY0" fmla="*/ 569789 h 2824655"/>
                      <a:gd name="connsiteX1" fmla="*/ 794270 w 8328152"/>
                      <a:gd name="connsiteY1" fmla="*/ 0 h 2824655"/>
                      <a:gd name="connsiteX2" fmla="*/ 1824467 w 8328152"/>
                      <a:gd name="connsiteY2" fmla="*/ 0 h 2824655"/>
                      <a:gd name="connsiteX3" fmla="*/ 2652477 w 8328152"/>
                      <a:gd name="connsiteY3" fmla="*/ 0 h 2824655"/>
                      <a:gd name="connsiteX4" fmla="*/ 3480486 w 8328152"/>
                      <a:gd name="connsiteY4" fmla="*/ 0 h 2824655"/>
                      <a:gd name="connsiteX5" fmla="*/ 4510684 w 8328152"/>
                      <a:gd name="connsiteY5" fmla="*/ 0 h 2824655"/>
                      <a:gd name="connsiteX6" fmla="*/ 5406089 w 8328152"/>
                      <a:gd name="connsiteY6" fmla="*/ 0 h 2824655"/>
                      <a:gd name="connsiteX7" fmla="*/ 6503684 w 8328152"/>
                      <a:gd name="connsiteY7" fmla="*/ 0 h 2824655"/>
                      <a:gd name="connsiteX8" fmla="*/ 7533881 w 8328152"/>
                      <a:gd name="connsiteY8" fmla="*/ 0 h 2824655"/>
                      <a:gd name="connsiteX9" fmla="*/ 8328152 w 8328152"/>
                      <a:gd name="connsiteY9" fmla="*/ 569789 h 2824655"/>
                      <a:gd name="connsiteX10" fmla="*/ 8328152 w 8328152"/>
                      <a:gd name="connsiteY10" fmla="*/ 1097779 h 2824655"/>
                      <a:gd name="connsiteX11" fmla="*/ 8328152 w 8328152"/>
                      <a:gd name="connsiteY11" fmla="*/ 1693173 h 2824655"/>
                      <a:gd name="connsiteX12" fmla="*/ 8328152 w 8328152"/>
                      <a:gd name="connsiteY12" fmla="*/ 2254865 h 2824655"/>
                      <a:gd name="connsiteX13" fmla="*/ 7533881 w 8328152"/>
                      <a:gd name="connsiteY13" fmla="*/ 2824655 h 2824655"/>
                      <a:gd name="connsiteX14" fmla="*/ 6773267 w 8328152"/>
                      <a:gd name="connsiteY14" fmla="*/ 2824655 h 2824655"/>
                      <a:gd name="connsiteX15" fmla="*/ 5675674 w 8328152"/>
                      <a:gd name="connsiteY15" fmla="*/ 2824655 h 2824655"/>
                      <a:gd name="connsiteX16" fmla="*/ 4780269 w 8328152"/>
                      <a:gd name="connsiteY16" fmla="*/ 2824655 h 2824655"/>
                      <a:gd name="connsiteX17" fmla="*/ 3884863 w 8328152"/>
                      <a:gd name="connsiteY17" fmla="*/ 2824655 h 2824655"/>
                      <a:gd name="connsiteX18" fmla="*/ 2787269 w 8328152"/>
                      <a:gd name="connsiteY18" fmla="*/ 2824655 h 2824655"/>
                      <a:gd name="connsiteX19" fmla="*/ 1757072 w 8328152"/>
                      <a:gd name="connsiteY19" fmla="*/ 2824655 h 2824655"/>
                      <a:gd name="connsiteX20" fmla="*/ 794270 w 8328152"/>
                      <a:gd name="connsiteY20" fmla="*/ 2824655 h 2824655"/>
                      <a:gd name="connsiteX21" fmla="*/ 0 w 8328152"/>
                      <a:gd name="connsiteY21" fmla="*/ 2254865 h 2824655"/>
                      <a:gd name="connsiteX22" fmla="*/ 0 w 8328152"/>
                      <a:gd name="connsiteY22" fmla="*/ 1693173 h 2824655"/>
                      <a:gd name="connsiteX23" fmla="*/ 0 w 8328152"/>
                      <a:gd name="connsiteY23" fmla="*/ 1148332 h 2824655"/>
                      <a:gd name="connsiteX24" fmla="*/ 0 w 8328152"/>
                      <a:gd name="connsiteY24" fmla="*/ 569789 h 28246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8328152" h="2824655" fill="none" extrusionOk="0">
                        <a:moveTo>
                          <a:pt x="0" y="569789"/>
                        </a:moveTo>
                        <a:cubicBezTo>
                          <a:pt x="-21173" y="248015"/>
                          <a:pt x="350344" y="-9090"/>
                          <a:pt x="794270" y="0"/>
                        </a:cubicBezTo>
                        <a:cubicBezTo>
                          <a:pt x="1032902" y="10698"/>
                          <a:pt x="1423440" y="-4390"/>
                          <a:pt x="1757072" y="0"/>
                        </a:cubicBezTo>
                        <a:cubicBezTo>
                          <a:pt x="2122947" y="24800"/>
                          <a:pt x="2193602" y="16728"/>
                          <a:pt x="2585081" y="0"/>
                        </a:cubicBezTo>
                        <a:cubicBezTo>
                          <a:pt x="2966687" y="-27930"/>
                          <a:pt x="3134466" y="40816"/>
                          <a:pt x="3413091" y="0"/>
                        </a:cubicBezTo>
                        <a:cubicBezTo>
                          <a:pt x="3736167" y="-46266"/>
                          <a:pt x="4192265" y="44495"/>
                          <a:pt x="4443288" y="0"/>
                        </a:cubicBezTo>
                        <a:cubicBezTo>
                          <a:pt x="4693118" y="-6120"/>
                          <a:pt x="5003799" y="-8121"/>
                          <a:pt x="5203901" y="0"/>
                        </a:cubicBezTo>
                        <a:cubicBezTo>
                          <a:pt x="5374082" y="42398"/>
                          <a:pt x="5696635" y="-42277"/>
                          <a:pt x="6031910" y="0"/>
                        </a:cubicBezTo>
                        <a:cubicBezTo>
                          <a:pt x="6304211" y="-51668"/>
                          <a:pt x="7195172" y="9147"/>
                          <a:pt x="7533881" y="0"/>
                        </a:cubicBezTo>
                        <a:cubicBezTo>
                          <a:pt x="7926784" y="-121037"/>
                          <a:pt x="8300925" y="212482"/>
                          <a:pt x="8328152" y="569789"/>
                        </a:cubicBezTo>
                        <a:cubicBezTo>
                          <a:pt x="8369739" y="857797"/>
                          <a:pt x="8345508" y="943735"/>
                          <a:pt x="8328152" y="1148332"/>
                        </a:cubicBezTo>
                        <a:cubicBezTo>
                          <a:pt x="8289250" y="1339501"/>
                          <a:pt x="8336594" y="1475806"/>
                          <a:pt x="8328152" y="1710024"/>
                        </a:cubicBezTo>
                        <a:cubicBezTo>
                          <a:pt x="8299854" y="1952954"/>
                          <a:pt x="8346878" y="2054940"/>
                          <a:pt x="8328152" y="2254865"/>
                        </a:cubicBezTo>
                        <a:cubicBezTo>
                          <a:pt x="8366639" y="2565017"/>
                          <a:pt x="7961120" y="2792378"/>
                          <a:pt x="7533881" y="2824655"/>
                        </a:cubicBezTo>
                        <a:cubicBezTo>
                          <a:pt x="7108471" y="2822375"/>
                          <a:pt x="6950721" y="2836035"/>
                          <a:pt x="6571079" y="2824655"/>
                        </a:cubicBezTo>
                        <a:cubicBezTo>
                          <a:pt x="6187562" y="2757023"/>
                          <a:pt x="5882839" y="2838391"/>
                          <a:pt x="5608279" y="2824655"/>
                        </a:cubicBezTo>
                        <a:cubicBezTo>
                          <a:pt x="5257301" y="2801491"/>
                          <a:pt x="5075371" y="2827093"/>
                          <a:pt x="4578079" y="2824655"/>
                        </a:cubicBezTo>
                        <a:cubicBezTo>
                          <a:pt x="4084837" y="2821269"/>
                          <a:pt x="3841667" y="2829443"/>
                          <a:pt x="3615279" y="2824655"/>
                        </a:cubicBezTo>
                        <a:cubicBezTo>
                          <a:pt x="3403042" y="2870273"/>
                          <a:pt x="2912631" y="2800265"/>
                          <a:pt x="2719872" y="2824655"/>
                        </a:cubicBezTo>
                        <a:cubicBezTo>
                          <a:pt x="2518682" y="2810346"/>
                          <a:pt x="2082604" y="2835693"/>
                          <a:pt x="1824467" y="2824655"/>
                        </a:cubicBezTo>
                        <a:cubicBezTo>
                          <a:pt x="1598074" y="2800973"/>
                          <a:pt x="1313564" y="2861756"/>
                          <a:pt x="794270" y="2824655"/>
                        </a:cubicBezTo>
                        <a:cubicBezTo>
                          <a:pt x="410074" y="2785777"/>
                          <a:pt x="151877" y="2551791"/>
                          <a:pt x="0" y="2254865"/>
                        </a:cubicBezTo>
                        <a:cubicBezTo>
                          <a:pt x="46874" y="2058585"/>
                          <a:pt x="-26974" y="1860053"/>
                          <a:pt x="0" y="1693173"/>
                        </a:cubicBezTo>
                        <a:cubicBezTo>
                          <a:pt x="13242" y="1528939"/>
                          <a:pt x="24445" y="1327176"/>
                          <a:pt x="0" y="1097779"/>
                        </a:cubicBezTo>
                        <a:cubicBezTo>
                          <a:pt x="-21818" y="877607"/>
                          <a:pt x="-37698" y="712246"/>
                          <a:pt x="0" y="569789"/>
                        </a:cubicBezTo>
                        <a:close/>
                      </a:path>
                      <a:path w="8328152" h="2824655" stroke="0" extrusionOk="0">
                        <a:moveTo>
                          <a:pt x="0" y="569789"/>
                        </a:moveTo>
                        <a:cubicBezTo>
                          <a:pt x="34415" y="275985"/>
                          <a:pt x="348985" y="-53183"/>
                          <a:pt x="794270" y="0"/>
                        </a:cubicBezTo>
                        <a:cubicBezTo>
                          <a:pt x="1082723" y="-34369"/>
                          <a:pt x="1578243" y="-34258"/>
                          <a:pt x="1824467" y="0"/>
                        </a:cubicBezTo>
                        <a:cubicBezTo>
                          <a:pt x="2051421" y="-2579"/>
                          <a:pt x="2399427" y="-48796"/>
                          <a:pt x="2652477" y="0"/>
                        </a:cubicBezTo>
                        <a:cubicBezTo>
                          <a:pt x="2944535" y="32276"/>
                          <a:pt x="3296586" y="7314"/>
                          <a:pt x="3480486" y="0"/>
                        </a:cubicBezTo>
                        <a:cubicBezTo>
                          <a:pt x="3622670" y="-15082"/>
                          <a:pt x="4166589" y="29412"/>
                          <a:pt x="4510684" y="0"/>
                        </a:cubicBezTo>
                        <a:cubicBezTo>
                          <a:pt x="4818115" y="18466"/>
                          <a:pt x="5147218" y="-16320"/>
                          <a:pt x="5406089" y="0"/>
                        </a:cubicBezTo>
                        <a:cubicBezTo>
                          <a:pt x="5707135" y="31899"/>
                          <a:pt x="6244562" y="36736"/>
                          <a:pt x="6503684" y="0"/>
                        </a:cubicBezTo>
                        <a:cubicBezTo>
                          <a:pt x="6812881" y="35646"/>
                          <a:pt x="7187069" y="38439"/>
                          <a:pt x="7533881" y="0"/>
                        </a:cubicBezTo>
                        <a:cubicBezTo>
                          <a:pt x="7877295" y="31761"/>
                          <a:pt x="8401388" y="161441"/>
                          <a:pt x="8328152" y="569789"/>
                        </a:cubicBezTo>
                        <a:cubicBezTo>
                          <a:pt x="8332545" y="713122"/>
                          <a:pt x="8295783" y="968102"/>
                          <a:pt x="8328152" y="1097779"/>
                        </a:cubicBezTo>
                        <a:cubicBezTo>
                          <a:pt x="8371827" y="1190391"/>
                          <a:pt x="8307772" y="1512969"/>
                          <a:pt x="8328152" y="1693173"/>
                        </a:cubicBezTo>
                        <a:cubicBezTo>
                          <a:pt x="8358573" y="1930417"/>
                          <a:pt x="8327272" y="1994917"/>
                          <a:pt x="8328152" y="2254865"/>
                        </a:cubicBezTo>
                        <a:cubicBezTo>
                          <a:pt x="8327817" y="2471685"/>
                          <a:pt x="7886114" y="2768397"/>
                          <a:pt x="7533881" y="2824655"/>
                        </a:cubicBezTo>
                        <a:cubicBezTo>
                          <a:pt x="7404336" y="2800848"/>
                          <a:pt x="6943392" y="2828713"/>
                          <a:pt x="6773267" y="2824655"/>
                        </a:cubicBezTo>
                        <a:cubicBezTo>
                          <a:pt x="6511970" y="2848596"/>
                          <a:pt x="6051666" y="2909113"/>
                          <a:pt x="5675674" y="2824655"/>
                        </a:cubicBezTo>
                        <a:cubicBezTo>
                          <a:pt x="5272624" y="2803444"/>
                          <a:pt x="5099847" y="2804585"/>
                          <a:pt x="4780269" y="2824655"/>
                        </a:cubicBezTo>
                        <a:cubicBezTo>
                          <a:pt x="4443722" y="2818938"/>
                          <a:pt x="4152954" y="2859352"/>
                          <a:pt x="3884863" y="2824655"/>
                        </a:cubicBezTo>
                        <a:cubicBezTo>
                          <a:pt x="3639990" y="2763942"/>
                          <a:pt x="3345889" y="2806915"/>
                          <a:pt x="2787269" y="2824655"/>
                        </a:cubicBezTo>
                        <a:cubicBezTo>
                          <a:pt x="2248853" y="2828114"/>
                          <a:pt x="2266690" y="2851637"/>
                          <a:pt x="1757072" y="2824655"/>
                        </a:cubicBezTo>
                        <a:cubicBezTo>
                          <a:pt x="1264520" y="2816040"/>
                          <a:pt x="997560" y="2861455"/>
                          <a:pt x="794270" y="2824655"/>
                        </a:cubicBezTo>
                        <a:cubicBezTo>
                          <a:pt x="368098" y="2772367"/>
                          <a:pt x="8740" y="2610462"/>
                          <a:pt x="0" y="2254865"/>
                        </a:cubicBezTo>
                        <a:cubicBezTo>
                          <a:pt x="13735" y="2078112"/>
                          <a:pt x="-42837" y="1987533"/>
                          <a:pt x="0" y="1693173"/>
                        </a:cubicBezTo>
                        <a:cubicBezTo>
                          <a:pt x="20169" y="1417708"/>
                          <a:pt x="8293" y="1420339"/>
                          <a:pt x="0" y="1148332"/>
                        </a:cubicBezTo>
                        <a:cubicBezTo>
                          <a:pt x="11665" y="873472"/>
                          <a:pt x="-816" y="731187"/>
                          <a:pt x="0" y="569789"/>
                        </a:cubicBezTo>
                        <a:close/>
                      </a:path>
                      <a:path w="8328152" h="2824655" fill="none" stroke="0" extrusionOk="0">
                        <a:moveTo>
                          <a:pt x="0" y="569789"/>
                        </a:moveTo>
                        <a:cubicBezTo>
                          <a:pt x="-17066" y="229733"/>
                          <a:pt x="435984" y="101292"/>
                          <a:pt x="794270" y="0"/>
                        </a:cubicBezTo>
                        <a:cubicBezTo>
                          <a:pt x="951837" y="16931"/>
                          <a:pt x="1335097" y="9457"/>
                          <a:pt x="1757072" y="0"/>
                        </a:cubicBezTo>
                        <a:cubicBezTo>
                          <a:pt x="2130699" y="24501"/>
                          <a:pt x="2177339" y="23180"/>
                          <a:pt x="2585081" y="0"/>
                        </a:cubicBezTo>
                        <a:cubicBezTo>
                          <a:pt x="2949801" y="-16818"/>
                          <a:pt x="3150624" y="-2419"/>
                          <a:pt x="3413091" y="0"/>
                        </a:cubicBezTo>
                        <a:cubicBezTo>
                          <a:pt x="3719670" y="-21802"/>
                          <a:pt x="4226532" y="7168"/>
                          <a:pt x="4443288" y="0"/>
                        </a:cubicBezTo>
                        <a:cubicBezTo>
                          <a:pt x="4649804" y="-62610"/>
                          <a:pt x="4951204" y="20889"/>
                          <a:pt x="5203901" y="0"/>
                        </a:cubicBezTo>
                        <a:cubicBezTo>
                          <a:pt x="5442205" y="-41593"/>
                          <a:pt x="5691790" y="20272"/>
                          <a:pt x="6031910" y="0"/>
                        </a:cubicBezTo>
                        <a:cubicBezTo>
                          <a:pt x="6301828" y="-11789"/>
                          <a:pt x="7044373" y="8744"/>
                          <a:pt x="7533881" y="0"/>
                        </a:cubicBezTo>
                        <a:cubicBezTo>
                          <a:pt x="7915480" y="-67307"/>
                          <a:pt x="8319901" y="188843"/>
                          <a:pt x="8328152" y="569789"/>
                        </a:cubicBezTo>
                        <a:cubicBezTo>
                          <a:pt x="8359585" y="826763"/>
                          <a:pt x="8369103" y="944493"/>
                          <a:pt x="8328152" y="1148332"/>
                        </a:cubicBezTo>
                        <a:cubicBezTo>
                          <a:pt x="8292525" y="1360758"/>
                          <a:pt x="8339417" y="1475148"/>
                          <a:pt x="8328152" y="1710024"/>
                        </a:cubicBezTo>
                        <a:cubicBezTo>
                          <a:pt x="8306592" y="1918834"/>
                          <a:pt x="8326359" y="2070763"/>
                          <a:pt x="8328152" y="2254865"/>
                        </a:cubicBezTo>
                        <a:cubicBezTo>
                          <a:pt x="8401186" y="2556341"/>
                          <a:pt x="7935224" y="2846357"/>
                          <a:pt x="7533881" y="2824655"/>
                        </a:cubicBezTo>
                        <a:cubicBezTo>
                          <a:pt x="7096916" y="2811548"/>
                          <a:pt x="6939729" y="2828243"/>
                          <a:pt x="6571079" y="2824655"/>
                        </a:cubicBezTo>
                        <a:cubicBezTo>
                          <a:pt x="6232958" y="2819139"/>
                          <a:pt x="5943116" y="2841464"/>
                          <a:pt x="5608279" y="2824655"/>
                        </a:cubicBezTo>
                        <a:cubicBezTo>
                          <a:pt x="5247843" y="2809223"/>
                          <a:pt x="5068993" y="2796212"/>
                          <a:pt x="4578079" y="2824655"/>
                        </a:cubicBezTo>
                        <a:cubicBezTo>
                          <a:pt x="4067407" y="2850349"/>
                          <a:pt x="3864857" y="2803602"/>
                          <a:pt x="3615279" y="2824655"/>
                        </a:cubicBezTo>
                        <a:cubicBezTo>
                          <a:pt x="3422035" y="2861759"/>
                          <a:pt x="2927009" y="2832508"/>
                          <a:pt x="2719872" y="2824655"/>
                        </a:cubicBezTo>
                        <a:cubicBezTo>
                          <a:pt x="2543651" y="2863435"/>
                          <a:pt x="2009563" y="2836182"/>
                          <a:pt x="1824467" y="2824655"/>
                        </a:cubicBezTo>
                        <a:cubicBezTo>
                          <a:pt x="1588703" y="2839814"/>
                          <a:pt x="1305414" y="2823569"/>
                          <a:pt x="794270" y="2824655"/>
                        </a:cubicBezTo>
                        <a:cubicBezTo>
                          <a:pt x="354245" y="2866136"/>
                          <a:pt x="144588" y="2532945"/>
                          <a:pt x="0" y="2254865"/>
                        </a:cubicBezTo>
                        <a:cubicBezTo>
                          <a:pt x="24290" y="2006971"/>
                          <a:pt x="-1622" y="1855306"/>
                          <a:pt x="0" y="1693173"/>
                        </a:cubicBezTo>
                        <a:cubicBezTo>
                          <a:pt x="-16225" y="1557229"/>
                          <a:pt x="9283" y="1317445"/>
                          <a:pt x="0" y="1097779"/>
                        </a:cubicBezTo>
                        <a:cubicBezTo>
                          <a:pt x="-16805" y="901394"/>
                          <a:pt x="-56029" y="721660"/>
                          <a:pt x="0" y="56978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757748" algn="just" defTabSz="1219170">
              <a:lnSpc>
                <a:spcPct val="150000"/>
              </a:lnSpc>
              <a:buClr>
                <a:srgbClr val="000000"/>
              </a:buClr>
            </a:pPr>
            <a:endParaRPr lang="en-US" sz="1900" b="1" i="1" kern="0" dirty="0">
              <a:effectLst/>
              <a:latin typeface="UTM Avo" panose="020406030505060202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757748" algn="just" defTabSz="1219170">
              <a:lnSpc>
                <a:spcPct val="150000"/>
              </a:lnSpc>
              <a:buClr>
                <a:srgbClr val="000000"/>
              </a:buClr>
            </a:pPr>
            <a:endParaRPr lang="en-US" sz="1900" b="1" i="1" dirty="0">
              <a:latin typeface="UTM Avo" panose="020406030505060202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757748" algn="just" defTabSz="1219170">
              <a:lnSpc>
                <a:spcPct val="150000"/>
              </a:lnSpc>
              <a:buClr>
                <a:srgbClr val="000000"/>
              </a:buClr>
            </a:pPr>
            <a:endParaRPr lang="en-US" sz="1900" b="1" i="1" kern="0" dirty="0">
              <a:effectLst/>
              <a:latin typeface="UTM Avo" panose="020406030505060202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757748" algn="just" defTabSz="1219170">
              <a:lnSpc>
                <a:spcPct val="150000"/>
              </a:lnSpc>
              <a:buClr>
                <a:srgbClr val="000000"/>
              </a:buClr>
            </a:pPr>
            <a:endParaRPr lang="en-US" sz="1900" b="1" i="1" dirty="0">
              <a:latin typeface="UTM Avo" panose="020406030505060202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757748" algn="just" defTabSz="1219170">
              <a:lnSpc>
                <a:spcPct val="150000"/>
              </a:lnSpc>
              <a:buClr>
                <a:srgbClr val="000000"/>
              </a:buClr>
            </a:pPr>
            <a:endParaRPr lang="en-US" sz="1900" b="1" i="1" kern="0" dirty="0">
              <a:effectLst/>
              <a:latin typeface="UTM Avo" panose="020406030505060202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757748" algn="just" defTabSz="1219170">
              <a:lnSpc>
                <a:spcPct val="150000"/>
              </a:lnSpc>
              <a:buClr>
                <a:srgbClr val="000000"/>
              </a:buClr>
            </a:pPr>
            <a:endParaRPr lang="en-US" sz="1900" b="1" i="1" dirty="0">
              <a:latin typeface="UTM Avo" panose="020406030505060202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757748" algn="just" defTabSz="1219170">
              <a:lnSpc>
                <a:spcPct val="150000"/>
              </a:lnSpc>
              <a:buClr>
                <a:srgbClr val="000000"/>
              </a:buClr>
            </a:pPr>
            <a:endParaRPr lang="en-US" sz="1900" b="1" i="1" kern="0" dirty="0">
              <a:effectLst/>
              <a:latin typeface="UTM Avo" panose="020406030505060202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757748" algn="just" defTabSz="1219170">
              <a:lnSpc>
                <a:spcPct val="150000"/>
              </a:lnSpc>
              <a:buClr>
                <a:srgbClr val="000000"/>
              </a:buClr>
            </a:pPr>
            <a:endParaRPr lang="en-US" sz="1900" b="1" i="1" dirty="0">
              <a:latin typeface="UTM Avo" panose="020406030505060202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757748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i="1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    Em </a:t>
            </a:r>
            <a:r>
              <a:rPr lang="en-US" sz="2800" b="1" i="1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học</a:t>
            </a:r>
            <a:r>
              <a:rPr lang="en-US" sz="2800" b="1" i="1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tập</a:t>
            </a:r>
            <a:r>
              <a:rPr lang="en-US" sz="2800" b="1" i="1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được</a:t>
            </a:r>
            <a:r>
              <a:rPr lang="en-US" sz="2800" b="1" i="1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điều</a:t>
            </a:r>
            <a:r>
              <a:rPr lang="en-US" sz="2800" b="1" i="1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gì</a:t>
            </a:r>
            <a:r>
              <a:rPr lang="en-US" sz="2800" b="1" i="1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 ở </a:t>
            </a:r>
            <a:r>
              <a:rPr lang="en-US" sz="2800" b="1" i="1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những</a:t>
            </a:r>
            <a:r>
              <a:rPr lang="en-US" sz="2800" b="1" i="1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phẩm</a:t>
            </a:r>
            <a:r>
              <a:rPr lang="en-US" sz="2800" b="1" i="1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chất</a:t>
            </a:r>
            <a:r>
              <a:rPr lang="en-US" sz="2800" b="1" i="1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tốt</a:t>
            </a:r>
            <a:r>
              <a:rPr lang="en-US" sz="2800" b="1" i="1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đẹp</a:t>
            </a:r>
            <a:r>
              <a:rPr lang="en-US" sz="2800" b="1" i="1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của</a:t>
            </a:r>
            <a:r>
              <a:rPr lang="en-US" sz="2800" b="1" i="1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vợ</a:t>
            </a:r>
            <a:r>
              <a:rPr lang="en-US" sz="2800" b="1" i="1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chồng</a:t>
            </a:r>
            <a:r>
              <a:rPr lang="en-US" sz="2800" b="1" i="1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 Mai An </a:t>
            </a:r>
            <a:r>
              <a:rPr lang="en-US" sz="2800" b="1" i="1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Tiêm</a:t>
            </a:r>
            <a:r>
              <a:rPr lang="en-US" sz="2800" b="1" i="1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?</a:t>
            </a:r>
            <a:endParaRPr lang="en-US" sz="2800" b="1" dirty="0"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  <a:p>
            <a:pPr marL="757748" algn="just" defTabSz="1219170">
              <a:lnSpc>
                <a:spcPct val="150000"/>
              </a:lnSpc>
              <a:buClr>
                <a:srgbClr val="000000"/>
              </a:buClr>
            </a:pPr>
            <a:endParaRPr lang="en-US" sz="1900" b="1" i="1" kern="0" dirty="0">
              <a:effectLst/>
              <a:latin typeface="UTM Avo" panose="020406030505060202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34">
            <a:extLst>
              <a:ext uri="{FF2B5EF4-FFF2-40B4-BE49-F238E27FC236}">
                <a16:creationId xmlns:a16="http://schemas.microsoft.com/office/drawing/2014/main" id="{6C97749B-AC12-A1F5-493E-D92D0E66CDCA}"/>
              </a:ext>
            </a:extLst>
          </p:cNvPr>
          <p:cNvSpPr/>
          <p:nvPr/>
        </p:nvSpPr>
        <p:spPr>
          <a:xfrm>
            <a:off x="380603" y="2341703"/>
            <a:ext cx="8624458" cy="1295488"/>
          </a:xfrm>
          <a:custGeom>
            <a:avLst/>
            <a:gdLst>
              <a:gd name="connsiteX0" fmla="*/ 0 w 8624458"/>
              <a:gd name="connsiteY0" fmla="*/ 261325 h 1295488"/>
              <a:gd name="connsiteX1" fmla="*/ 822529 w 8624458"/>
              <a:gd name="connsiteY1" fmla="*/ 0 h 1295488"/>
              <a:gd name="connsiteX2" fmla="*/ 1819586 w 8624458"/>
              <a:gd name="connsiteY2" fmla="*/ 0 h 1295488"/>
              <a:gd name="connsiteX3" fmla="*/ 2677055 w 8624458"/>
              <a:gd name="connsiteY3" fmla="*/ 0 h 1295488"/>
              <a:gd name="connsiteX4" fmla="*/ 3534524 w 8624458"/>
              <a:gd name="connsiteY4" fmla="*/ 0 h 1295488"/>
              <a:gd name="connsiteX5" fmla="*/ 4601375 w 8624458"/>
              <a:gd name="connsiteY5" fmla="*/ 0 h 1295488"/>
              <a:gd name="connsiteX6" fmla="*/ 5389049 w 8624458"/>
              <a:gd name="connsiteY6" fmla="*/ 0 h 1295488"/>
              <a:gd name="connsiteX7" fmla="*/ 6246518 w 8624458"/>
              <a:gd name="connsiteY7" fmla="*/ 0 h 1295488"/>
              <a:gd name="connsiteX8" fmla="*/ 7801927 w 8624458"/>
              <a:gd name="connsiteY8" fmla="*/ 0 h 1295488"/>
              <a:gd name="connsiteX9" fmla="*/ 8624458 w 8624458"/>
              <a:gd name="connsiteY9" fmla="*/ 261325 h 1295488"/>
              <a:gd name="connsiteX10" fmla="*/ 8624458 w 8624458"/>
              <a:gd name="connsiteY10" fmla="*/ 526666 h 1295488"/>
              <a:gd name="connsiteX11" fmla="*/ 8624458 w 8624458"/>
              <a:gd name="connsiteY11" fmla="*/ 784278 h 1295488"/>
              <a:gd name="connsiteX12" fmla="*/ 8624458 w 8624458"/>
              <a:gd name="connsiteY12" fmla="*/ 1034161 h 1295488"/>
              <a:gd name="connsiteX13" fmla="*/ 7801927 w 8624458"/>
              <a:gd name="connsiteY13" fmla="*/ 1295488 h 1295488"/>
              <a:gd name="connsiteX14" fmla="*/ 7323340 w 8624458"/>
              <a:gd name="connsiteY14" fmla="*/ 1295488 h 1295488"/>
              <a:gd name="connsiteX15" fmla="*/ 6804870 w 8624458"/>
              <a:gd name="connsiteY15" fmla="*/ 1295488 h 1295488"/>
              <a:gd name="connsiteX16" fmla="*/ 5807815 w 8624458"/>
              <a:gd name="connsiteY16" fmla="*/ 1295488 h 1295488"/>
              <a:gd name="connsiteX17" fmla="*/ 4740961 w 8624458"/>
              <a:gd name="connsiteY17" fmla="*/ 1295488 h 1295488"/>
              <a:gd name="connsiteX18" fmla="*/ 4242434 w 8624458"/>
              <a:gd name="connsiteY18" fmla="*/ 1295488 h 1295488"/>
              <a:gd name="connsiteX19" fmla="*/ 3743906 w 8624458"/>
              <a:gd name="connsiteY19" fmla="*/ 1295488 h 1295488"/>
              <a:gd name="connsiteX20" fmla="*/ 2816641 w 8624458"/>
              <a:gd name="connsiteY20" fmla="*/ 1295488 h 1295488"/>
              <a:gd name="connsiteX21" fmla="*/ 1889379 w 8624458"/>
              <a:gd name="connsiteY21" fmla="*/ 1295488 h 1295488"/>
              <a:gd name="connsiteX22" fmla="*/ 822529 w 8624458"/>
              <a:gd name="connsiteY22" fmla="*/ 1295488 h 1295488"/>
              <a:gd name="connsiteX23" fmla="*/ 0 w 8624458"/>
              <a:gd name="connsiteY23" fmla="*/ 1034161 h 1295488"/>
              <a:gd name="connsiteX24" fmla="*/ 0 w 8624458"/>
              <a:gd name="connsiteY24" fmla="*/ 776549 h 1295488"/>
              <a:gd name="connsiteX25" fmla="*/ 0 w 8624458"/>
              <a:gd name="connsiteY25" fmla="*/ 503480 h 1295488"/>
              <a:gd name="connsiteX26" fmla="*/ 0 w 8624458"/>
              <a:gd name="connsiteY26" fmla="*/ 261325 h 1295488"/>
              <a:gd name="connsiteX0" fmla="*/ 0 w 8624458"/>
              <a:gd name="connsiteY0" fmla="*/ 261325 h 1295488"/>
              <a:gd name="connsiteX1" fmla="*/ 822529 w 8624458"/>
              <a:gd name="connsiteY1" fmla="*/ 0 h 1295488"/>
              <a:gd name="connsiteX2" fmla="*/ 1889379 w 8624458"/>
              <a:gd name="connsiteY2" fmla="*/ 0 h 1295488"/>
              <a:gd name="connsiteX3" fmla="*/ 2746849 w 8624458"/>
              <a:gd name="connsiteY3" fmla="*/ 0 h 1295488"/>
              <a:gd name="connsiteX4" fmla="*/ 3604317 w 8624458"/>
              <a:gd name="connsiteY4" fmla="*/ 0 h 1295488"/>
              <a:gd name="connsiteX5" fmla="*/ 4671168 w 8624458"/>
              <a:gd name="connsiteY5" fmla="*/ 0 h 1295488"/>
              <a:gd name="connsiteX6" fmla="*/ 5598431 w 8624458"/>
              <a:gd name="connsiteY6" fmla="*/ 0 h 1295488"/>
              <a:gd name="connsiteX7" fmla="*/ 6735077 w 8624458"/>
              <a:gd name="connsiteY7" fmla="*/ 0 h 1295488"/>
              <a:gd name="connsiteX8" fmla="*/ 7801927 w 8624458"/>
              <a:gd name="connsiteY8" fmla="*/ 0 h 1295488"/>
              <a:gd name="connsiteX9" fmla="*/ 8624458 w 8624458"/>
              <a:gd name="connsiteY9" fmla="*/ 261325 h 1295488"/>
              <a:gd name="connsiteX10" fmla="*/ 8624458 w 8624458"/>
              <a:gd name="connsiteY10" fmla="*/ 503480 h 1295488"/>
              <a:gd name="connsiteX11" fmla="*/ 8624458 w 8624458"/>
              <a:gd name="connsiteY11" fmla="*/ 776549 h 1295488"/>
              <a:gd name="connsiteX12" fmla="*/ 8624458 w 8624458"/>
              <a:gd name="connsiteY12" fmla="*/ 1034161 h 1295488"/>
              <a:gd name="connsiteX13" fmla="*/ 7801927 w 8624458"/>
              <a:gd name="connsiteY13" fmla="*/ 1295488 h 1295488"/>
              <a:gd name="connsiteX14" fmla="*/ 7014251 w 8624458"/>
              <a:gd name="connsiteY14" fmla="*/ 1295488 h 1295488"/>
              <a:gd name="connsiteX15" fmla="*/ 5877607 w 8624458"/>
              <a:gd name="connsiteY15" fmla="*/ 1295488 h 1295488"/>
              <a:gd name="connsiteX16" fmla="*/ 4950345 w 8624458"/>
              <a:gd name="connsiteY16" fmla="*/ 1295488 h 1295488"/>
              <a:gd name="connsiteX17" fmla="*/ 4023081 w 8624458"/>
              <a:gd name="connsiteY17" fmla="*/ 1295488 h 1295488"/>
              <a:gd name="connsiteX18" fmla="*/ 2886436 w 8624458"/>
              <a:gd name="connsiteY18" fmla="*/ 1295488 h 1295488"/>
              <a:gd name="connsiteX19" fmla="*/ 1819586 w 8624458"/>
              <a:gd name="connsiteY19" fmla="*/ 1295488 h 1295488"/>
              <a:gd name="connsiteX20" fmla="*/ 822529 w 8624458"/>
              <a:gd name="connsiteY20" fmla="*/ 1295488 h 1295488"/>
              <a:gd name="connsiteX21" fmla="*/ 0 w 8624458"/>
              <a:gd name="connsiteY21" fmla="*/ 1034161 h 1295488"/>
              <a:gd name="connsiteX22" fmla="*/ 0 w 8624458"/>
              <a:gd name="connsiteY22" fmla="*/ 776549 h 1295488"/>
              <a:gd name="connsiteX23" fmla="*/ 0 w 8624458"/>
              <a:gd name="connsiteY23" fmla="*/ 526666 h 1295488"/>
              <a:gd name="connsiteX24" fmla="*/ 0 w 8624458"/>
              <a:gd name="connsiteY24" fmla="*/ 261325 h 1295488"/>
              <a:gd name="connsiteX0" fmla="*/ 0 w 8624458"/>
              <a:gd name="connsiteY0" fmla="*/ 261325 h 1295488"/>
              <a:gd name="connsiteX1" fmla="*/ 822529 w 8624458"/>
              <a:gd name="connsiteY1" fmla="*/ 0 h 1295488"/>
              <a:gd name="connsiteX2" fmla="*/ 1819586 w 8624458"/>
              <a:gd name="connsiteY2" fmla="*/ 0 h 1295488"/>
              <a:gd name="connsiteX3" fmla="*/ 2677055 w 8624458"/>
              <a:gd name="connsiteY3" fmla="*/ 0 h 1295488"/>
              <a:gd name="connsiteX4" fmla="*/ 3534524 w 8624458"/>
              <a:gd name="connsiteY4" fmla="*/ 0 h 1295488"/>
              <a:gd name="connsiteX5" fmla="*/ 4601375 w 8624458"/>
              <a:gd name="connsiteY5" fmla="*/ 0 h 1295488"/>
              <a:gd name="connsiteX6" fmla="*/ 5389049 w 8624458"/>
              <a:gd name="connsiteY6" fmla="*/ 0 h 1295488"/>
              <a:gd name="connsiteX7" fmla="*/ 6246518 w 8624458"/>
              <a:gd name="connsiteY7" fmla="*/ 0 h 1295488"/>
              <a:gd name="connsiteX8" fmla="*/ 7801927 w 8624458"/>
              <a:gd name="connsiteY8" fmla="*/ 0 h 1295488"/>
              <a:gd name="connsiteX9" fmla="*/ 8624458 w 8624458"/>
              <a:gd name="connsiteY9" fmla="*/ 261325 h 1295488"/>
              <a:gd name="connsiteX10" fmla="*/ 8624458 w 8624458"/>
              <a:gd name="connsiteY10" fmla="*/ 526666 h 1295488"/>
              <a:gd name="connsiteX11" fmla="*/ 8624458 w 8624458"/>
              <a:gd name="connsiteY11" fmla="*/ 784278 h 1295488"/>
              <a:gd name="connsiteX12" fmla="*/ 8624458 w 8624458"/>
              <a:gd name="connsiteY12" fmla="*/ 1034161 h 1295488"/>
              <a:gd name="connsiteX13" fmla="*/ 7801927 w 8624458"/>
              <a:gd name="connsiteY13" fmla="*/ 1295488 h 1295488"/>
              <a:gd name="connsiteX14" fmla="*/ 6804870 w 8624458"/>
              <a:gd name="connsiteY14" fmla="*/ 1295488 h 1295488"/>
              <a:gd name="connsiteX15" fmla="*/ 5807815 w 8624458"/>
              <a:gd name="connsiteY15" fmla="*/ 1295488 h 1295488"/>
              <a:gd name="connsiteX16" fmla="*/ 4740961 w 8624458"/>
              <a:gd name="connsiteY16" fmla="*/ 1295488 h 1295488"/>
              <a:gd name="connsiteX17" fmla="*/ 3743906 w 8624458"/>
              <a:gd name="connsiteY17" fmla="*/ 1295488 h 1295488"/>
              <a:gd name="connsiteX18" fmla="*/ 2816641 w 8624458"/>
              <a:gd name="connsiteY18" fmla="*/ 1295488 h 1295488"/>
              <a:gd name="connsiteX19" fmla="*/ 1889379 w 8624458"/>
              <a:gd name="connsiteY19" fmla="*/ 1295488 h 1295488"/>
              <a:gd name="connsiteX20" fmla="*/ 822529 w 8624458"/>
              <a:gd name="connsiteY20" fmla="*/ 1295488 h 1295488"/>
              <a:gd name="connsiteX21" fmla="*/ 0 w 8624458"/>
              <a:gd name="connsiteY21" fmla="*/ 1034161 h 1295488"/>
              <a:gd name="connsiteX22" fmla="*/ 0 w 8624458"/>
              <a:gd name="connsiteY22" fmla="*/ 776549 h 1295488"/>
              <a:gd name="connsiteX23" fmla="*/ 0 w 8624458"/>
              <a:gd name="connsiteY23" fmla="*/ 503480 h 1295488"/>
              <a:gd name="connsiteX24" fmla="*/ 0 w 8624458"/>
              <a:gd name="connsiteY24" fmla="*/ 261325 h 129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624458" h="1295488" fill="none" extrusionOk="0">
                <a:moveTo>
                  <a:pt x="0" y="261325"/>
                </a:moveTo>
                <a:cubicBezTo>
                  <a:pt x="234" y="87618"/>
                  <a:pt x="450463" y="-39018"/>
                  <a:pt x="822529" y="0"/>
                </a:cubicBezTo>
                <a:cubicBezTo>
                  <a:pt x="1043957" y="-8514"/>
                  <a:pt x="1475943" y="12277"/>
                  <a:pt x="1819586" y="0"/>
                </a:cubicBezTo>
                <a:cubicBezTo>
                  <a:pt x="2204068" y="7182"/>
                  <a:pt x="2269093" y="10849"/>
                  <a:pt x="2677055" y="0"/>
                </a:cubicBezTo>
                <a:cubicBezTo>
                  <a:pt x="3095099" y="992"/>
                  <a:pt x="3255151" y="25378"/>
                  <a:pt x="3534524" y="0"/>
                </a:cubicBezTo>
                <a:cubicBezTo>
                  <a:pt x="3813484" y="3921"/>
                  <a:pt x="4349763" y="-19928"/>
                  <a:pt x="4601375" y="0"/>
                </a:cubicBezTo>
                <a:cubicBezTo>
                  <a:pt x="4837153" y="-14510"/>
                  <a:pt x="5199392" y="-6840"/>
                  <a:pt x="5389049" y="0"/>
                </a:cubicBezTo>
                <a:cubicBezTo>
                  <a:pt x="5535978" y="-11317"/>
                  <a:pt x="5882008" y="20225"/>
                  <a:pt x="6246518" y="0"/>
                </a:cubicBezTo>
                <a:cubicBezTo>
                  <a:pt x="6567900" y="23025"/>
                  <a:pt x="7439903" y="9532"/>
                  <a:pt x="7801927" y="0"/>
                </a:cubicBezTo>
                <a:cubicBezTo>
                  <a:pt x="8183320" y="-82477"/>
                  <a:pt x="8586636" y="77122"/>
                  <a:pt x="8624458" y="261325"/>
                </a:cubicBezTo>
                <a:cubicBezTo>
                  <a:pt x="8666694" y="394069"/>
                  <a:pt x="8645609" y="431144"/>
                  <a:pt x="8624458" y="526666"/>
                </a:cubicBezTo>
                <a:cubicBezTo>
                  <a:pt x="8580422" y="614945"/>
                  <a:pt x="8639879" y="676429"/>
                  <a:pt x="8624458" y="784278"/>
                </a:cubicBezTo>
                <a:cubicBezTo>
                  <a:pt x="8590273" y="910634"/>
                  <a:pt x="8645946" y="940864"/>
                  <a:pt x="8624458" y="1034161"/>
                </a:cubicBezTo>
                <a:cubicBezTo>
                  <a:pt x="8628166" y="1125561"/>
                  <a:pt x="8172026" y="1265252"/>
                  <a:pt x="7801927" y="1295488"/>
                </a:cubicBezTo>
                <a:cubicBezTo>
                  <a:pt x="7704998" y="1281832"/>
                  <a:pt x="7512118" y="1315009"/>
                  <a:pt x="7323340" y="1295488"/>
                </a:cubicBezTo>
                <a:cubicBezTo>
                  <a:pt x="7134562" y="1275967"/>
                  <a:pt x="6979356" y="1300207"/>
                  <a:pt x="6804870" y="1295488"/>
                </a:cubicBezTo>
                <a:cubicBezTo>
                  <a:pt x="6412772" y="1271396"/>
                  <a:pt x="6085047" y="1248956"/>
                  <a:pt x="5807815" y="1295488"/>
                </a:cubicBezTo>
                <a:cubicBezTo>
                  <a:pt x="5424251" y="1246413"/>
                  <a:pt x="5299188" y="1283638"/>
                  <a:pt x="4740961" y="1295488"/>
                </a:cubicBezTo>
                <a:cubicBezTo>
                  <a:pt x="4563455" y="1316345"/>
                  <a:pt x="4461804" y="1290833"/>
                  <a:pt x="4242434" y="1295488"/>
                </a:cubicBezTo>
                <a:cubicBezTo>
                  <a:pt x="4023064" y="1300143"/>
                  <a:pt x="3883163" y="1310844"/>
                  <a:pt x="3743906" y="1295488"/>
                </a:cubicBezTo>
                <a:cubicBezTo>
                  <a:pt x="3539394" y="1343957"/>
                  <a:pt x="2996252" y="1303032"/>
                  <a:pt x="2816641" y="1295488"/>
                </a:cubicBezTo>
                <a:cubicBezTo>
                  <a:pt x="2625332" y="1226079"/>
                  <a:pt x="2147531" y="1366456"/>
                  <a:pt x="1889379" y="1295488"/>
                </a:cubicBezTo>
                <a:cubicBezTo>
                  <a:pt x="1707747" y="1296475"/>
                  <a:pt x="1350411" y="1355970"/>
                  <a:pt x="822529" y="1295488"/>
                </a:cubicBezTo>
                <a:cubicBezTo>
                  <a:pt x="430963" y="1272799"/>
                  <a:pt x="149958" y="1149519"/>
                  <a:pt x="0" y="1034161"/>
                </a:cubicBezTo>
                <a:cubicBezTo>
                  <a:pt x="50436" y="941332"/>
                  <a:pt x="-33137" y="851390"/>
                  <a:pt x="0" y="776549"/>
                </a:cubicBezTo>
                <a:cubicBezTo>
                  <a:pt x="13260" y="684538"/>
                  <a:pt x="31260" y="603607"/>
                  <a:pt x="0" y="503480"/>
                </a:cubicBezTo>
                <a:cubicBezTo>
                  <a:pt x="-22895" y="404189"/>
                  <a:pt x="-28160" y="331564"/>
                  <a:pt x="0" y="261325"/>
                </a:cubicBezTo>
                <a:close/>
              </a:path>
              <a:path w="8624458" h="1295488" stroke="0" extrusionOk="0">
                <a:moveTo>
                  <a:pt x="0" y="261325"/>
                </a:moveTo>
                <a:cubicBezTo>
                  <a:pt x="18303" y="121252"/>
                  <a:pt x="332480" y="-25669"/>
                  <a:pt x="822529" y="0"/>
                </a:cubicBezTo>
                <a:cubicBezTo>
                  <a:pt x="1103395" y="30891"/>
                  <a:pt x="1610071" y="-31880"/>
                  <a:pt x="1889379" y="0"/>
                </a:cubicBezTo>
                <a:cubicBezTo>
                  <a:pt x="2168303" y="18822"/>
                  <a:pt x="2502064" y="16189"/>
                  <a:pt x="2746849" y="0"/>
                </a:cubicBezTo>
                <a:cubicBezTo>
                  <a:pt x="3079659" y="45490"/>
                  <a:pt x="3412656" y="42299"/>
                  <a:pt x="3604317" y="0"/>
                </a:cubicBezTo>
                <a:cubicBezTo>
                  <a:pt x="3709718" y="3224"/>
                  <a:pt x="4319312" y="-19351"/>
                  <a:pt x="4671168" y="0"/>
                </a:cubicBezTo>
                <a:cubicBezTo>
                  <a:pt x="4953664" y="17570"/>
                  <a:pt x="5369018" y="-29527"/>
                  <a:pt x="5598431" y="0"/>
                </a:cubicBezTo>
                <a:cubicBezTo>
                  <a:pt x="5922331" y="-36066"/>
                  <a:pt x="6467191" y="31260"/>
                  <a:pt x="6735077" y="0"/>
                </a:cubicBezTo>
                <a:cubicBezTo>
                  <a:pt x="7090572" y="71407"/>
                  <a:pt x="7437256" y="-19961"/>
                  <a:pt x="7801927" y="0"/>
                </a:cubicBezTo>
                <a:cubicBezTo>
                  <a:pt x="8148333" y="-23147"/>
                  <a:pt x="8660430" y="84308"/>
                  <a:pt x="8624458" y="261325"/>
                </a:cubicBezTo>
                <a:cubicBezTo>
                  <a:pt x="8631938" y="326741"/>
                  <a:pt x="8585359" y="443483"/>
                  <a:pt x="8624458" y="503480"/>
                </a:cubicBezTo>
                <a:cubicBezTo>
                  <a:pt x="8664740" y="548526"/>
                  <a:pt x="8598798" y="704308"/>
                  <a:pt x="8624458" y="776549"/>
                </a:cubicBezTo>
                <a:cubicBezTo>
                  <a:pt x="8658303" y="880435"/>
                  <a:pt x="8624285" y="910950"/>
                  <a:pt x="8624458" y="1034161"/>
                </a:cubicBezTo>
                <a:cubicBezTo>
                  <a:pt x="8572221" y="1072533"/>
                  <a:pt x="8204051" y="1299488"/>
                  <a:pt x="7801927" y="1295488"/>
                </a:cubicBezTo>
                <a:cubicBezTo>
                  <a:pt x="7672756" y="1265462"/>
                  <a:pt x="7215438" y="1274308"/>
                  <a:pt x="7014251" y="1295488"/>
                </a:cubicBezTo>
                <a:cubicBezTo>
                  <a:pt x="6772024" y="1397261"/>
                  <a:pt x="6192947" y="1355374"/>
                  <a:pt x="5877607" y="1295488"/>
                </a:cubicBezTo>
                <a:cubicBezTo>
                  <a:pt x="5490807" y="1313638"/>
                  <a:pt x="5298015" y="1320327"/>
                  <a:pt x="4950345" y="1295488"/>
                </a:cubicBezTo>
                <a:cubicBezTo>
                  <a:pt x="4609192" y="1287035"/>
                  <a:pt x="4289710" y="1321005"/>
                  <a:pt x="4023081" y="1295488"/>
                </a:cubicBezTo>
                <a:cubicBezTo>
                  <a:pt x="3766634" y="1245376"/>
                  <a:pt x="3424812" y="1319599"/>
                  <a:pt x="2886436" y="1295488"/>
                </a:cubicBezTo>
                <a:cubicBezTo>
                  <a:pt x="2328389" y="1299197"/>
                  <a:pt x="2347972" y="1308111"/>
                  <a:pt x="1819586" y="1295488"/>
                </a:cubicBezTo>
                <a:cubicBezTo>
                  <a:pt x="1340347" y="1286404"/>
                  <a:pt x="1036623" y="1330584"/>
                  <a:pt x="822529" y="1295488"/>
                </a:cubicBezTo>
                <a:cubicBezTo>
                  <a:pt x="383494" y="1244142"/>
                  <a:pt x="19657" y="1194880"/>
                  <a:pt x="0" y="1034161"/>
                </a:cubicBezTo>
                <a:cubicBezTo>
                  <a:pt x="21014" y="953316"/>
                  <a:pt x="-50219" y="904557"/>
                  <a:pt x="0" y="776549"/>
                </a:cubicBezTo>
                <a:cubicBezTo>
                  <a:pt x="20196" y="647990"/>
                  <a:pt x="8816" y="648628"/>
                  <a:pt x="0" y="526666"/>
                </a:cubicBezTo>
                <a:cubicBezTo>
                  <a:pt x="12219" y="403291"/>
                  <a:pt x="-7602" y="344405"/>
                  <a:pt x="0" y="261325"/>
                </a:cubicBezTo>
                <a:close/>
              </a:path>
              <a:path w="8624458" h="1295488" fill="none" stroke="0" extrusionOk="0">
                <a:moveTo>
                  <a:pt x="0" y="261325"/>
                </a:moveTo>
                <a:cubicBezTo>
                  <a:pt x="25462" y="104344"/>
                  <a:pt x="461649" y="14026"/>
                  <a:pt x="822529" y="0"/>
                </a:cubicBezTo>
                <a:cubicBezTo>
                  <a:pt x="1012015" y="-56893"/>
                  <a:pt x="1422173" y="-84577"/>
                  <a:pt x="1819586" y="0"/>
                </a:cubicBezTo>
                <a:cubicBezTo>
                  <a:pt x="2205817" y="8106"/>
                  <a:pt x="2245969" y="12569"/>
                  <a:pt x="2677055" y="0"/>
                </a:cubicBezTo>
                <a:cubicBezTo>
                  <a:pt x="3078911" y="21826"/>
                  <a:pt x="3226346" y="-31066"/>
                  <a:pt x="3534524" y="0"/>
                </a:cubicBezTo>
                <a:cubicBezTo>
                  <a:pt x="3830696" y="-7858"/>
                  <a:pt x="4352473" y="-22736"/>
                  <a:pt x="4601375" y="0"/>
                </a:cubicBezTo>
                <a:cubicBezTo>
                  <a:pt x="4827597" y="-23221"/>
                  <a:pt x="5159544" y="23944"/>
                  <a:pt x="5389049" y="0"/>
                </a:cubicBezTo>
                <a:cubicBezTo>
                  <a:pt x="5615152" y="-28664"/>
                  <a:pt x="5900450" y="-6525"/>
                  <a:pt x="6246518" y="0"/>
                </a:cubicBezTo>
                <a:cubicBezTo>
                  <a:pt x="6537976" y="-10188"/>
                  <a:pt x="7271998" y="84766"/>
                  <a:pt x="7801927" y="0"/>
                </a:cubicBezTo>
                <a:cubicBezTo>
                  <a:pt x="8213912" y="5407"/>
                  <a:pt x="8598086" y="71277"/>
                  <a:pt x="8624458" y="261325"/>
                </a:cubicBezTo>
                <a:cubicBezTo>
                  <a:pt x="8663541" y="373694"/>
                  <a:pt x="8669206" y="428439"/>
                  <a:pt x="8624458" y="526666"/>
                </a:cubicBezTo>
                <a:cubicBezTo>
                  <a:pt x="8588094" y="638114"/>
                  <a:pt x="8639567" y="667451"/>
                  <a:pt x="8624458" y="784278"/>
                </a:cubicBezTo>
                <a:cubicBezTo>
                  <a:pt x="8609172" y="871908"/>
                  <a:pt x="8623335" y="951768"/>
                  <a:pt x="8624458" y="1034161"/>
                </a:cubicBezTo>
                <a:cubicBezTo>
                  <a:pt x="8742424" y="1142476"/>
                  <a:pt x="8236133" y="1280413"/>
                  <a:pt x="7801927" y="1295488"/>
                </a:cubicBezTo>
                <a:cubicBezTo>
                  <a:pt x="7349193" y="1284600"/>
                  <a:pt x="7188836" y="1284068"/>
                  <a:pt x="6804870" y="1295488"/>
                </a:cubicBezTo>
                <a:cubicBezTo>
                  <a:pt x="6457668" y="1284070"/>
                  <a:pt x="6159927" y="1287997"/>
                  <a:pt x="5807815" y="1295488"/>
                </a:cubicBezTo>
                <a:cubicBezTo>
                  <a:pt x="5431819" y="1295828"/>
                  <a:pt x="5240688" y="1266728"/>
                  <a:pt x="4740961" y="1295488"/>
                </a:cubicBezTo>
                <a:cubicBezTo>
                  <a:pt x="4213361" y="1301431"/>
                  <a:pt x="4021981" y="1274467"/>
                  <a:pt x="3743906" y="1295488"/>
                </a:cubicBezTo>
                <a:cubicBezTo>
                  <a:pt x="3541308" y="1303432"/>
                  <a:pt x="2991858" y="1289490"/>
                  <a:pt x="2816641" y="1295488"/>
                </a:cubicBezTo>
                <a:cubicBezTo>
                  <a:pt x="2640769" y="1286459"/>
                  <a:pt x="2100452" y="1343693"/>
                  <a:pt x="1889379" y="1295488"/>
                </a:cubicBezTo>
                <a:cubicBezTo>
                  <a:pt x="1666388" y="1322636"/>
                  <a:pt x="1376531" y="1289277"/>
                  <a:pt x="822529" y="1295488"/>
                </a:cubicBezTo>
                <a:cubicBezTo>
                  <a:pt x="380347" y="1305758"/>
                  <a:pt x="159942" y="1150217"/>
                  <a:pt x="0" y="1034161"/>
                </a:cubicBezTo>
                <a:cubicBezTo>
                  <a:pt x="29544" y="909734"/>
                  <a:pt x="-11773" y="844548"/>
                  <a:pt x="0" y="776549"/>
                </a:cubicBezTo>
                <a:cubicBezTo>
                  <a:pt x="-21844" y="722244"/>
                  <a:pt x="4757" y="581148"/>
                  <a:pt x="0" y="503480"/>
                </a:cubicBezTo>
                <a:cubicBezTo>
                  <a:pt x="-1487" y="404755"/>
                  <a:pt x="-50991" y="329101"/>
                  <a:pt x="0" y="261325"/>
                </a:cubicBezTo>
                <a:close/>
              </a:path>
              <a:path w="8624458" h="1295488" fill="none" stroke="0" extrusionOk="0">
                <a:moveTo>
                  <a:pt x="0" y="261325"/>
                </a:moveTo>
                <a:cubicBezTo>
                  <a:pt x="-20674" y="152050"/>
                  <a:pt x="373434" y="14819"/>
                  <a:pt x="822529" y="0"/>
                </a:cubicBezTo>
                <a:cubicBezTo>
                  <a:pt x="1025902" y="5811"/>
                  <a:pt x="1448979" y="14937"/>
                  <a:pt x="1819586" y="0"/>
                </a:cubicBezTo>
                <a:cubicBezTo>
                  <a:pt x="2211565" y="3689"/>
                  <a:pt x="2268285" y="9004"/>
                  <a:pt x="2677055" y="0"/>
                </a:cubicBezTo>
                <a:cubicBezTo>
                  <a:pt x="3048585" y="-11020"/>
                  <a:pt x="3266819" y="-363"/>
                  <a:pt x="3534524" y="0"/>
                </a:cubicBezTo>
                <a:cubicBezTo>
                  <a:pt x="3890865" y="-26866"/>
                  <a:pt x="4361802" y="3287"/>
                  <a:pt x="4601375" y="0"/>
                </a:cubicBezTo>
                <a:cubicBezTo>
                  <a:pt x="4843107" y="-35137"/>
                  <a:pt x="5170557" y="9741"/>
                  <a:pt x="5389049" y="0"/>
                </a:cubicBezTo>
                <a:cubicBezTo>
                  <a:pt x="5573903" y="-6708"/>
                  <a:pt x="5909252" y="-9583"/>
                  <a:pt x="6246518" y="0"/>
                </a:cubicBezTo>
                <a:cubicBezTo>
                  <a:pt x="6486087" y="-22676"/>
                  <a:pt x="7407182" y="-15567"/>
                  <a:pt x="7801927" y="0"/>
                </a:cubicBezTo>
                <a:cubicBezTo>
                  <a:pt x="8191081" y="-55668"/>
                  <a:pt x="8608133" y="88674"/>
                  <a:pt x="8624458" y="261325"/>
                </a:cubicBezTo>
                <a:cubicBezTo>
                  <a:pt x="8668023" y="390154"/>
                  <a:pt x="8651508" y="434728"/>
                  <a:pt x="8624458" y="526666"/>
                </a:cubicBezTo>
                <a:cubicBezTo>
                  <a:pt x="8581058" y="615606"/>
                  <a:pt x="8633660" y="670892"/>
                  <a:pt x="8624458" y="784278"/>
                </a:cubicBezTo>
                <a:cubicBezTo>
                  <a:pt x="8589783" y="885501"/>
                  <a:pt x="8640474" y="957969"/>
                  <a:pt x="8624458" y="1034161"/>
                </a:cubicBezTo>
                <a:cubicBezTo>
                  <a:pt x="8733897" y="1156078"/>
                  <a:pt x="8247908" y="1340651"/>
                  <a:pt x="7801927" y="1295488"/>
                </a:cubicBezTo>
                <a:cubicBezTo>
                  <a:pt x="7688077" y="1294766"/>
                  <a:pt x="7512175" y="1306603"/>
                  <a:pt x="7283457" y="1295488"/>
                </a:cubicBezTo>
                <a:cubicBezTo>
                  <a:pt x="7054739" y="1284374"/>
                  <a:pt x="6972798" y="1275600"/>
                  <a:pt x="6804870" y="1295488"/>
                </a:cubicBezTo>
                <a:cubicBezTo>
                  <a:pt x="6360254" y="1294237"/>
                  <a:pt x="6097438" y="1233186"/>
                  <a:pt x="5807815" y="1295488"/>
                </a:cubicBezTo>
                <a:cubicBezTo>
                  <a:pt x="5428629" y="1311949"/>
                  <a:pt x="5289835" y="1287390"/>
                  <a:pt x="4740961" y="1295488"/>
                </a:cubicBezTo>
                <a:cubicBezTo>
                  <a:pt x="4606127" y="1313683"/>
                  <a:pt x="4458922" y="1295903"/>
                  <a:pt x="4252404" y="1295488"/>
                </a:cubicBezTo>
                <a:cubicBezTo>
                  <a:pt x="4045886" y="1295073"/>
                  <a:pt x="3955229" y="1273137"/>
                  <a:pt x="3743906" y="1295488"/>
                </a:cubicBezTo>
                <a:cubicBezTo>
                  <a:pt x="3506455" y="1352326"/>
                  <a:pt x="3044143" y="1323797"/>
                  <a:pt x="2816641" y="1295488"/>
                </a:cubicBezTo>
                <a:cubicBezTo>
                  <a:pt x="2593979" y="1302026"/>
                  <a:pt x="2204428" y="1262752"/>
                  <a:pt x="1889379" y="1295488"/>
                </a:cubicBezTo>
                <a:cubicBezTo>
                  <a:pt x="1644727" y="1254193"/>
                  <a:pt x="1375207" y="1334327"/>
                  <a:pt x="822529" y="1295488"/>
                </a:cubicBezTo>
                <a:cubicBezTo>
                  <a:pt x="405486" y="1288532"/>
                  <a:pt x="143624" y="1169207"/>
                  <a:pt x="0" y="1034161"/>
                </a:cubicBezTo>
                <a:cubicBezTo>
                  <a:pt x="53426" y="957807"/>
                  <a:pt x="-32471" y="856681"/>
                  <a:pt x="0" y="776549"/>
                </a:cubicBezTo>
                <a:cubicBezTo>
                  <a:pt x="11770" y="717054"/>
                  <a:pt x="21261" y="604204"/>
                  <a:pt x="0" y="503480"/>
                </a:cubicBezTo>
                <a:cubicBezTo>
                  <a:pt x="-7534" y="399000"/>
                  <a:pt x="-34052" y="332411"/>
                  <a:pt x="0" y="261325"/>
                </a:cubicBezTo>
                <a:close/>
              </a:path>
            </a:pathLst>
          </a:custGeom>
          <a:solidFill>
            <a:srgbClr val="FFFF66">
              <a:alpha val="94902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custGeom>
                    <a:avLst/>
                    <a:gdLst>
                      <a:gd name="connsiteX0" fmla="*/ 0 w 8328152"/>
                      <a:gd name="connsiteY0" fmla="*/ 569789 h 2824655"/>
                      <a:gd name="connsiteX1" fmla="*/ 794270 w 8328152"/>
                      <a:gd name="connsiteY1" fmla="*/ 0 h 2824655"/>
                      <a:gd name="connsiteX2" fmla="*/ 1757072 w 8328152"/>
                      <a:gd name="connsiteY2" fmla="*/ 0 h 2824655"/>
                      <a:gd name="connsiteX3" fmla="*/ 2585081 w 8328152"/>
                      <a:gd name="connsiteY3" fmla="*/ 0 h 2824655"/>
                      <a:gd name="connsiteX4" fmla="*/ 3413091 w 8328152"/>
                      <a:gd name="connsiteY4" fmla="*/ 0 h 2824655"/>
                      <a:gd name="connsiteX5" fmla="*/ 4443288 w 8328152"/>
                      <a:gd name="connsiteY5" fmla="*/ 0 h 2824655"/>
                      <a:gd name="connsiteX6" fmla="*/ 5203901 w 8328152"/>
                      <a:gd name="connsiteY6" fmla="*/ 0 h 2824655"/>
                      <a:gd name="connsiteX7" fmla="*/ 6031910 w 8328152"/>
                      <a:gd name="connsiteY7" fmla="*/ 0 h 2824655"/>
                      <a:gd name="connsiteX8" fmla="*/ 7533881 w 8328152"/>
                      <a:gd name="connsiteY8" fmla="*/ 0 h 2824655"/>
                      <a:gd name="connsiteX9" fmla="*/ 8328152 w 8328152"/>
                      <a:gd name="connsiteY9" fmla="*/ 569789 h 2824655"/>
                      <a:gd name="connsiteX10" fmla="*/ 8328152 w 8328152"/>
                      <a:gd name="connsiteY10" fmla="*/ 1148332 h 2824655"/>
                      <a:gd name="connsiteX11" fmla="*/ 8328152 w 8328152"/>
                      <a:gd name="connsiteY11" fmla="*/ 1710024 h 2824655"/>
                      <a:gd name="connsiteX12" fmla="*/ 8328152 w 8328152"/>
                      <a:gd name="connsiteY12" fmla="*/ 2254865 h 2824655"/>
                      <a:gd name="connsiteX13" fmla="*/ 7533881 w 8328152"/>
                      <a:gd name="connsiteY13" fmla="*/ 2824655 h 2824655"/>
                      <a:gd name="connsiteX14" fmla="*/ 6571079 w 8328152"/>
                      <a:gd name="connsiteY14" fmla="*/ 2824655 h 2824655"/>
                      <a:gd name="connsiteX15" fmla="*/ 5608279 w 8328152"/>
                      <a:gd name="connsiteY15" fmla="*/ 2824655 h 2824655"/>
                      <a:gd name="connsiteX16" fmla="*/ 4578079 w 8328152"/>
                      <a:gd name="connsiteY16" fmla="*/ 2824655 h 2824655"/>
                      <a:gd name="connsiteX17" fmla="*/ 3615279 w 8328152"/>
                      <a:gd name="connsiteY17" fmla="*/ 2824655 h 2824655"/>
                      <a:gd name="connsiteX18" fmla="*/ 2719872 w 8328152"/>
                      <a:gd name="connsiteY18" fmla="*/ 2824655 h 2824655"/>
                      <a:gd name="connsiteX19" fmla="*/ 1824467 w 8328152"/>
                      <a:gd name="connsiteY19" fmla="*/ 2824655 h 2824655"/>
                      <a:gd name="connsiteX20" fmla="*/ 794270 w 8328152"/>
                      <a:gd name="connsiteY20" fmla="*/ 2824655 h 2824655"/>
                      <a:gd name="connsiteX21" fmla="*/ 0 w 8328152"/>
                      <a:gd name="connsiteY21" fmla="*/ 2254865 h 2824655"/>
                      <a:gd name="connsiteX22" fmla="*/ 0 w 8328152"/>
                      <a:gd name="connsiteY22" fmla="*/ 1693173 h 2824655"/>
                      <a:gd name="connsiteX23" fmla="*/ 0 w 8328152"/>
                      <a:gd name="connsiteY23" fmla="*/ 1097779 h 2824655"/>
                      <a:gd name="connsiteX24" fmla="*/ 0 w 8328152"/>
                      <a:gd name="connsiteY24" fmla="*/ 569789 h 2824655"/>
                      <a:gd name="connsiteX0" fmla="*/ 0 w 8328152"/>
                      <a:gd name="connsiteY0" fmla="*/ 569789 h 2824655"/>
                      <a:gd name="connsiteX1" fmla="*/ 794270 w 8328152"/>
                      <a:gd name="connsiteY1" fmla="*/ 0 h 2824655"/>
                      <a:gd name="connsiteX2" fmla="*/ 1824467 w 8328152"/>
                      <a:gd name="connsiteY2" fmla="*/ 0 h 2824655"/>
                      <a:gd name="connsiteX3" fmla="*/ 2652477 w 8328152"/>
                      <a:gd name="connsiteY3" fmla="*/ 0 h 2824655"/>
                      <a:gd name="connsiteX4" fmla="*/ 3480486 w 8328152"/>
                      <a:gd name="connsiteY4" fmla="*/ 0 h 2824655"/>
                      <a:gd name="connsiteX5" fmla="*/ 4510684 w 8328152"/>
                      <a:gd name="connsiteY5" fmla="*/ 0 h 2824655"/>
                      <a:gd name="connsiteX6" fmla="*/ 5406089 w 8328152"/>
                      <a:gd name="connsiteY6" fmla="*/ 0 h 2824655"/>
                      <a:gd name="connsiteX7" fmla="*/ 6503684 w 8328152"/>
                      <a:gd name="connsiteY7" fmla="*/ 0 h 2824655"/>
                      <a:gd name="connsiteX8" fmla="*/ 7533881 w 8328152"/>
                      <a:gd name="connsiteY8" fmla="*/ 0 h 2824655"/>
                      <a:gd name="connsiteX9" fmla="*/ 8328152 w 8328152"/>
                      <a:gd name="connsiteY9" fmla="*/ 569789 h 2824655"/>
                      <a:gd name="connsiteX10" fmla="*/ 8328152 w 8328152"/>
                      <a:gd name="connsiteY10" fmla="*/ 1097779 h 2824655"/>
                      <a:gd name="connsiteX11" fmla="*/ 8328152 w 8328152"/>
                      <a:gd name="connsiteY11" fmla="*/ 1693173 h 2824655"/>
                      <a:gd name="connsiteX12" fmla="*/ 8328152 w 8328152"/>
                      <a:gd name="connsiteY12" fmla="*/ 2254865 h 2824655"/>
                      <a:gd name="connsiteX13" fmla="*/ 7533881 w 8328152"/>
                      <a:gd name="connsiteY13" fmla="*/ 2824655 h 2824655"/>
                      <a:gd name="connsiteX14" fmla="*/ 6773267 w 8328152"/>
                      <a:gd name="connsiteY14" fmla="*/ 2824655 h 2824655"/>
                      <a:gd name="connsiteX15" fmla="*/ 5675674 w 8328152"/>
                      <a:gd name="connsiteY15" fmla="*/ 2824655 h 2824655"/>
                      <a:gd name="connsiteX16" fmla="*/ 4780269 w 8328152"/>
                      <a:gd name="connsiteY16" fmla="*/ 2824655 h 2824655"/>
                      <a:gd name="connsiteX17" fmla="*/ 3884863 w 8328152"/>
                      <a:gd name="connsiteY17" fmla="*/ 2824655 h 2824655"/>
                      <a:gd name="connsiteX18" fmla="*/ 2787269 w 8328152"/>
                      <a:gd name="connsiteY18" fmla="*/ 2824655 h 2824655"/>
                      <a:gd name="connsiteX19" fmla="*/ 1757072 w 8328152"/>
                      <a:gd name="connsiteY19" fmla="*/ 2824655 h 2824655"/>
                      <a:gd name="connsiteX20" fmla="*/ 794270 w 8328152"/>
                      <a:gd name="connsiteY20" fmla="*/ 2824655 h 2824655"/>
                      <a:gd name="connsiteX21" fmla="*/ 0 w 8328152"/>
                      <a:gd name="connsiteY21" fmla="*/ 2254865 h 2824655"/>
                      <a:gd name="connsiteX22" fmla="*/ 0 w 8328152"/>
                      <a:gd name="connsiteY22" fmla="*/ 1693173 h 2824655"/>
                      <a:gd name="connsiteX23" fmla="*/ 0 w 8328152"/>
                      <a:gd name="connsiteY23" fmla="*/ 1148332 h 2824655"/>
                      <a:gd name="connsiteX24" fmla="*/ 0 w 8328152"/>
                      <a:gd name="connsiteY24" fmla="*/ 569789 h 28246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8328152" h="2824655" fill="none" extrusionOk="0">
                        <a:moveTo>
                          <a:pt x="0" y="569789"/>
                        </a:moveTo>
                        <a:cubicBezTo>
                          <a:pt x="-21173" y="248015"/>
                          <a:pt x="350344" y="-9090"/>
                          <a:pt x="794270" y="0"/>
                        </a:cubicBezTo>
                        <a:cubicBezTo>
                          <a:pt x="1032902" y="10698"/>
                          <a:pt x="1423440" y="-4390"/>
                          <a:pt x="1757072" y="0"/>
                        </a:cubicBezTo>
                        <a:cubicBezTo>
                          <a:pt x="2122947" y="24800"/>
                          <a:pt x="2193602" y="16728"/>
                          <a:pt x="2585081" y="0"/>
                        </a:cubicBezTo>
                        <a:cubicBezTo>
                          <a:pt x="2966687" y="-27930"/>
                          <a:pt x="3134466" y="40816"/>
                          <a:pt x="3413091" y="0"/>
                        </a:cubicBezTo>
                        <a:cubicBezTo>
                          <a:pt x="3736167" y="-46266"/>
                          <a:pt x="4192265" y="44495"/>
                          <a:pt x="4443288" y="0"/>
                        </a:cubicBezTo>
                        <a:cubicBezTo>
                          <a:pt x="4693118" y="-6120"/>
                          <a:pt x="5003799" y="-8121"/>
                          <a:pt x="5203901" y="0"/>
                        </a:cubicBezTo>
                        <a:cubicBezTo>
                          <a:pt x="5374082" y="42398"/>
                          <a:pt x="5696635" y="-42277"/>
                          <a:pt x="6031910" y="0"/>
                        </a:cubicBezTo>
                        <a:cubicBezTo>
                          <a:pt x="6304211" y="-51668"/>
                          <a:pt x="7195172" y="9147"/>
                          <a:pt x="7533881" y="0"/>
                        </a:cubicBezTo>
                        <a:cubicBezTo>
                          <a:pt x="7926784" y="-121037"/>
                          <a:pt x="8300925" y="212482"/>
                          <a:pt x="8328152" y="569789"/>
                        </a:cubicBezTo>
                        <a:cubicBezTo>
                          <a:pt x="8369739" y="857797"/>
                          <a:pt x="8345508" y="943735"/>
                          <a:pt x="8328152" y="1148332"/>
                        </a:cubicBezTo>
                        <a:cubicBezTo>
                          <a:pt x="8289250" y="1339501"/>
                          <a:pt x="8336594" y="1475806"/>
                          <a:pt x="8328152" y="1710024"/>
                        </a:cubicBezTo>
                        <a:cubicBezTo>
                          <a:pt x="8299854" y="1952954"/>
                          <a:pt x="8346878" y="2054940"/>
                          <a:pt x="8328152" y="2254865"/>
                        </a:cubicBezTo>
                        <a:cubicBezTo>
                          <a:pt x="8366639" y="2565017"/>
                          <a:pt x="7961120" y="2792378"/>
                          <a:pt x="7533881" y="2824655"/>
                        </a:cubicBezTo>
                        <a:cubicBezTo>
                          <a:pt x="7108471" y="2822375"/>
                          <a:pt x="6950721" y="2836035"/>
                          <a:pt x="6571079" y="2824655"/>
                        </a:cubicBezTo>
                        <a:cubicBezTo>
                          <a:pt x="6187562" y="2757023"/>
                          <a:pt x="5882839" y="2838391"/>
                          <a:pt x="5608279" y="2824655"/>
                        </a:cubicBezTo>
                        <a:cubicBezTo>
                          <a:pt x="5257301" y="2801491"/>
                          <a:pt x="5075371" y="2827093"/>
                          <a:pt x="4578079" y="2824655"/>
                        </a:cubicBezTo>
                        <a:cubicBezTo>
                          <a:pt x="4084837" y="2821269"/>
                          <a:pt x="3841667" y="2829443"/>
                          <a:pt x="3615279" y="2824655"/>
                        </a:cubicBezTo>
                        <a:cubicBezTo>
                          <a:pt x="3403042" y="2870273"/>
                          <a:pt x="2912631" y="2800265"/>
                          <a:pt x="2719872" y="2824655"/>
                        </a:cubicBezTo>
                        <a:cubicBezTo>
                          <a:pt x="2518682" y="2810346"/>
                          <a:pt x="2082604" y="2835693"/>
                          <a:pt x="1824467" y="2824655"/>
                        </a:cubicBezTo>
                        <a:cubicBezTo>
                          <a:pt x="1598074" y="2800973"/>
                          <a:pt x="1313564" y="2861756"/>
                          <a:pt x="794270" y="2824655"/>
                        </a:cubicBezTo>
                        <a:cubicBezTo>
                          <a:pt x="410074" y="2785777"/>
                          <a:pt x="151877" y="2551791"/>
                          <a:pt x="0" y="2254865"/>
                        </a:cubicBezTo>
                        <a:cubicBezTo>
                          <a:pt x="46874" y="2058585"/>
                          <a:pt x="-26974" y="1860053"/>
                          <a:pt x="0" y="1693173"/>
                        </a:cubicBezTo>
                        <a:cubicBezTo>
                          <a:pt x="13242" y="1528939"/>
                          <a:pt x="24445" y="1327176"/>
                          <a:pt x="0" y="1097779"/>
                        </a:cubicBezTo>
                        <a:cubicBezTo>
                          <a:pt x="-21818" y="877607"/>
                          <a:pt x="-37698" y="712246"/>
                          <a:pt x="0" y="569789"/>
                        </a:cubicBezTo>
                        <a:close/>
                      </a:path>
                      <a:path w="8328152" h="2824655" stroke="0" extrusionOk="0">
                        <a:moveTo>
                          <a:pt x="0" y="569789"/>
                        </a:moveTo>
                        <a:cubicBezTo>
                          <a:pt x="34415" y="275985"/>
                          <a:pt x="348985" y="-53183"/>
                          <a:pt x="794270" y="0"/>
                        </a:cubicBezTo>
                        <a:cubicBezTo>
                          <a:pt x="1082723" y="-34369"/>
                          <a:pt x="1578243" y="-34258"/>
                          <a:pt x="1824467" y="0"/>
                        </a:cubicBezTo>
                        <a:cubicBezTo>
                          <a:pt x="2051421" y="-2579"/>
                          <a:pt x="2399427" y="-48796"/>
                          <a:pt x="2652477" y="0"/>
                        </a:cubicBezTo>
                        <a:cubicBezTo>
                          <a:pt x="2944535" y="32276"/>
                          <a:pt x="3296586" y="7314"/>
                          <a:pt x="3480486" y="0"/>
                        </a:cubicBezTo>
                        <a:cubicBezTo>
                          <a:pt x="3622670" y="-15082"/>
                          <a:pt x="4166589" y="29412"/>
                          <a:pt x="4510684" y="0"/>
                        </a:cubicBezTo>
                        <a:cubicBezTo>
                          <a:pt x="4818115" y="18466"/>
                          <a:pt x="5147218" y="-16320"/>
                          <a:pt x="5406089" y="0"/>
                        </a:cubicBezTo>
                        <a:cubicBezTo>
                          <a:pt x="5707135" y="31899"/>
                          <a:pt x="6244562" y="36736"/>
                          <a:pt x="6503684" y="0"/>
                        </a:cubicBezTo>
                        <a:cubicBezTo>
                          <a:pt x="6812881" y="35646"/>
                          <a:pt x="7187069" y="38439"/>
                          <a:pt x="7533881" y="0"/>
                        </a:cubicBezTo>
                        <a:cubicBezTo>
                          <a:pt x="7877295" y="31761"/>
                          <a:pt x="8401388" y="161441"/>
                          <a:pt x="8328152" y="569789"/>
                        </a:cubicBezTo>
                        <a:cubicBezTo>
                          <a:pt x="8332545" y="713122"/>
                          <a:pt x="8295783" y="968102"/>
                          <a:pt x="8328152" y="1097779"/>
                        </a:cubicBezTo>
                        <a:cubicBezTo>
                          <a:pt x="8371827" y="1190391"/>
                          <a:pt x="8307772" y="1512969"/>
                          <a:pt x="8328152" y="1693173"/>
                        </a:cubicBezTo>
                        <a:cubicBezTo>
                          <a:pt x="8358573" y="1930417"/>
                          <a:pt x="8327272" y="1994917"/>
                          <a:pt x="8328152" y="2254865"/>
                        </a:cubicBezTo>
                        <a:cubicBezTo>
                          <a:pt x="8327817" y="2471685"/>
                          <a:pt x="7886114" y="2768397"/>
                          <a:pt x="7533881" y="2824655"/>
                        </a:cubicBezTo>
                        <a:cubicBezTo>
                          <a:pt x="7404336" y="2800848"/>
                          <a:pt x="6943392" y="2828713"/>
                          <a:pt x="6773267" y="2824655"/>
                        </a:cubicBezTo>
                        <a:cubicBezTo>
                          <a:pt x="6511970" y="2848596"/>
                          <a:pt x="6051666" y="2909113"/>
                          <a:pt x="5675674" y="2824655"/>
                        </a:cubicBezTo>
                        <a:cubicBezTo>
                          <a:pt x="5272624" y="2803444"/>
                          <a:pt x="5099847" y="2804585"/>
                          <a:pt x="4780269" y="2824655"/>
                        </a:cubicBezTo>
                        <a:cubicBezTo>
                          <a:pt x="4443722" y="2818938"/>
                          <a:pt x="4152954" y="2859352"/>
                          <a:pt x="3884863" y="2824655"/>
                        </a:cubicBezTo>
                        <a:cubicBezTo>
                          <a:pt x="3639990" y="2763942"/>
                          <a:pt x="3345889" y="2806915"/>
                          <a:pt x="2787269" y="2824655"/>
                        </a:cubicBezTo>
                        <a:cubicBezTo>
                          <a:pt x="2248853" y="2828114"/>
                          <a:pt x="2266690" y="2851637"/>
                          <a:pt x="1757072" y="2824655"/>
                        </a:cubicBezTo>
                        <a:cubicBezTo>
                          <a:pt x="1264520" y="2816040"/>
                          <a:pt x="997560" y="2861455"/>
                          <a:pt x="794270" y="2824655"/>
                        </a:cubicBezTo>
                        <a:cubicBezTo>
                          <a:pt x="368098" y="2772367"/>
                          <a:pt x="8740" y="2610462"/>
                          <a:pt x="0" y="2254865"/>
                        </a:cubicBezTo>
                        <a:cubicBezTo>
                          <a:pt x="13735" y="2078112"/>
                          <a:pt x="-42837" y="1987533"/>
                          <a:pt x="0" y="1693173"/>
                        </a:cubicBezTo>
                        <a:cubicBezTo>
                          <a:pt x="20169" y="1417708"/>
                          <a:pt x="8293" y="1420339"/>
                          <a:pt x="0" y="1148332"/>
                        </a:cubicBezTo>
                        <a:cubicBezTo>
                          <a:pt x="11665" y="873472"/>
                          <a:pt x="-816" y="731187"/>
                          <a:pt x="0" y="569789"/>
                        </a:cubicBezTo>
                        <a:close/>
                      </a:path>
                      <a:path w="8328152" h="2824655" fill="none" stroke="0" extrusionOk="0">
                        <a:moveTo>
                          <a:pt x="0" y="569789"/>
                        </a:moveTo>
                        <a:cubicBezTo>
                          <a:pt x="-17066" y="229733"/>
                          <a:pt x="435984" y="101292"/>
                          <a:pt x="794270" y="0"/>
                        </a:cubicBezTo>
                        <a:cubicBezTo>
                          <a:pt x="951837" y="16931"/>
                          <a:pt x="1335097" y="9457"/>
                          <a:pt x="1757072" y="0"/>
                        </a:cubicBezTo>
                        <a:cubicBezTo>
                          <a:pt x="2130699" y="24501"/>
                          <a:pt x="2177339" y="23180"/>
                          <a:pt x="2585081" y="0"/>
                        </a:cubicBezTo>
                        <a:cubicBezTo>
                          <a:pt x="2949801" y="-16818"/>
                          <a:pt x="3150624" y="-2419"/>
                          <a:pt x="3413091" y="0"/>
                        </a:cubicBezTo>
                        <a:cubicBezTo>
                          <a:pt x="3719670" y="-21802"/>
                          <a:pt x="4226532" y="7168"/>
                          <a:pt x="4443288" y="0"/>
                        </a:cubicBezTo>
                        <a:cubicBezTo>
                          <a:pt x="4649804" y="-62610"/>
                          <a:pt x="4951204" y="20889"/>
                          <a:pt x="5203901" y="0"/>
                        </a:cubicBezTo>
                        <a:cubicBezTo>
                          <a:pt x="5442205" y="-41593"/>
                          <a:pt x="5691790" y="20272"/>
                          <a:pt x="6031910" y="0"/>
                        </a:cubicBezTo>
                        <a:cubicBezTo>
                          <a:pt x="6301828" y="-11789"/>
                          <a:pt x="7044373" y="8744"/>
                          <a:pt x="7533881" y="0"/>
                        </a:cubicBezTo>
                        <a:cubicBezTo>
                          <a:pt x="7915480" y="-67307"/>
                          <a:pt x="8319901" y="188843"/>
                          <a:pt x="8328152" y="569789"/>
                        </a:cubicBezTo>
                        <a:cubicBezTo>
                          <a:pt x="8359585" y="826763"/>
                          <a:pt x="8369103" y="944493"/>
                          <a:pt x="8328152" y="1148332"/>
                        </a:cubicBezTo>
                        <a:cubicBezTo>
                          <a:pt x="8292525" y="1360758"/>
                          <a:pt x="8339417" y="1475148"/>
                          <a:pt x="8328152" y="1710024"/>
                        </a:cubicBezTo>
                        <a:cubicBezTo>
                          <a:pt x="8306592" y="1918834"/>
                          <a:pt x="8326359" y="2070763"/>
                          <a:pt x="8328152" y="2254865"/>
                        </a:cubicBezTo>
                        <a:cubicBezTo>
                          <a:pt x="8401186" y="2556341"/>
                          <a:pt x="7935224" y="2846357"/>
                          <a:pt x="7533881" y="2824655"/>
                        </a:cubicBezTo>
                        <a:cubicBezTo>
                          <a:pt x="7096916" y="2811548"/>
                          <a:pt x="6939729" y="2828243"/>
                          <a:pt x="6571079" y="2824655"/>
                        </a:cubicBezTo>
                        <a:cubicBezTo>
                          <a:pt x="6232958" y="2819139"/>
                          <a:pt x="5943116" y="2841464"/>
                          <a:pt x="5608279" y="2824655"/>
                        </a:cubicBezTo>
                        <a:cubicBezTo>
                          <a:pt x="5247843" y="2809223"/>
                          <a:pt x="5068993" y="2796212"/>
                          <a:pt x="4578079" y="2824655"/>
                        </a:cubicBezTo>
                        <a:cubicBezTo>
                          <a:pt x="4067407" y="2850349"/>
                          <a:pt x="3864857" y="2803602"/>
                          <a:pt x="3615279" y="2824655"/>
                        </a:cubicBezTo>
                        <a:cubicBezTo>
                          <a:pt x="3422035" y="2861759"/>
                          <a:pt x="2927009" y="2832508"/>
                          <a:pt x="2719872" y="2824655"/>
                        </a:cubicBezTo>
                        <a:cubicBezTo>
                          <a:pt x="2543651" y="2863435"/>
                          <a:pt x="2009563" y="2836182"/>
                          <a:pt x="1824467" y="2824655"/>
                        </a:cubicBezTo>
                        <a:cubicBezTo>
                          <a:pt x="1588703" y="2839814"/>
                          <a:pt x="1305414" y="2823569"/>
                          <a:pt x="794270" y="2824655"/>
                        </a:cubicBezTo>
                        <a:cubicBezTo>
                          <a:pt x="354245" y="2866136"/>
                          <a:pt x="144588" y="2532945"/>
                          <a:pt x="0" y="2254865"/>
                        </a:cubicBezTo>
                        <a:cubicBezTo>
                          <a:pt x="24290" y="2006971"/>
                          <a:pt x="-1622" y="1855306"/>
                          <a:pt x="0" y="1693173"/>
                        </a:cubicBezTo>
                        <a:cubicBezTo>
                          <a:pt x="-16225" y="1557229"/>
                          <a:pt x="9283" y="1317445"/>
                          <a:pt x="0" y="1097779"/>
                        </a:cubicBezTo>
                        <a:cubicBezTo>
                          <a:pt x="-16805" y="901394"/>
                          <a:pt x="-56029" y="721660"/>
                          <a:pt x="0" y="56978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757748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700" b="1" i="1" kern="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</a:t>
            </a:r>
            <a:r>
              <a:rPr lang="en-US" sz="2700" b="1" i="1" dirty="0">
                <a:solidFill>
                  <a:prstClr val="black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 </a:t>
            </a:r>
            <a:r>
              <a:rPr lang="en-US" sz="2700" b="1" i="1" dirty="0" err="1">
                <a:solidFill>
                  <a:prstClr val="black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2700" b="1" i="1" dirty="0">
                <a:solidFill>
                  <a:prstClr val="black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prstClr val="black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700" b="1" i="1" dirty="0">
                <a:solidFill>
                  <a:prstClr val="black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prstClr val="black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2700" b="1" i="1" dirty="0">
                <a:solidFill>
                  <a:prstClr val="black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prstClr val="black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2700" b="1" i="1" dirty="0">
                <a:solidFill>
                  <a:prstClr val="black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prstClr val="black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700" b="1" i="1" dirty="0">
                <a:solidFill>
                  <a:prstClr val="black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prstClr val="black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2700" b="1" i="1" dirty="0">
                <a:solidFill>
                  <a:prstClr val="black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prstClr val="black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700" b="1" i="1" dirty="0">
                <a:solidFill>
                  <a:prstClr val="black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prstClr val="black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700" b="1" i="1" dirty="0">
                <a:solidFill>
                  <a:prstClr val="black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prstClr val="black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2700" b="1" i="1" dirty="0">
                <a:solidFill>
                  <a:prstClr val="black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srgbClr val="C0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</a:t>
            </a:r>
            <a:r>
              <a:rPr lang="en-US" sz="2700" b="1" i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ự</a:t>
            </a:r>
            <a:r>
              <a:rPr lang="en-US" sz="2700" b="1" i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700" b="1" i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dưa</a:t>
            </a:r>
            <a:r>
              <a:rPr lang="en-US" sz="2700" b="1" i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hấu</a:t>
            </a:r>
            <a:r>
              <a:rPr lang="en-US" sz="2700" b="1" i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i="1" dirty="0">
                <a:solidFill>
                  <a:prstClr val="black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700" b="1" i="1" kern="0" dirty="0">
              <a:effectLst/>
              <a:latin typeface="UTM Avo" panose="020406030505060202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15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-212494" y="117413"/>
            <a:ext cx="2120227" cy="1462957"/>
          </a:xfrm>
          <a:custGeom>
            <a:avLst/>
            <a:gdLst/>
            <a:ahLst/>
            <a:cxnLst/>
            <a:rect l="l" t="t" r="r" b="b"/>
            <a:pathLst>
              <a:path w="4240454" h="2925913">
                <a:moveTo>
                  <a:pt x="0" y="0"/>
                </a:moveTo>
                <a:lnTo>
                  <a:pt x="4240454" y="0"/>
                </a:lnTo>
                <a:lnTo>
                  <a:pt x="4240454" y="2925914"/>
                </a:lnTo>
                <a:lnTo>
                  <a:pt x="0" y="29259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464716" y="715618"/>
            <a:ext cx="2120227" cy="1462957"/>
          </a:xfrm>
          <a:custGeom>
            <a:avLst/>
            <a:gdLst/>
            <a:ahLst/>
            <a:cxnLst/>
            <a:rect l="l" t="t" r="r" b="b"/>
            <a:pathLst>
              <a:path w="4240454" h="2925913">
                <a:moveTo>
                  <a:pt x="0" y="0"/>
                </a:moveTo>
                <a:lnTo>
                  <a:pt x="4240454" y="0"/>
                </a:lnTo>
                <a:lnTo>
                  <a:pt x="4240454" y="2925913"/>
                </a:lnTo>
                <a:lnTo>
                  <a:pt x="0" y="29259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903965-54AC-C580-CEF8-B9F6240FE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3">
            <a:extLst>
              <a:ext uri="{FF2B5EF4-FFF2-40B4-BE49-F238E27FC236}">
                <a16:creationId xmlns:a16="http://schemas.microsoft.com/office/drawing/2014/main" id="{1F0DB598-CD03-ACE1-603D-7E9C1F65A930}"/>
              </a:ext>
            </a:extLst>
          </p:cNvPr>
          <p:cNvGrpSpPr/>
          <p:nvPr/>
        </p:nvGrpSpPr>
        <p:grpSpPr>
          <a:xfrm>
            <a:off x="111525" y="217077"/>
            <a:ext cx="4518973" cy="1675223"/>
            <a:chOff x="0" y="0"/>
            <a:chExt cx="3875293" cy="1648025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9088D2A3-0368-B5BC-E56D-90BB3E45E40D}"/>
                </a:ext>
              </a:extLst>
            </p:cNvPr>
            <p:cNvSpPr/>
            <p:nvPr/>
          </p:nvSpPr>
          <p:spPr>
            <a:xfrm>
              <a:off x="0" y="0"/>
              <a:ext cx="3875293" cy="1648025"/>
            </a:xfrm>
            <a:custGeom>
              <a:avLst/>
              <a:gdLst/>
              <a:ahLst/>
              <a:cxnLst/>
              <a:rect l="l" t="t" r="r" b="b"/>
              <a:pathLst>
                <a:path w="3875293" h="1648025">
                  <a:moveTo>
                    <a:pt x="23677" y="0"/>
                  </a:moveTo>
                  <a:lnTo>
                    <a:pt x="3851615" y="0"/>
                  </a:lnTo>
                  <a:cubicBezTo>
                    <a:pt x="3857895" y="0"/>
                    <a:pt x="3863917" y="2495"/>
                    <a:pt x="3868358" y="6935"/>
                  </a:cubicBezTo>
                  <a:cubicBezTo>
                    <a:pt x="3872798" y="11375"/>
                    <a:pt x="3875293" y="17398"/>
                    <a:pt x="3875293" y="23677"/>
                  </a:cubicBezTo>
                  <a:lnTo>
                    <a:pt x="3875293" y="1624348"/>
                  </a:lnTo>
                  <a:cubicBezTo>
                    <a:pt x="3875293" y="1630628"/>
                    <a:pt x="3872798" y="1636650"/>
                    <a:pt x="3868358" y="1641091"/>
                  </a:cubicBezTo>
                  <a:cubicBezTo>
                    <a:pt x="3863917" y="1645531"/>
                    <a:pt x="3857895" y="1648025"/>
                    <a:pt x="3851615" y="1648025"/>
                  </a:cubicBezTo>
                  <a:lnTo>
                    <a:pt x="23677" y="1648025"/>
                  </a:lnTo>
                  <a:cubicBezTo>
                    <a:pt x="17398" y="1648025"/>
                    <a:pt x="11375" y="1645531"/>
                    <a:pt x="6935" y="1641091"/>
                  </a:cubicBezTo>
                  <a:cubicBezTo>
                    <a:pt x="2495" y="1636650"/>
                    <a:pt x="0" y="1630628"/>
                    <a:pt x="0" y="1624348"/>
                  </a:cubicBezTo>
                  <a:lnTo>
                    <a:pt x="0" y="23677"/>
                  </a:lnTo>
                  <a:cubicBezTo>
                    <a:pt x="0" y="17398"/>
                    <a:pt x="2495" y="11375"/>
                    <a:pt x="6935" y="6935"/>
                  </a:cubicBezTo>
                  <a:cubicBezTo>
                    <a:pt x="11375" y="2495"/>
                    <a:pt x="17398" y="0"/>
                    <a:pt x="2367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</p:sp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4C46E2FE-18B5-8DAE-DF8C-E4A89A42676D}"/>
                </a:ext>
              </a:extLst>
            </p:cNvPr>
            <p:cNvSpPr txBox="1"/>
            <p:nvPr/>
          </p:nvSpPr>
          <p:spPr>
            <a:xfrm>
              <a:off x="0" y="-38100"/>
              <a:ext cx="3875293" cy="16861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sym typeface="Arial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 rot="2307406">
            <a:off x="-1580342" y="4471582"/>
            <a:ext cx="2643855" cy="2057400"/>
          </a:xfrm>
          <a:custGeom>
            <a:avLst/>
            <a:gdLst/>
            <a:ahLst/>
            <a:cxnLst/>
            <a:rect l="l" t="t" r="r" b="b"/>
            <a:pathLst>
              <a:path w="5287710" h="4114800">
                <a:moveTo>
                  <a:pt x="0" y="0"/>
                </a:moveTo>
                <a:lnTo>
                  <a:pt x="5287711" y="0"/>
                </a:lnTo>
                <a:lnTo>
                  <a:pt x="52877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249407">
            <a:off x="1142072" y="3040544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76683">
            <a:off x="7089902" y="3040544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203988">
            <a:off x="8070687" y="632693"/>
            <a:ext cx="702869" cy="587774"/>
          </a:xfrm>
          <a:custGeom>
            <a:avLst/>
            <a:gdLst/>
            <a:ahLst/>
            <a:cxnLst/>
            <a:rect l="l" t="t" r="r" b="b"/>
            <a:pathLst>
              <a:path w="1405738" h="1175548">
                <a:moveTo>
                  <a:pt x="0" y="0"/>
                </a:moveTo>
                <a:lnTo>
                  <a:pt x="1405738" y="0"/>
                </a:lnTo>
                <a:lnTo>
                  <a:pt x="1405738" y="1175549"/>
                </a:lnTo>
                <a:lnTo>
                  <a:pt x="0" y="11755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63052">
            <a:off x="7119150" y="4046151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263052">
            <a:off x="7176261" y="4213443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B01271F-E5EC-25C5-9638-82B1E56E21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89502" y="0"/>
            <a:ext cx="3963556" cy="18440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F739A1E-B2EC-400E-BD58-81D44AAB41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0942" y="277755"/>
            <a:ext cx="4166758" cy="1566284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E19D9F0-04F7-8CBE-99DD-1F34138A56DE}"/>
              </a:ext>
            </a:extLst>
          </p:cNvPr>
          <p:cNvSpPr/>
          <p:nvPr/>
        </p:nvSpPr>
        <p:spPr>
          <a:xfrm>
            <a:off x="290942" y="2017442"/>
            <a:ext cx="8562116" cy="2990089"/>
          </a:xfrm>
          <a:prstGeom prst="roundRect">
            <a:avLst/>
          </a:prstGeom>
          <a:solidFill>
            <a:srgbClr val="FFFFFF"/>
          </a:solidFill>
          <a:ln w="53975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LNTH-LuoLuoNotangYuanTi 1" pitchFamily="2" charset="-128"/>
              </a:rPr>
              <a:t>LUẬT CHƠI:</a:t>
            </a:r>
          </a:p>
          <a:p>
            <a:pPr lvl="0" algn="just">
              <a:lnSpc>
                <a:spcPct val="150000"/>
              </a:lnSpc>
            </a:pPr>
            <a:r>
              <a:rPr lang="en-US" sz="1950" dirty="0">
                <a:solidFill>
                  <a:srgbClr val="6600CC"/>
                </a:solidFill>
                <a:latin typeface="UTM Avo" panose="02040603050506020204" pitchFamily="18" charset="0"/>
                <a:ea typeface="Cambria" panose="02040503050406030204" pitchFamily="18" charset="0"/>
                <a:cs typeface="LNTH-LuoLuoNotangYuanTi 1" pitchFamily="2" charset="-128"/>
              </a:rPr>
              <a:t>- Trong 2 </a:t>
            </a:r>
            <a:r>
              <a:rPr lang="en-US" sz="1950" dirty="0" err="1">
                <a:solidFill>
                  <a:srgbClr val="6600CC"/>
                </a:solidFill>
                <a:latin typeface="UTM Avo" panose="02040603050506020204" pitchFamily="18" charset="0"/>
                <a:ea typeface="Cambria" panose="02040503050406030204" pitchFamily="18" charset="0"/>
                <a:cs typeface="LNTH-LuoLuoNotangYuanTi 1" pitchFamily="2" charset="-128"/>
              </a:rPr>
              <a:t>câu</a:t>
            </a:r>
            <a:r>
              <a:rPr lang="en-US" sz="1950" dirty="0">
                <a:solidFill>
                  <a:srgbClr val="6600CC"/>
                </a:solidFill>
                <a:latin typeface="UTM Avo" panose="0204060305050602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1950" dirty="0" err="1">
                <a:solidFill>
                  <a:srgbClr val="6600CC"/>
                </a:solidFill>
                <a:latin typeface="UTM Avo" panose="02040603050506020204" pitchFamily="18" charset="0"/>
                <a:ea typeface="Cambria" panose="02040503050406030204" pitchFamily="18" charset="0"/>
                <a:cs typeface="LNTH-LuoLuoNotangYuanTi 1" pitchFamily="2" charset="-128"/>
              </a:rPr>
              <a:t>tục</a:t>
            </a:r>
            <a:r>
              <a:rPr lang="en-US" sz="1950" dirty="0">
                <a:solidFill>
                  <a:srgbClr val="6600CC"/>
                </a:solidFill>
                <a:latin typeface="UTM Avo" panose="0204060305050602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1950" dirty="0" err="1">
                <a:solidFill>
                  <a:srgbClr val="6600CC"/>
                </a:solidFill>
                <a:latin typeface="UTM Avo" panose="02040603050506020204" pitchFamily="18" charset="0"/>
                <a:ea typeface="Cambria" panose="02040503050406030204" pitchFamily="18" charset="0"/>
                <a:cs typeface="LNTH-LuoLuoNotangYuanTi 1" pitchFamily="2" charset="-128"/>
              </a:rPr>
              <a:t>ngữ</a:t>
            </a:r>
            <a:r>
              <a:rPr lang="en-US" sz="1950" dirty="0">
                <a:solidFill>
                  <a:srgbClr val="6600CC"/>
                </a:solidFill>
                <a:latin typeface="UTM Avo" panose="02040603050506020204" pitchFamily="18" charset="0"/>
                <a:ea typeface="Cambria" panose="02040503050406030204" pitchFamily="18" charset="0"/>
                <a:cs typeface="LNTH-LuoLuoNotangYuanTi 1" pitchFamily="2" charset="-128"/>
              </a:rPr>
              <a:t> a, b </a:t>
            </a:r>
            <a:r>
              <a:rPr lang="en-US" sz="1950" dirty="0" err="1">
                <a:solidFill>
                  <a:srgbClr val="6600CC"/>
                </a:solidFill>
                <a:latin typeface="UTM Avo" panose="02040603050506020204" pitchFamily="18" charset="0"/>
                <a:ea typeface="Cambria" panose="02040503050406030204" pitchFamily="18" charset="0"/>
                <a:cs typeface="LNTH-LuoLuoNotangYuanTi 1" pitchFamily="2" charset="-128"/>
              </a:rPr>
              <a:t>có</a:t>
            </a:r>
            <a:r>
              <a:rPr lang="en-US" sz="1950" dirty="0">
                <a:solidFill>
                  <a:srgbClr val="6600CC"/>
                </a:solidFill>
                <a:latin typeface="UTM Avo" panose="0204060305050602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1950" b="1" dirty="0">
                <a:solidFill>
                  <a:srgbClr val="6600CC"/>
                </a:solidFill>
                <a:latin typeface="UTM Avo" panose="02040603050506020204" pitchFamily="18" charset="0"/>
                <a:ea typeface="Cambria" panose="02040503050406030204" pitchFamily="18" charset="0"/>
                <a:cs typeface="LNTH-LuoLuoNotangYuanTi 1" pitchFamily="2" charset="-128"/>
              </a:rPr>
              <a:t>3 </a:t>
            </a:r>
            <a:r>
              <a:rPr lang="en-US" sz="1950" b="1" dirty="0" err="1">
                <a:solidFill>
                  <a:srgbClr val="6600CC"/>
                </a:solidFill>
                <a:latin typeface="UTM Avo" panose="02040603050506020204" pitchFamily="18" charset="0"/>
                <a:ea typeface="Cambria" panose="02040503050406030204" pitchFamily="18" charset="0"/>
                <a:cs typeface="LNTH-LuoLuoNotangYuanTi 1" pitchFamily="2" charset="-128"/>
              </a:rPr>
              <a:t>hình</a:t>
            </a:r>
            <a:r>
              <a:rPr lang="en-US" sz="1950" b="1" dirty="0">
                <a:solidFill>
                  <a:srgbClr val="6600CC"/>
                </a:solidFill>
                <a:latin typeface="UTM Avo" panose="0204060305050602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1950" b="1" dirty="0" err="1">
                <a:solidFill>
                  <a:srgbClr val="6600CC"/>
                </a:solidFill>
                <a:latin typeface="UTM Avo" panose="02040603050506020204" pitchFamily="18" charset="0"/>
                <a:ea typeface="Cambria" panose="02040503050406030204" pitchFamily="18" charset="0"/>
                <a:cs typeface="LNTH-LuoLuoNotangYuanTi 1" pitchFamily="2" charset="-128"/>
              </a:rPr>
              <a:t>ảnh</a:t>
            </a:r>
            <a:r>
              <a:rPr lang="en-US" sz="1950" b="1" dirty="0">
                <a:solidFill>
                  <a:srgbClr val="6600CC"/>
                </a:solidFill>
                <a:latin typeface="UTM Avo" panose="0204060305050602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1950" dirty="0" err="1">
                <a:solidFill>
                  <a:srgbClr val="6600CC"/>
                </a:solidFill>
                <a:latin typeface="UTM Avo" panose="02040603050506020204" pitchFamily="18" charset="0"/>
                <a:ea typeface="Cambria" panose="02040503050406030204" pitchFamily="18" charset="0"/>
                <a:cs typeface="LNTH-LuoLuoNotangYuanTi 1" pitchFamily="2" charset="-128"/>
              </a:rPr>
              <a:t>tương</a:t>
            </a:r>
            <a:r>
              <a:rPr lang="en-US" sz="1950" dirty="0">
                <a:solidFill>
                  <a:srgbClr val="6600CC"/>
                </a:solidFill>
                <a:latin typeface="UTM Avo" panose="0204060305050602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1950" dirty="0" err="1">
                <a:solidFill>
                  <a:srgbClr val="6600CC"/>
                </a:solidFill>
                <a:latin typeface="UTM Avo" panose="02040603050506020204" pitchFamily="18" charset="0"/>
                <a:ea typeface="Cambria" panose="02040503050406030204" pitchFamily="18" charset="0"/>
                <a:cs typeface="LNTH-LuoLuoNotangYuanTi 1" pitchFamily="2" charset="-128"/>
              </a:rPr>
              <a:t>ứng</a:t>
            </a:r>
            <a:r>
              <a:rPr lang="en-US" sz="1950" dirty="0">
                <a:solidFill>
                  <a:srgbClr val="6600CC"/>
                </a:solidFill>
                <a:latin typeface="UTM Avo" panose="0204060305050602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1950" dirty="0" err="1">
                <a:solidFill>
                  <a:srgbClr val="6600CC"/>
                </a:solidFill>
                <a:latin typeface="UTM Avo" panose="02040603050506020204" pitchFamily="18" charset="0"/>
                <a:ea typeface="Cambria" panose="02040503050406030204" pitchFamily="18" charset="0"/>
                <a:cs typeface="LNTH-LuoLuoNotangYuanTi 1" pitchFamily="2" charset="-128"/>
              </a:rPr>
              <a:t>với</a:t>
            </a:r>
            <a:r>
              <a:rPr lang="en-US" sz="1950" dirty="0">
                <a:solidFill>
                  <a:srgbClr val="6600CC"/>
                </a:solidFill>
                <a:latin typeface="UTM Avo" panose="0204060305050602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1950" b="1" dirty="0">
                <a:solidFill>
                  <a:srgbClr val="6600CC"/>
                </a:solidFill>
                <a:latin typeface="UTM Avo" panose="02040603050506020204" pitchFamily="18" charset="0"/>
                <a:ea typeface="Cambria" panose="02040503050406030204" pitchFamily="18" charset="0"/>
                <a:cs typeface="LNTH-LuoLuoNotangYuanTi 1" pitchFamily="2" charset="-128"/>
              </a:rPr>
              <a:t>3 </a:t>
            </a:r>
            <a:r>
              <a:rPr lang="en-US" sz="1950" b="1" dirty="0" err="1">
                <a:solidFill>
                  <a:srgbClr val="6600CC"/>
                </a:solidFill>
                <a:latin typeface="UTM Avo" panose="02040603050506020204" pitchFamily="18" charset="0"/>
                <a:ea typeface="Cambria" panose="02040503050406030204" pitchFamily="18" charset="0"/>
                <a:cs typeface="LNTH-LuoLuoNotangYuanTi 1" pitchFamily="2" charset="-128"/>
              </a:rPr>
              <a:t>từ</a:t>
            </a:r>
            <a:r>
              <a:rPr lang="en-US" sz="1950" b="1" dirty="0">
                <a:solidFill>
                  <a:srgbClr val="6600CC"/>
                </a:solidFill>
                <a:latin typeface="UTM Avo" panose="0204060305050602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1950" b="1" dirty="0" err="1">
                <a:solidFill>
                  <a:srgbClr val="6600CC"/>
                </a:solidFill>
                <a:latin typeface="UTM Avo" panose="02040603050506020204" pitchFamily="18" charset="0"/>
                <a:ea typeface="Cambria" panose="02040503050406030204" pitchFamily="18" charset="0"/>
                <a:cs typeface="LNTH-LuoLuoNotangYuanTi 1" pitchFamily="2" charset="-128"/>
              </a:rPr>
              <a:t>khoá</a:t>
            </a:r>
            <a:r>
              <a:rPr lang="en-US" sz="1950" b="1" dirty="0">
                <a:solidFill>
                  <a:srgbClr val="6600CC"/>
                </a:solidFill>
                <a:latin typeface="UTM Avo" panose="02040603050506020204" pitchFamily="18" charset="0"/>
                <a:ea typeface="Cambria" panose="02040503050406030204" pitchFamily="18" charset="0"/>
                <a:cs typeface="LNTH-LuoLuoNotangYuanTi 1" pitchFamily="2" charset="-128"/>
              </a:rPr>
              <a:t>.</a:t>
            </a:r>
          </a:p>
          <a:p>
            <a:pPr lvl="0" algn="just">
              <a:lnSpc>
                <a:spcPct val="150000"/>
              </a:lnSpc>
            </a:pPr>
            <a:r>
              <a:rPr lang="en-US" sz="1950" dirty="0">
                <a:solidFill>
                  <a:srgbClr val="6600CC"/>
                </a:solidFill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</a:rPr>
              <a:t>- </a:t>
            </a:r>
            <a:r>
              <a:rPr lang="en-US" sz="1950" dirty="0" err="1">
                <a:solidFill>
                  <a:srgbClr val="6600CC"/>
                </a:solidFill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</a:rPr>
              <a:t>Thảo</a:t>
            </a:r>
            <a:r>
              <a:rPr lang="en-US" sz="1950" dirty="0">
                <a:solidFill>
                  <a:srgbClr val="6600CC"/>
                </a:solidFill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1950" dirty="0" err="1">
                <a:solidFill>
                  <a:srgbClr val="6600CC"/>
                </a:solidFill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</a:rPr>
              <a:t>luận</a:t>
            </a:r>
            <a:r>
              <a:rPr lang="en-US" sz="1950" dirty="0">
                <a:solidFill>
                  <a:srgbClr val="6600CC"/>
                </a:solidFill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1950" dirty="0" err="1">
                <a:solidFill>
                  <a:srgbClr val="6600CC"/>
                </a:solidFill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</a:rPr>
              <a:t>nhóm</a:t>
            </a:r>
            <a:r>
              <a:rPr lang="en-US" sz="1950" dirty="0">
                <a:solidFill>
                  <a:srgbClr val="6600CC"/>
                </a:solidFill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1950" dirty="0" err="1">
                <a:solidFill>
                  <a:srgbClr val="6600CC"/>
                </a:solidFill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</a:rPr>
              <a:t>trong</a:t>
            </a:r>
            <a:r>
              <a:rPr lang="en-US" sz="1950" dirty="0">
                <a:solidFill>
                  <a:srgbClr val="6600CC"/>
                </a:solidFill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</a:rPr>
              <a:t> 2 </a:t>
            </a:r>
            <a:r>
              <a:rPr lang="en-US" sz="1950" dirty="0" err="1">
                <a:solidFill>
                  <a:srgbClr val="6600CC"/>
                </a:solidFill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</a:rPr>
              <a:t>phút</a:t>
            </a:r>
            <a:r>
              <a:rPr lang="en-US" sz="1950" dirty="0">
                <a:solidFill>
                  <a:srgbClr val="6600CC"/>
                </a:solidFill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</a:rPr>
              <a:t>, </a:t>
            </a:r>
            <a:r>
              <a:rPr lang="en-US" sz="1950" kern="0" dirty="0" err="1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thay</a:t>
            </a:r>
            <a:r>
              <a:rPr lang="en-US" sz="1950" kern="0" dirty="0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 </a:t>
            </a:r>
            <a:r>
              <a:rPr lang="en-US" sz="1950" kern="0" dirty="0" err="1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các</a:t>
            </a:r>
            <a:r>
              <a:rPr lang="en-US" sz="1950" kern="0" dirty="0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 </a:t>
            </a:r>
            <a:r>
              <a:rPr lang="en-US" sz="1950" kern="0" dirty="0" err="1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hình</a:t>
            </a:r>
            <a:r>
              <a:rPr lang="en-US" sz="1950" kern="0" dirty="0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 </a:t>
            </a:r>
            <a:r>
              <a:rPr lang="en-US" sz="1950" kern="0" dirty="0" err="1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ảnh</a:t>
            </a:r>
            <a:r>
              <a:rPr lang="en-US" sz="1950" kern="0" dirty="0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 </a:t>
            </a:r>
            <a:r>
              <a:rPr lang="en-US" sz="1950" kern="0" dirty="0" err="1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đó</a:t>
            </a:r>
            <a:r>
              <a:rPr lang="en-US" sz="1950" kern="0" dirty="0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 </a:t>
            </a:r>
            <a:r>
              <a:rPr lang="en-US" sz="1950" kern="0" dirty="0" err="1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bằng</a:t>
            </a:r>
            <a:r>
              <a:rPr lang="en-US" sz="1950" kern="0" dirty="0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 </a:t>
            </a:r>
            <a:r>
              <a:rPr lang="en-US" sz="1950" kern="0" dirty="0" err="1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từ</a:t>
            </a:r>
            <a:r>
              <a:rPr lang="en-US" sz="1950" kern="0" dirty="0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 </a:t>
            </a:r>
            <a:r>
              <a:rPr lang="en-US" sz="1950" kern="0" dirty="0" err="1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thích</a:t>
            </a:r>
            <a:r>
              <a:rPr lang="en-US" sz="1950" kern="0" dirty="0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 </a:t>
            </a:r>
            <a:r>
              <a:rPr lang="en-US" sz="1950" kern="0" dirty="0" err="1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hợp</a:t>
            </a:r>
            <a:r>
              <a:rPr lang="en-US" sz="1950" kern="0" spc="-30" dirty="0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 </a:t>
            </a:r>
            <a:r>
              <a:rPr lang="en-US" sz="1950" kern="0" dirty="0" err="1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để</a:t>
            </a:r>
            <a:r>
              <a:rPr lang="en-US" sz="1950" kern="0" spc="-30" dirty="0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 </a:t>
            </a:r>
            <a:r>
              <a:rPr lang="en-US" sz="1950" kern="0" dirty="0" err="1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hoàn</a:t>
            </a:r>
            <a:r>
              <a:rPr lang="en-US" sz="1950" kern="0" spc="-30" dirty="0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 </a:t>
            </a:r>
            <a:r>
              <a:rPr lang="en-US" sz="1950" kern="0" dirty="0" err="1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chỉnh</a:t>
            </a:r>
            <a:r>
              <a:rPr lang="en-US" sz="1950" kern="0" dirty="0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 2 </a:t>
            </a:r>
            <a:r>
              <a:rPr lang="en-US" sz="1950" kern="0" dirty="0" err="1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câu</a:t>
            </a:r>
            <a:r>
              <a:rPr lang="en-US" sz="1950" kern="0" dirty="0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 </a:t>
            </a:r>
            <a:r>
              <a:rPr lang="en-US" sz="1950" kern="0" dirty="0" err="1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tục</a:t>
            </a:r>
            <a:r>
              <a:rPr lang="en-US" sz="1950" kern="0" dirty="0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 </a:t>
            </a:r>
            <a:r>
              <a:rPr lang="en-US" sz="1950" kern="0" dirty="0" err="1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ngữ</a:t>
            </a:r>
            <a:r>
              <a:rPr lang="en-US" sz="1950" kern="0" dirty="0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 </a:t>
            </a:r>
            <a:r>
              <a:rPr lang="en-US" sz="1950" kern="0" dirty="0" err="1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trên</a:t>
            </a:r>
            <a:r>
              <a:rPr lang="en-US" sz="1950" kern="0" dirty="0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 </a:t>
            </a:r>
            <a:r>
              <a:rPr lang="en-US" sz="1950" kern="0" dirty="0" err="1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cả</a:t>
            </a:r>
            <a:r>
              <a:rPr lang="en-US" sz="1950" kern="0" dirty="0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 </a:t>
            </a:r>
            <a:r>
              <a:rPr lang="en-US" sz="1950" kern="0" dirty="0" err="1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về</a:t>
            </a:r>
            <a:r>
              <a:rPr lang="en-US" sz="1950" kern="0" dirty="0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 </a:t>
            </a:r>
            <a:r>
              <a:rPr lang="en-US" sz="1950" kern="0" dirty="0" err="1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nội</a:t>
            </a:r>
            <a:r>
              <a:rPr lang="en-US" sz="1950" kern="0" dirty="0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 dung </a:t>
            </a:r>
            <a:r>
              <a:rPr lang="en-US" sz="1950" kern="0" dirty="0" err="1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và</a:t>
            </a:r>
            <a:r>
              <a:rPr lang="en-US" sz="1950" kern="0" dirty="0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 </a:t>
            </a:r>
            <a:r>
              <a:rPr lang="en-US" sz="1950" kern="0" dirty="0" err="1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cấu</a:t>
            </a:r>
            <a:r>
              <a:rPr lang="en-US" sz="1950" kern="0" dirty="0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 </a:t>
            </a:r>
            <a:r>
              <a:rPr lang="en-US" sz="1950" kern="0" dirty="0" err="1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tạo</a:t>
            </a:r>
            <a:r>
              <a:rPr lang="en-US" sz="1950" kern="0" dirty="0">
                <a:solidFill>
                  <a:srgbClr val="6600CC"/>
                </a:solidFill>
                <a:effectLst/>
                <a:latin typeface="UTM Avo" panose="02040603050506020204"/>
                <a:ea typeface="Calibri" panose="020F0502020204030204" pitchFamily="34" charset="0"/>
              </a:rPr>
              <a:t>. </a:t>
            </a:r>
          </a:p>
          <a:p>
            <a:pPr lvl="0" algn="just">
              <a:lnSpc>
                <a:spcPct val="150000"/>
              </a:lnSpc>
            </a:pPr>
            <a:r>
              <a:rPr lang="en-US" sz="1950" dirty="0">
                <a:solidFill>
                  <a:srgbClr val="6600CC"/>
                </a:solidFill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</a:rPr>
              <a:t>- </a:t>
            </a:r>
            <a:r>
              <a:rPr lang="en-US" sz="1950" dirty="0" err="1">
                <a:solidFill>
                  <a:srgbClr val="6600CC"/>
                </a:solidFill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</a:rPr>
              <a:t>Đại</a:t>
            </a:r>
            <a:r>
              <a:rPr lang="en-US" sz="1950" dirty="0">
                <a:solidFill>
                  <a:srgbClr val="6600CC"/>
                </a:solidFill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1950" dirty="0" err="1">
                <a:solidFill>
                  <a:srgbClr val="6600CC"/>
                </a:solidFill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</a:rPr>
              <a:t>diện</a:t>
            </a:r>
            <a:r>
              <a:rPr lang="en-US" sz="1950" dirty="0">
                <a:solidFill>
                  <a:srgbClr val="6600CC"/>
                </a:solidFill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1950" dirty="0" err="1">
                <a:solidFill>
                  <a:srgbClr val="6600CC"/>
                </a:solidFill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</a:rPr>
              <a:t>các</a:t>
            </a:r>
            <a:r>
              <a:rPr lang="en-US" sz="1950" dirty="0">
                <a:solidFill>
                  <a:srgbClr val="6600CC"/>
                </a:solidFill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1950" dirty="0" err="1">
                <a:solidFill>
                  <a:srgbClr val="6600CC"/>
                </a:solidFill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</a:rPr>
              <a:t>nhóm</a:t>
            </a:r>
            <a:r>
              <a:rPr lang="en-US" sz="1950" dirty="0">
                <a:solidFill>
                  <a:srgbClr val="6600CC"/>
                </a:solidFill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1950" dirty="0" err="1">
                <a:solidFill>
                  <a:srgbClr val="6600CC"/>
                </a:solidFill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</a:rPr>
              <a:t>sẽ</a:t>
            </a:r>
            <a:r>
              <a:rPr lang="en-US" sz="1950" dirty="0">
                <a:solidFill>
                  <a:srgbClr val="6600CC"/>
                </a:solidFill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1950" dirty="0" err="1">
                <a:solidFill>
                  <a:srgbClr val="6600CC"/>
                </a:solidFill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</a:rPr>
              <a:t>trình</a:t>
            </a:r>
            <a:r>
              <a:rPr lang="en-US" sz="1950" dirty="0">
                <a:solidFill>
                  <a:srgbClr val="6600CC"/>
                </a:solidFill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1950" dirty="0" err="1">
                <a:solidFill>
                  <a:srgbClr val="6600CC"/>
                </a:solidFill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</a:rPr>
              <a:t>bày</a:t>
            </a:r>
            <a:r>
              <a:rPr lang="en-US" sz="1950" dirty="0">
                <a:solidFill>
                  <a:srgbClr val="6600CC"/>
                </a:solidFill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1950" dirty="0" err="1">
                <a:solidFill>
                  <a:srgbClr val="6600CC"/>
                </a:solidFill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</a:rPr>
              <a:t>theo</a:t>
            </a:r>
            <a:r>
              <a:rPr lang="en-US" sz="1950" dirty="0">
                <a:solidFill>
                  <a:srgbClr val="6600CC"/>
                </a:solidFill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1950" dirty="0" err="1">
                <a:solidFill>
                  <a:srgbClr val="6600CC"/>
                </a:solidFill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</a:rPr>
              <a:t>hình</a:t>
            </a:r>
            <a:r>
              <a:rPr lang="en-US" sz="1950" dirty="0">
                <a:solidFill>
                  <a:srgbClr val="6600CC"/>
                </a:solidFill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1950" dirty="0" err="1">
                <a:solidFill>
                  <a:srgbClr val="6600CC"/>
                </a:solidFill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</a:rPr>
              <a:t>thức</a:t>
            </a:r>
            <a:r>
              <a:rPr lang="en-US" sz="1950" dirty="0">
                <a:solidFill>
                  <a:srgbClr val="6600CC"/>
                </a:solidFill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1950" dirty="0" err="1">
                <a:solidFill>
                  <a:srgbClr val="6600CC"/>
                </a:solidFill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</a:rPr>
              <a:t>xung</a:t>
            </a:r>
            <a:r>
              <a:rPr lang="en-US" sz="1950" dirty="0">
                <a:solidFill>
                  <a:srgbClr val="6600CC"/>
                </a:solidFill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1950" dirty="0" err="1">
                <a:solidFill>
                  <a:srgbClr val="6600CC"/>
                </a:solidFill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</a:rPr>
              <a:t>phong</a:t>
            </a:r>
            <a:r>
              <a:rPr lang="en-US" sz="1950" dirty="0">
                <a:solidFill>
                  <a:srgbClr val="6600CC"/>
                </a:solidFill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1950" dirty="0" err="1">
                <a:solidFill>
                  <a:srgbClr val="6600CC"/>
                </a:solidFill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</a:rPr>
              <a:t>nhanh</a:t>
            </a:r>
            <a:r>
              <a:rPr lang="en-US" sz="1950" dirty="0">
                <a:solidFill>
                  <a:srgbClr val="6600CC"/>
                </a:solidFill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</a:rPr>
              <a:t>.</a:t>
            </a:r>
          </a:p>
        </p:txBody>
      </p:sp>
      <p:sp>
        <p:nvSpPr>
          <p:cNvPr id="26" name="Freeform 10">
            <a:extLst>
              <a:ext uri="{FF2B5EF4-FFF2-40B4-BE49-F238E27FC236}">
                <a16:creationId xmlns:a16="http://schemas.microsoft.com/office/drawing/2014/main" id="{4151DCE2-AC6B-F623-9C00-0E315D03901C}"/>
              </a:ext>
            </a:extLst>
          </p:cNvPr>
          <p:cNvSpPr/>
          <p:nvPr/>
        </p:nvSpPr>
        <p:spPr>
          <a:xfrm rot="-1132091">
            <a:off x="-1976278" y="102598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5271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307406">
            <a:off x="-132542" y="2820582"/>
            <a:ext cx="2643855" cy="2057400"/>
          </a:xfrm>
          <a:custGeom>
            <a:avLst/>
            <a:gdLst/>
            <a:ahLst/>
            <a:cxnLst/>
            <a:rect l="l" t="t" r="r" b="b"/>
            <a:pathLst>
              <a:path w="5287710" h="4114800">
                <a:moveTo>
                  <a:pt x="0" y="0"/>
                </a:moveTo>
                <a:lnTo>
                  <a:pt x="5287711" y="0"/>
                </a:lnTo>
                <a:lnTo>
                  <a:pt x="52877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34371" y="142368"/>
            <a:ext cx="8675258" cy="4724400"/>
            <a:chOff x="0" y="0"/>
            <a:chExt cx="3875293" cy="16480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75293" cy="1648025"/>
            </a:xfrm>
            <a:custGeom>
              <a:avLst/>
              <a:gdLst/>
              <a:ahLst/>
              <a:cxnLst/>
              <a:rect l="l" t="t" r="r" b="b"/>
              <a:pathLst>
                <a:path w="3875293" h="1648025">
                  <a:moveTo>
                    <a:pt x="23677" y="0"/>
                  </a:moveTo>
                  <a:lnTo>
                    <a:pt x="3851615" y="0"/>
                  </a:lnTo>
                  <a:cubicBezTo>
                    <a:pt x="3857895" y="0"/>
                    <a:pt x="3863917" y="2495"/>
                    <a:pt x="3868358" y="6935"/>
                  </a:cubicBezTo>
                  <a:cubicBezTo>
                    <a:pt x="3872798" y="11375"/>
                    <a:pt x="3875293" y="17398"/>
                    <a:pt x="3875293" y="23677"/>
                  </a:cubicBezTo>
                  <a:lnTo>
                    <a:pt x="3875293" y="1624348"/>
                  </a:lnTo>
                  <a:cubicBezTo>
                    <a:pt x="3875293" y="1630628"/>
                    <a:pt x="3872798" y="1636650"/>
                    <a:pt x="3868358" y="1641091"/>
                  </a:cubicBezTo>
                  <a:cubicBezTo>
                    <a:pt x="3863917" y="1645531"/>
                    <a:pt x="3857895" y="1648025"/>
                    <a:pt x="3851615" y="1648025"/>
                  </a:cubicBezTo>
                  <a:lnTo>
                    <a:pt x="23677" y="1648025"/>
                  </a:lnTo>
                  <a:cubicBezTo>
                    <a:pt x="17398" y="1648025"/>
                    <a:pt x="11375" y="1645531"/>
                    <a:pt x="6935" y="1641091"/>
                  </a:cubicBezTo>
                  <a:cubicBezTo>
                    <a:pt x="2495" y="1636650"/>
                    <a:pt x="0" y="1630628"/>
                    <a:pt x="0" y="1624348"/>
                  </a:cubicBezTo>
                  <a:lnTo>
                    <a:pt x="0" y="23677"/>
                  </a:lnTo>
                  <a:cubicBezTo>
                    <a:pt x="0" y="17398"/>
                    <a:pt x="2495" y="11375"/>
                    <a:pt x="6935" y="6935"/>
                  </a:cubicBezTo>
                  <a:cubicBezTo>
                    <a:pt x="11375" y="2495"/>
                    <a:pt x="17398" y="0"/>
                    <a:pt x="2367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75293" cy="16861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sym typeface="Arial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1249407">
            <a:off x="-19661" y="4319745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76683">
            <a:off x="8358327" y="-12606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203988">
            <a:off x="8070687" y="632693"/>
            <a:ext cx="702869" cy="587774"/>
          </a:xfrm>
          <a:custGeom>
            <a:avLst/>
            <a:gdLst/>
            <a:ahLst/>
            <a:cxnLst/>
            <a:rect l="l" t="t" r="r" b="b"/>
            <a:pathLst>
              <a:path w="1405738" h="1175548">
                <a:moveTo>
                  <a:pt x="0" y="0"/>
                </a:moveTo>
                <a:lnTo>
                  <a:pt x="1405738" y="0"/>
                </a:lnTo>
                <a:lnTo>
                  <a:pt x="1405738" y="1175549"/>
                </a:lnTo>
                <a:lnTo>
                  <a:pt x="0" y="11755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32091">
            <a:off x="-1741653" y="307945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132091">
            <a:off x="-1879600" y="45760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63052">
            <a:off x="7119150" y="4046151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263052">
            <a:off x="7275696" y="4316367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FEB9E8-EFD3-844B-2BC6-D573A6F45D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53000" y="207431"/>
            <a:ext cx="3799038" cy="15588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DCCCDA-1EBA-357D-EE1F-CAD90F4EB4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5270" y="1959407"/>
            <a:ext cx="6381744" cy="2587194"/>
          </a:xfrm>
          <a:prstGeom prst="rect">
            <a:avLst/>
          </a:prstGeom>
          <a:noFill/>
          <a:ln w="38100">
            <a:solidFill>
              <a:srgbClr val="CC0099"/>
            </a:solidFill>
          </a:ln>
        </p:spPr>
      </p:pic>
    </p:spTree>
    <p:extLst>
      <p:ext uri="{BB962C8B-B14F-4D97-AF65-F5344CB8AC3E}">
        <p14:creationId xmlns:p14="http://schemas.microsoft.com/office/powerpoint/2010/main" val="407033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307406">
            <a:off x="-132542" y="2820582"/>
            <a:ext cx="2643855" cy="2057400"/>
          </a:xfrm>
          <a:custGeom>
            <a:avLst/>
            <a:gdLst/>
            <a:ahLst/>
            <a:cxnLst/>
            <a:rect l="l" t="t" r="r" b="b"/>
            <a:pathLst>
              <a:path w="5287710" h="4114800">
                <a:moveTo>
                  <a:pt x="0" y="0"/>
                </a:moveTo>
                <a:lnTo>
                  <a:pt x="5287711" y="0"/>
                </a:lnTo>
                <a:lnTo>
                  <a:pt x="52877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4123" y="154939"/>
            <a:ext cx="8684991" cy="4833621"/>
            <a:chOff x="-4348" y="-38100"/>
            <a:chExt cx="3879641" cy="1686125"/>
          </a:xfrm>
        </p:grpSpPr>
        <p:sp>
          <p:nvSpPr>
            <p:cNvPr id="4" name="Freeform 4"/>
            <p:cNvSpPr/>
            <p:nvPr/>
          </p:nvSpPr>
          <p:spPr>
            <a:xfrm>
              <a:off x="-4348" y="-19050"/>
              <a:ext cx="3875293" cy="1648025"/>
            </a:xfrm>
            <a:custGeom>
              <a:avLst/>
              <a:gdLst/>
              <a:ahLst/>
              <a:cxnLst/>
              <a:rect l="l" t="t" r="r" b="b"/>
              <a:pathLst>
                <a:path w="3875293" h="1648025">
                  <a:moveTo>
                    <a:pt x="23677" y="0"/>
                  </a:moveTo>
                  <a:lnTo>
                    <a:pt x="3851615" y="0"/>
                  </a:lnTo>
                  <a:cubicBezTo>
                    <a:pt x="3857895" y="0"/>
                    <a:pt x="3863917" y="2495"/>
                    <a:pt x="3868358" y="6935"/>
                  </a:cubicBezTo>
                  <a:cubicBezTo>
                    <a:pt x="3872798" y="11375"/>
                    <a:pt x="3875293" y="17398"/>
                    <a:pt x="3875293" y="23677"/>
                  </a:cubicBezTo>
                  <a:lnTo>
                    <a:pt x="3875293" y="1624348"/>
                  </a:lnTo>
                  <a:cubicBezTo>
                    <a:pt x="3875293" y="1630628"/>
                    <a:pt x="3872798" y="1636650"/>
                    <a:pt x="3868358" y="1641091"/>
                  </a:cubicBezTo>
                  <a:cubicBezTo>
                    <a:pt x="3863917" y="1645531"/>
                    <a:pt x="3857895" y="1648025"/>
                    <a:pt x="3851615" y="1648025"/>
                  </a:cubicBezTo>
                  <a:lnTo>
                    <a:pt x="23677" y="1648025"/>
                  </a:lnTo>
                  <a:cubicBezTo>
                    <a:pt x="17398" y="1648025"/>
                    <a:pt x="11375" y="1645531"/>
                    <a:pt x="6935" y="1641091"/>
                  </a:cubicBezTo>
                  <a:cubicBezTo>
                    <a:pt x="2495" y="1636650"/>
                    <a:pt x="0" y="1630628"/>
                    <a:pt x="0" y="1624348"/>
                  </a:cubicBezTo>
                  <a:lnTo>
                    <a:pt x="0" y="23677"/>
                  </a:lnTo>
                  <a:cubicBezTo>
                    <a:pt x="0" y="17398"/>
                    <a:pt x="2495" y="11375"/>
                    <a:pt x="6935" y="6935"/>
                  </a:cubicBezTo>
                  <a:cubicBezTo>
                    <a:pt x="11375" y="2495"/>
                    <a:pt x="17398" y="0"/>
                    <a:pt x="2367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75293" cy="16861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sym typeface="Arial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1249407">
            <a:off x="-19661" y="4319745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76683">
            <a:off x="8358327" y="-12606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203988">
            <a:off x="8073202" y="618477"/>
            <a:ext cx="702869" cy="602435"/>
          </a:xfrm>
          <a:custGeom>
            <a:avLst/>
            <a:gdLst/>
            <a:ahLst/>
            <a:cxnLst/>
            <a:rect l="l" t="t" r="r" b="b"/>
            <a:pathLst>
              <a:path w="1405738" h="1175548">
                <a:moveTo>
                  <a:pt x="0" y="0"/>
                </a:moveTo>
                <a:lnTo>
                  <a:pt x="1405738" y="0"/>
                </a:lnTo>
                <a:lnTo>
                  <a:pt x="1405738" y="1175549"/>
                </a:lnTo>
                <a:lnTo>
                  <a:pt x="0" y="11755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32091">
            <a:off x="-1741653" y="307945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132091">
            <a:off x="-1879600" y="45760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63052">
            <a:off x="7119150" y="4046151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263052">
            <a:off x="7275696" y="4316367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60288C9-BA29-9836-1568-0BBF63ABA65E}"/>
              </a:ext>
            </a:extLst>
          </p:cNvPr>
          <p:cNvSpPr/>
          <p:nvPr/>
        </p:nvSpPr>
        <p:spPr>
          <a:xfrm>
            <a:off x="589066" y="629697"/>
            <a:ext cx="8044837" cy="1676818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6600C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2DB7F0-4009-5A57-6E2A-1FA3FA98FEBE}"/>
              </a:ext>
            </a:extLst>
          </p:cNvPr>
          <p:cNvSpPr txBox="1"/>
          <p:nvPr/>
        </p:nvSpPr>
        <p:spPr>
          <a:xfrm>
            <a:off x="813251" y="994342"/>
            <a:ext cx="80448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UTM Avo" panose="02040603050506020204"/>
              </a:rPr>
              <a:t>a) </a:t>
            </a:r>
            <a:r>
              <a:rPr lang="en-US" sz="3000" dirty="0" err="1">
                <a:latin typeface="UTM Avo" panose="02040603050506020204"/>
              </a:rPr>
              <a:t>Lửa</a:t>
            </a:r>
            <a:r>
              <a:rPr lang="en-US" sz="3000" dirty="0">
                <a:latin typeface="UTM Avo" panose="02040603050506020204"/>
              </a:rPr>
              <a:t> </a:t>
            </a:r>
            <a:r>
              <a:rPr lang="en-US" sz="3000" dirty="0" err="1">
                <a:latin typeface="UTM Avo" panose="02040603050506020204"/>
              </a:rPr>
              <a:t>thử</a:t>
            </a:r>
            <a:r>
              <a:rPr lang="en-US" sz="3000" b="1" dirty="0">
                <a:latin typeface="UTM Avo" panose="02040603050506020204"/>
              </a:rPr>
              <a:t> </a:t>
            </a:r>
            <a:r>
              <a:rPr lang="en-US" sz="3000" b="1" dirty="0" err="1">
                <a:solidFill>
                  <a:srgbClr val="FFC000"/>
                </a:solidFill>
                <a:latin typeface="UTM Avo" panose="02040603050506020204"/>
              </a:rPr>
              <a:t>vàng</a:t>
            </a:r>
            <a:r>
              <a:rPr lang="en-US" sz="3000" dirty="0">
                <a:latin typeface="UTM Avo" panose="02040603050506020204"/>
              </a:rPr>
              <a:t>, </a:t>
            </a:r>
            <a:r>
              <a:rPr lang="en-US" sz="3000" dirty="0" err="1">
                <a:latin typeface="UTM Avo" panose="02040603050506020204"/>
              </a:rPr>
              <a:t>gian</a:t>
            </a:r>
            <a:r>
              <a:rPr lang="en-US" sz="3000" dirty="0">
                <a:latin typeface="UTM Avo" panose="02040603050506020204"/>
              </a:rPr>
              <a:t> nan </a:t>
            </a:r>
            <a:r>
              <a:rPr lang="en-US" sz="3000" dirty="0" err="1">
                <a:latin typeface="UTM Avo" panose="02040603050506020204"/>
              </a:rPr>
              <a:t>thử</a:t>
            </a:r>
            <a:r>
              <a:rPr lang="en-US" sz="3000" dirty="0">
                <a:latin typeface="UTM Avo" panose="02040603050506020204"/>
              </a:rPr>
              <a:t> </a:t>
            </a:r>
            <a:r>
              <a:rPr lang="en-US" sz="3000" b="1" dirty="0" err="1">
                <a:solidFill>
                  <a:srgbClr val="990099"/>
                </a:solidFill>
                <a:latin typeface="UTM Avo" panose="02040603050506020204"/>
              </a:rPr>
              <a:t>sức</a:t>
            </a:r>
            <a:r>
              <a:rPr lang="en-US" sz="3000" dirty="0">
                <a:latin typeface="UTM Avo" panose="02040603050506020204"/>
              </a:rPr>
              <a:t>.</a:t>
            </a:r>
          </a:p>
          <a:p>
            <a:r>
              <a:rPr lang="en-US" sz="3000" dirty="0">
                <a:latin typeface="UTM Avo" panose="02040603050506020204"/>
              </a:rPr>
              <a:t>b) </a:t>
            </a:r>
            <a:r>
              <a:rPr lang="en-US" sz="3000" dirty="0" err="1">
                <a:latin typeface="UTM Avo" panose="02040603050506020204"/>
              </a:rPr>
              <a:t>Chớ</a:t>
            </a:r>
            <a:r>
              <a:rPr lang="en-US" sz="3000" dirty="0">
                <a:latin typeface="UTM Avo" panose="02040603050506020204"/>
              </a:rPr>
              <a:t> </a:t>
            </a:r>
            <a:r>
              <a:rPr lang="en-US" sz="3000" dirty="0" err="1">
                <a:latin typeface="UTM Avo" panose="02040603050506020204"/>
              </a:rPr>
              <a:t>thấy</a:t>
            </a:r>
            <a:r>
              <a:rPr lang="en-US" sz="3000" dirty="0">
                <a:latin typeface="UTM Avo" panose="02040603050506020204"/>
              </a:rPr>
              <a:t> </a:t>
            </a:r>
            <a:r>
              <a:rPr lang="en-US" sz="3000" dirty="0" err="1">
                <a:latin typeface="UTM Avo" panose="02040603050506020204"/>
              </a:rPr>
              <a:t>sóng</a:t>
            </a:r>
            <a:r>
              <a:rPr lang="en-US" sz="3000" dirty="0">
                <a:latin typeface="UTM Avo" panose="02040603050506020204"/>
              </a:rPr>
              <a:t> </a:t>
            </a:r>
            <a:r>
              <a:rPr lang="en-US" sz="3000" dirty="0" err="1">
                <a:latin typeface="UTM Avo" panose="02040603050506020204"/>
              </a:rPr>
              <a:t>cả</a:t>
            </a:r>
            <a:r>
              <a:rPr lang="en-US" sz="3000" dirty="0">
                <a:latin typeface="UTM Avo" panose="02040603050506020204"/>
              </a:rPr>
              <a:t> </a:t>
            </a:r>
            <a:r>
              <a:rPr lang="en-US" sz="3000" dirty="0" err="1">
                <a:latin typeface="UTM Avo" panose="02040603050506020204"/>
              </a:rPr>
              <a:t>mà</a:t>
            </a:r>
            <a:r>
              <a:rPr lang="en-US" sz="3000" dirty="0">
                <a:latin typeface="UTM Avo" panose="02040603050506020204"/>
              </a:rPr>
              <a:t> </a:t>
            </a:r>
            <a:r>
              <a:rPr lang="en-US" sz="3000" dirty="0" err="1">
                <a:latin typeface="UTM Avo" panose="02040603050506020204"/>
              </a:rPr>
              <a:t>ngã</a:t>
            </a:r>
            <a:r>
              <a:rPr lang="en-US" sz="3000" dirty="0">
                <a:latin typeface="UTM Avo" panose="02040603050506020204"/>
              </a:rPr>
              <a:t> </a:t>
            </a:r>
            <a:r>
              <a:rPr lang="en-US" sz="3000" dirty="0" err="1">
                <a:latin typeface="UTM Avo" panose="02040603050506020204"/>
              </a:rPr>
              <a:t>tay</a:t>
            </a:r>
            <a:r>
              <a:rPr lang="en-US" sz="3000" dirty="0">
                <a:latin typeface="UTM Avo" panose="02040603050506020204"/>
              </a:rPr>
              <a:t> </a:t>
            </a:r>
            <a:r>
              <a:rPr lang="en-US" sz="3000" b="1" dirty="0" err="1">
                <a:solidFill>
                  <a:srgbClr val="0099FF"/>
                </a:solidFill>
                <a:latin typeface="UTM Avo" panose="02040603050506020204"/>
              </a:rPr>
              <a:t>chèo</a:t>
            </a:r>
            <a:r>
              <a:rPr lang="en-US" sz="3000" dirty="0">
                <a:latin typeface="UTM Avo" panose="02040603050506020204"/>
              </a:rPr>
              <a:t>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9F4683E-7997-08DA-2851-00D8F663FED2}"/>
              </a:ext>
            </a:extLst>
          </p:cNvPr>
          <p:cNvSpPr/>
          <p:nvPr/>
        </p:nvSpPr>
        <p:spPr>
          <a:xfrm>
            <a:off x="273855" y="2963184"/>
            <a:ext cx="8675257" cy="1279453"/>
          </a:xfrm>
          <a:prstGeom prst="roundRect">
            <a:avLst/>
          </a:prstGeom>
          <a:solidFill>
            <a:srgbClr val="FFFFFF"/>
          </a:solidFill>
          <a:ln w="53975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sz="30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LNTH-LuoLuoNotangYuanTi 1" pitchFamily="2" charset="-128"/>
              </a:rPr>
              <a:t>2. </a:t>
            </a:r>
            <a:r>
              <a:rPr lang="en-US" sz="3000" b="1" kern="1200" dirty="0">
                <a:solidFill>
                  <a:srgbClr val="0000CC"/>
                </a:solidFill>
                <a:latin typeface="UTM Avo" panose="02040603050506020204" pitchFamily="18" charset="0"/>
                <a:ea typeface="Cambria" panose="02040503050406030204" pitchFamily="18" charset="0"/>
                <a:cs typeface="LNTH-LuoLuoNotangYuanTi 1" pitchFamily="2" charset="-128"/>
              </a:rPr>
              <a:t>Hai </a:t>
            </a:r>
            <a:r>
              <a:rPr lang="en-US" sz="3000" b="1" kern="1200" dirty="0" err="1">
                <a:solidFill>
                  <a:srgbClr val="0000CC"/>
                </a:solidFill>
                <a:latin typeface="UTM Avo" panose="02040603050506020204" pitchFamily="18" charset="0"/>
                <a:ea typeface="Cambria" panose="02040503050406030204" pitchFamily="18" charset="0"/>
                <a:cs typeface="LNTH-LuoLuoNotangYuanTi 1" pitchFamily="2" charset="-128"/>
              </a:rPr>
              <a:t>câu</a:t>
            </a:r>
            <a:r>
              <a:rPr lang="en-US" sz="3000" b="1" kern="1200" dirty="0">
                <a:solidFill>
                  <a:srgbClr val="0000CC"/>
                </a:solidFill>
                <a:latin typeface="UTM Avo" panose="0204060305050602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b="1" kern="1200" dirty="0" err="1">
                <a:solidFill>
                  <a:srgbClr val="0000CC"/>
                </a:solidFill>
                <a:latin typeface="UTM Avo" panose="02040603050506020204" pitchFamily="18" charset="0"/>
                <a:ea typeface="Cambria" panose="02040503050406030204" pitchFamily="18" charset="0"/>
                <a:cs typeface="LNTH-LuoLuoNotangYuanTi 1" pitchFamily="2" charset="-128"/>
              </a:rPr>
              <a:t>tục</a:t>
            </a:r>
            <a:r>
              <a:rPr lang="en-US" sz="3000" b="1" kern="1200" dirty="0">
                <a:solidFill>
                  <a:srgbClr val="0000CC"/>
                </a:solidFill>
                <a:latin typeface="UTM Avo" panose="0204060305050602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b="1" kern="1200" dirty="0" err="1">
                <a:solidFill>
                  <a:srgbClr val="0000CC"/>
                </a:solidFill>
                <a:latin typeface="UTM Avo" panose="02040603050506020204" pitchFamily="18" charset="0"/>
                <a:ea typeface="Cambria" panose="02040503050406030204" pitchFamily="18" charset="0"/>
                <a:cs typeface="LNTH-LuoLuoNotangYuanTi 1" pitchFamily="2" charset="-128"/>
              </a:rPr>
              <a:t>ngữ</a:t>
            </a:r>
            <a:r>
              <a:rPr lang="en-US" sz="3000" b="1" kern="1200" dirty="0">
                <a:solidFill>
                  <a:srgbClr val="0000CC"/>
                </a:solidFill>
                <a:latin typeface="UTM Avo" panose="0204060305050602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b="1" kern="1200" dirty="0" err="1">
                <a:solidFill>
                  <a:srgbClr val="0000CC"/>
                </a:solidFill>
                <a:latin typeface="UTM Avo" panose="02040603050506020204" pitchFamily="18" charset="0"/>
                <a:ea typeface="Cambria" panose="02040503050406030204" pitchFamily="18" charset="0"/>
                <a:cs typeface="LNTH-LuoLuoNotangYuanTi 1" pitchFamily="2" charset="-128"/>
              </a:rPr>
              <a:t>trên</a:t>
            </a:r>
            <a:r>
              <a:rPr lang="en-US" sz="3000" b="1" kern="1200" dirty="0">
                <a:solidFill>
                  <a:srgbClr val="0000CC"/>
                </a:solidFill>
                <a:latin typeface="UTM Avo" panose="0204060305050602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b="1" kern="1200" dirty="0" err="1">
                <a:solidFill>
                  <a:srgbClr val="0000CC"/>
                </a:solidFill>
                <a:latin typeface="UTM Avo" panose="02040603050506020204" pitchFamily="18" charset="0"/>
                <a:ea typeface="Cambria" panose="02040503050406030204" pitchFamily="18" charset="0"/>
                <a:cs typeface="LNTH-LuoLuoNotangYuanTi 1" pitchFamily="2" charset="-128"/>
              </a:rPr>
              <a:t>khuyên</a:t>
            </a:r>
            <a:r>
              <a:rPr lang="en-US" sz="3000" b="1" kern="1200" dirty="0">
                <a:solidFill>
                  <a:srgbClr val="0000CC"/>
                </a:solidFill>
                <a:latin typeface="UTM Avo" panose="02040603050506020204" pitchFamily="18" charset="0"/>
                <a:ea typeface="Cambria" panose="02040503050406030204" pitchFamily="18" charset="0"/>
                <a:cs typeface="LNTH-LuoLuoNotangYuanTi 1" pitchFamily="2" charset="-128"/>
              </a:rPr>
              <a:t> ta </a:t>
            </a:r>
            <a:r>
              <a:rPr lang="en-US" sz="3000" b="1" kern="1200" dirty="0" err="1">
                <a:solidFill>
                  <a:srgbClr val="0000CC"/>
                </a:solidFill>
                <a:latin typeface="UTM Avo" panose="02040603050506020204" pitchFamily="18" charset="0"/>
                <a:ea typeface="Cambria" panose="02040503050406030204" pitchFamily="18" charset="0"/>
                <a:cs typeface="LNTH-LuoLuoNotangYuanTi 1" pitchFamily="2" charset="-128"/>
              </a:rPr>
              <a:t>điều</a:t>
            </a:r>
            <a:r>
              <a:rPr lang="en-US" sz="3000" b="1" kern="1200" dirty="0">
                <a:solidFill>
                  <a:srgbClr val="0000CC"/>
                </a:solidFill>
                <a:latin typeface="UTM Avo" panose="0204060305050602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b="1" kern="1200" dirty="0" err="1">
                <a:solidFill>
                  <a:srgbClr val="0000CC"/>
                </a:solidFill>
                <a:latin typeface="UTM Avo" panose="02040603050506020204" pitchFamily="18" charset="0"/>
                <a:ea typeface="Cambria" panose="02040503050406030204" pitchFamily="18" charset="0"/>
                <a:cs typeface="LNTH-LuoLuoNotangYuanTi 1" pitchFamily="2" charset="-128"/>
              </a:rPr>
              <a:t>gì</a:t>
            </a:r>
            <a:r>
              <a:rPr lang="en-US" sz="3000" b="1" kern="1200" dirty="0">
                <a:solidFill>
                  <a:srgbClr val="0000CC"/>
                </a:solidFill>
                <a:latin typeface="UTM Avo" panose="02040603050506020204" pitchFamily="18" charset="0"/>
                <a:ea typeface="Cambria" panose="02040503050406030204" pitchFamily="18" charset="0"/>
                <a:cs typeface="LNTH-LuoLuoNotangYuanTi 1" pitchFamily="2" charset="-128"/>
              </a:rPr>
              <a:t>?</a:t>
            </a:r>
            <a:endParaRPr lang="en-US" sz="3000" b="1" dirty="0">
              <a:solidFill>
                <a:srgbClr val="0000CC"/>
              </a:solidFill>
              <a:latin typeface="UTM Avo" panose="02040603050506020204"/>
              <a:ea typeface="Cambria" panose="02040503050406030204" pitchFamily="18" charset="0"/>
              <a:cs typeface="LNTH-LuoLuoNotangYuanTi 1" pitchFamily="2" charset="-128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A969E7E9-CC03-83F6-4E61-9D5BFF3654BE}"/>
              </a:ext>
            </a:extLst>
          </p:cNvPr>
          <p:cNvSpPr/>
          <p:nvPr/>
        </p:nvSpPr>
        <p:spPr>
          <a:xfrm rot="5400000">
            <a:off x="4169471" y="2471488"/>
            <a:ext cx="567501" cy="237555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7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5" grpId="0" animBg="1"/>
      <p:bldP spid="15" grpId="2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307406">
            <a:off x="-132542" y="2820582"/>
            <a:ext cx="2643855" cy="2057400"/>
          </a:xfrm>
          <a:custGeom>
            <a:avLst/>
            <a:gdLst/>
            <a:ahLst/>
            <a:cxnLst/>
            <a:rect l="l" t="t" r="r" b="b"/>
            <a:pathLst>
              <a:path w="5287710" h="4114800">
                <a:moveTo>
                  <a:pt x="0" y="0"/>
                </a:moveTo>
                <a:lnTo>
                  <a:pt x="5287711" y="0"/>
                </a:lnTo>
                <a:lnTo>
                  <a:pt x="52877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29503" y="173454"/>
            <a:ext cx="8684991" cy="4833621"/>
            <a:chOff x="-4348" y="-38100"/>
            <a:chExt cx="3879641" cy="1686125"/>
          </a:xfrm>
        </p:grpSpPr>
        <p:sp>
          <p:nvSpPr>
            <p:cNvPr id="4" name="Freeform 4"/>
            <p:cNvSpPr/>
            <p:nvPr/>
          </p:nvSpPr>
          <p:spPr>
            <a:xfrm>
              <a:off x="-4348" y="-19050"/>
              <a:ext cx="3875293" cy="1648025"/>
            </a:xfrm>
            <a:custGeom>
              <a:avLst/>
              <a:gdLst/>
              <a:ahLst/>
              <a:cxnLst/>
              <a:rect l="l" t="t" r="r" b="b"/>
              <a:pathLst>
                <a:path w="3875293" h="1648025">
                  <a:moveTo>
                    <a:pt x="23677" y="0"/>
                  </a:moveTo>
                  <a:lnTo>
                    <a:pt x="3851615" y="0"/>
                  </a:lnTo>
                  <a:cubicBezTo>
                    <a:pt x="3857895" y="0"/>
                    <a:pt x="3863917" y="2495"/>
                    <a:pt x="3868358" y="6935"/>
                  </a:cubicBezTo>
                  <a:cubicBezTo>
                    <a:pt x="3872798" y="11375"/>
                    <a:pt x="3875293" y="17398"/>
                    <a:pt x="3875293" y="23677"/>
                  </a:cubicBezTo>
                  <a:lnTo>
                    <a:pt x="3875293" y="1624348"/>
                  </a:lnTo>
                  <a:cubicBezTo>
                    <a:pt x="3875293" y="1630628"/>
                    <a:pt x="3872798" y="1636650"/>
                    <a:pt x="3868358" y="1641091"/>
                  </a:cubicBezTo>
                  <a:cubicBezTo>
                    <a:pt x="3863917" y="1645531"/>
                    <a:pt x="3857895" y="1648025"/>
                    <a:pt x="3851615" y="1648025"/>
                  </a:cubicBezTo>
                  <a:lnTo>
                    <a:pt x="23677" y="1648025"/>
                  </a:lnTo>
                  <a:cubicBezTo>
                    <a:pt x="17398" y="1648025"/>
                    <a:pt x="11375" y="1645531"/>
                    <a:pt x="6935" y="1641091"/>
                  </a:cubicBezTo>
                  <a:cubicBezTo>
                    <a:pt x="2495" y="1636650"/>
                    <a:pt x="0" y="1630628"/>
                    <a:pt x="0" y="1624348"/>
                  </a:cubicBezTo>
                  <a:lnTo>
                    <a:pt x="0" y="23677"/>
                  </a:lnTo>
                  <a:cubicBezTo>
                    <a:pt x="0" y="17398"/>
                    <a:pt x="2495" y="11375"/>
                    <a:pt x="6935" y="6935"/>
                  </a:cubicBezTo>
                  <a:cubicBezTo>
                    <a:pt x="11375" y="2495"/>
                    <a:pt x="17398" y="0"/>
                    <a:pt x="2367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75293" cy="16861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sym typeface="Arial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1249407">
            <a:off x="-19661" y="4319745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76683">
            <a:off x="8358327" y="-12606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203988">
            <a:off x="8070687" y="632693"/>
            <a:ext cx="702869" cy="587774"/>
          </a:xfrm>
          <a:custGeom>
            <a:avLst/>
            <a:gdLst/>
            <a:ahLst/>
            <a:cxnLst/>
            <a:rect l="l" t="t" r="r" b="b"/>
            <a:pathLst>
              <a:path w="1405738" h="1175548">
                <a:moveTo>
                  <a:pt x="0" y="0"/>
                </a:moveTo>
                <a:lnTo>
                  <a:pt x="1405738" y="0"/>
                </a:lnTo>
                <a:lnTo>
                  <a:pt x="1405738" y="1175549"/>
                </a:lnTo>
                <a:lnTo>
                  <a:pt x="0" y="11755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32091">
            <a:off x="-1741653" y="307945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132091">
            <a:off x="-1879600" y="45760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63052">
            <a:off x="7119150" y="4046151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263052">
            <a:off x="7275696" y="4316367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60288C9-BA29-9836-1568-0BBF63ABA65E}"/>
              </a:ext>
            </a:extLst>
          </p:cNvPr>
          <p:cNvSpPr/>
          <p:nvPr/>
        </p:nvSpPr>
        <p:spPr>
          <a:xfrm>
            <a:off x="1634553" y="313090"/>
            <a:ext cx="5991097" cy="902481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6600C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2DB7F0-4009-5A57-6E2A-1FA3FA98FEBE}"/>
              </a:ext>
            </a:extLst>
          </p:cNvPr>
          <p:cNvSpPr txBox="1"/>
          <p:nvPr/>
        </p:nvSpPr>
        <p:spPr>
          <a:xfrm>
            <a:off x="1807890" y="358556"/>
            <a:ext cx="756326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  <a:sym typeface="Arial"/>
              </a:rPr>
              <a:t>a)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  <a:sym typeface="Arial"/>
              </a:rPr>
              <a:t>Lửa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  <a:sym typeface="Arial"/>
              </a:rPr>
              <a:t>thử</a:t>
            </a: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  <a:sym typeface="Arial"/>
              </a:rPr>
              <a:t> </a:t>
            </a:r>
            <a:r>
              <a:rPr kumimoji="0" lang="en-US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 panose="02040603050506020204"/>
                <a:sym typeface="Arial"/>
              </a:rPr>
              <a:t>vàng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  <a:sym typeface="Arial"/>
              </a:rPr>
              <a:t>,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  <a:sym typeface="Arial"/>
              </a:rPr>
              <a:t>gian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  <a:sym typeface="Arial"/>
              </a:rPr>
              <a:t> nan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  <a:sym typeface="Arial"/>
              </a:rPr>
              <a:t>thử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  <a:sym typeface="Arial"/>
              </a:rPr>
              <a:t> </a:t>
            </a:r>
            <a:r>
              <a:rPr kumimoji="0" lang="en-US" sz="2300" b="1" i="0" u="none" strike="noStrike" kern="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UTM Avo" panose="02040603050506020204"/>
                <a:sym typeface="Arial"/>
              </a:rPr>
              <a:t>sức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  <a:sym typeface="Arial"/>
              </a:rPr>
              <a:t>b)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  <a:sym typeface="Arial"/>
              </a:rPr>
              <a:t>Chớ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  <a:sym typeface="Arial"/>
              </a:rPr>
              <a:t>thấy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  <a:sym typeface="Arial"/>
              </a:rPr>
              <a:t>sóng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  <a:sym typeface="Arial"/>
              </a:rPr>
              <a:t>cả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  <a:sym typeface="Arial"/>
              </a:rPr>
              <a:t>mà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  <a:sym typeface="Arial"/>
              </a:rPr>
              <a:t>ngã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  <a:sym typeface="Arial"/>
              </a:rPr>
              <a:t>tay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  <a:sym typeface="Arial"/>
              </a:rPr>
              <a:t> </a:t>
            </a:r>
            <a:r>
              <a:rPr kumimoji="0" lang="en-US" sz="2300" b="1" i="0" u="none" strike="noStrike" kern="0" cap="none" spc="0" normalizeH="0" baseline="0" noProof="0" dirty="0" err="1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UTM Avo" panose="02040603050506020204"/>
                <a:sym typeface="Arial"/>
              </a:rPr>
              <a:t>chèo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  <a:sym typeface="Arial"/>
              </a:rPr>
              <a:t>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9F4683E-7997-08DA-2851-00D8F663FED2}"/>
              </a:ext>
            </a:extLst>
          </p:cNvPr>
          <p:cNvSpPr/>
          <p:nvPr/>
        </p:nvSpPr>
        <p:spPr>
          <a:xfrm>
            <a:off x="349625" y="1428991"/>
            <a:ext cx="8414410" cy="3401419"/>
          </a:xfrm>
          <a:prstGeom prst="roundRect">
            <a:avLst/>
          </a:prstGeom>
          <a:solidFill>
            <a:srgbClr val="FFFFFF"/>
          </a:solidFill>
          <a:ln w="53975">
            <a:solidFill>
              <a:srgbClr val="6600CC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  <a:sym typeface="Arial"/>
              </a:rPr>
              <a:t>       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b="1" kern="1200" dirty="0">
                <a:solidFill>
                  <a:srgbClr val="FF0000"/>
                </a:solidFill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</a:rPr>
              <a:t>      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  <a:sym typeface="Arial"/>
              </a:rPr>
              <a:t>2. Hai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  <a:sym typeface="Arial"/>
              </a:rPr>
              <a:t>câu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  <a:sym typeface="Arial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  <a:sym typeface="Arial"/>
              </a:rPr>
              <a:t>tục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  <a:sym typeface="Arial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  <a:sym typeface="Arial"/>
              </a:rPr>
              <a:t>ngữ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  <a:sym typeface="Arial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  <a:sym typeface="Arial"/>
              </a:rPr>
              <a:t>trên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  <a:sym typeface="Arial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  <a:sym typeface="Arial"/>
              </a:rPr>
              <a:t>khuyên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/>
                <a:ea typeface="Cambria" panose="02040503050406030204" pitchFamily="18" charset="0"/>
                <a:cs typeface="LNTH-LuoLuoNotangYuanTi 1" pitchFamily="2" charset="-128"/>
                <a:sym typeface="Arial"/>
              </a:rPr>
              <a:t> : </a:t>
            </a:r>
          </a:p>
          <a:p>
            <a:pPr algn="just">
              <a:lnSpc>
                <a:spcPct val="150000"/>
              </a:lnSpc>
              <a:buClrTx/>
              <a:defRPr/>
            </a:pPr>
            <a:r>
              <a:rPr lang="en-US" sz="2500" dirty="0">
                <a:solidFill>
                  <a:srgbClr val="FF0000"/>
                </a:solidFill>
                <a:latin typeface="UTM Avo" panose="02040603050506020204"/>
              </a:rPr>
              <a:t>     a) </a:t>
            </a:r>
            <a:r>
              <a:rPr lang="en-US" sz="2500" dirty="0" err="1">
                <a:solidFill>
                  <a:srgbClr val="FF0000"/>
                </a:solidFill>
                <a:latin typeface="UTM Avo" panose="02040603050506020204"/>
              </a:rPr>
              <a:t>Câu</a:t>
            </a:r>
            <a:r>
              <a:rPr lang="en-US" sz="2500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UTM Avo" panose="02040603050506020204"/>
              </a:rPr>
              <a:t>tục</a:t>
            </a:r>
            <a:r>
              <a:rPr lang="en-US" sz="2500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UTM Avo" panose="02040603050506020204"/>
              </a:rPr>
              <a:t>ngữ</a:t>
            </a:r>
            <a:r>
              <a:rPr lang="en-US" sz="2500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2500" i="1" dirty="0" err="1">
                <a:solidFill>
                  <a:schemeClr val="tx1"/>
                </a:solidFill>
                <a:latin typeface="UTM Avo" panose="02040603050506020204"/>
              </a:rPr>
              <a:t>Lửa</a:t>
            </a:r>
            <a:r>
              <a:rPr lang="en-US" sz="2500" i="1" dirty="0">
                <a:solidFill>
                  <a:schemeClr val="tx1"/>
                </a:solidFill>
                <a:latin typeface="UTM Avo" panose="02040603050506020204"/>
              </a:rPr>
              <a:t> </a:t>
            </a:r>
            <a:r>
              <a:rPr lang="en-US" sz="2500" i="1" dirty="0" err="1">
                <a:solidFill>
                  <a:schemeClr val="tx1"/>
                </a:solidFill>
                <a:latin typeface="UTM Avo" panose="02040603050506020204"/>
              </a:rPr>
              <a:t>thử</a:t>
            </a:r>
            <a:r>
              <a:rPr lang="en-US" sz="2500" i="1" dirty="0">
                <a:solidFill>
                  <a:schemeClr val="tx1"/>
                </a:solidFill>
                <a:latin typeface="UTM Avo" panose="02040603050506020204"/>
              </a:rPr>
              <a:t> </a:t>
            </a:r>
            <a:r>
              <a:rPr lang="en-US" sz="2500" i="1" dirty="0" err="1">
                <a:solidFill>
                  <a:schemeClr val="tx1"/>
                </a:solidFill>
                <a:latin typeface="UTM Avo" panose="02040603050506020204"/>
              </a:rPr>
              <a:t>vàng</a:t>
            </a:r>
            <a:r>
              <a:rPr lang="en-US" sz="2500" i="1" dirty="0">
                <a:solidFill>
                  <a:schemeClr val="tx1"/>
                </a:solidFill>
                <a:latin typeface="UTM Avo" panose="02040603050506020204"/>
              </a:rPr>
              <a:t>, </a:t>
            </a:r>
            <a:r>
              <a:rPr lang="en-US" sz="2500" i="1" dirty="0" err="1">
                <a:solidFill>
                  <a:schemeClr val="tx1"/>
                </a:solidFill>
                <a:latin typeface="UTM Avo" panose="02040603050506020204"/>
              </a:rPr>
              <a:t>gian</a:t>
            </a:r>
            <a:r>
              <a:rPr lang="en-US" sz="2500" i="1" dirty="0">
                <a:solidFill>
                  <a:schemeClr val="tx1"/>
                </a:solidFill>
                <a:latin typeface="UTM Avo" panose="02040603050506020204"/>
              </a:rPr>
              <a:t> nan </a:t>
            </a:r>
            <a:r>
              <a:rPr lang="en-US" sz="2500" i="1" dirty="0" err="1">
                <a:solidFill>
                  <a:schemeClr val="tx1"/>
                </a:solidFill>
                <a:latin typeface="UTM Avo" panose="02040603050506020204"/>
              </a:rPr>
              <a:t>thử</a:t>
            </a:r>
            <a:r>
              <a:rPr lang="en-US" sz="2500" i="1" dirty="0">
                <a:solidFill>
                  <a:schemeClr val="tx1"/>
                </a:solidFill>
                <a:latin typeface="UTM Avo" panose="02040603050506020204"/>
              </a:rPr>
              <a:t> </a:t>
            </a:r>
            <a:r>
              <a:rPr lang="en-US" sz="2500" i="1" dirty="0" err="1">
                <a:solidFill>
                  <a:schemeClr val="tx1"/>
                </a:solidFill>
                <a:latin typeface="UTM Avo" panose="02040603050506020204"/>
              </a:rPr>
              <a:t>sức</a:t>
            </a:r>
            <a:r>
              <a:rPr lang="en-US" sz="2500" i="1" dirty="0">
                <a:solidFill>
                  <a:schemeClr val="tx1"/>
                </a:solidFill>
                <a:latin typeface="UTM Avo" panose="02040603050506020204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UTM Avo" panose="02040603050506020204"/>
              </a:rPr>
              <a:t>khuyên</a:t>
            </a:r>
            <a:r>
              <a:rPr lang="en-US" sz="2500" b="1" dirty="0">
                <a:solidFill>
                  <a:srgbClr val="FF0000"/>
                </a:solidFill>
                <a:latin typeface="UTM Avo" panose="02040603050506020204"/>
              </a:rPr>
              <a:t> ta </a:t>
            </a:r>
            <a:r>
              <a:rPr lang="en-US" sz="2500" b="1" dirty="0" err="1">
                <a:solidFill>
                  <a:srgbClr val="FF0000"/>
                </a:solidFill>
                <a:latin typeface="UTM Avo" panose="02040603050506020204"/>
              </a:rPr>
              <a:t>chớ</a:t>
            </a:r>
            <a:r>
              <a:rPr lang="en-US" sz="2500" b="1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UTM Avo" panose="02040603050506020204"/>
              </a:rPr>
              <a:t>nản</a:t>
            </a:r>
            <a:r>
              <a:rPr lang="en-US" sz="2500" b="1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UTM Avo" panose="02040603050506020204"/>
              </a:rPr>
              <a:t>lòng</a:t>
            </a:r>
            <a:r>
              <a:rPr lang="en-US" sz="2500" b="1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UTM Avo" panose="02040603050506020204"/>
              </a:rPr>
              <a:t>khi</a:t>
            </a:r>
            <a:r>
              <a:rPr lang="en-US" sz="2500" b="1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UTM Avo" panose="02040603050506020204"/>
              </a:rPr>
              <a:t>gặp</a:t>
            </a:r>
            <a:r>
              <a:rPr lang="en-US" sz="2500" b="1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UTM Avo" panose="02040603050506020204"/>
              </a:rPr>
              <a:t>khó</a:t>
            </a:r>
            <a:r>
              <a:rPr lang="en-US" sz="2500" b="1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UTM Avo" panose="02040603050506020204"/>
              </a:rPr>
              <a:t>khăn</a:t>
            </a:r>
            <a:r>
              <a:rPr lang="en-US" sz="2500" b="1" dirty="0">
                <a:solidFill>
                  <a:srgbClr val="FF0000"/>
                </a:solidFill>
                <a:latin typeface="UTM Avo" panose="02040603050506020204"/>
              </a:rPr>
              <a:t>.</a:t>
            </a:r>
          </a:p>
          <a:p>
            <a:pPr algn="just">
              <a:lnSpc>
                <a:spcPct val="150000"/>
              </a:lnSpc>
              <a:buClrTx/>
              <a:defRPr/>
            </a:pPr>
            <a:r>
              <a:rPr lang="en-US" sz="2500" dirty="0">
                <a:solidFill>
                  <a:srgbClr val="FF0000"/>
                </a:solidFill>
                <a:latin typeface="UTM Avo" panose="02040603050506020204"/>
              </a:rPr>
              <a:t>     b) </a:t>
            </a:r>
            <a:r>
              <a:rPr lang="en-US" sz="2500" dirty="0" err="1">
                <a:solidFill>
                  <a:srgbClr val="FF0000"/>
                </a:solidFill>
                <a:latin typeface="UTM Avo" panose="02040603050506020204"/>
              </a:rPr>
              <a:t>Câu</a:t>
            </a:r>
            <a:r>
              <a:rPr lang="en-US" sz="2500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UTM Avo" panose="02040603050506020204"/>
              </a:rPr>
              <a:t>tục</a:t>
            </a:r>
            <a:r>
              <a:rPr lang="en-US" sz="2500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UTM Avo" panose="02040603050506020204"/>
              </a:rPr>
              <a:t>ngữ</a:t>
            </a:r>
            <a:r>
              <a:rPr lang="en-US" sz="2500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2500" i="1" dirty="0" err="1">
                <a:solidFill>
                  <a:schemeClr val="tx1"/>
                </a:solidFill>
                <a:latin typeface="UTM Avo" panose="02040603050506020204"/>
              </a:rPr>
              <a:t>Chớ</a:t>
            </a:r>
            <a:r>
              <a:rPr lang="en-US" sz="2500" i="1" dirty="0">
                <a:solidFill>
                  <a:schemeClr val="tx1"/>
                </a:solidFill>
                <a:latin typeface="UTM Avo" panose="02040603050506020204"/>
              </a:rPr>
              <a:t> </a:t>
            </a:r>
            <a:r>
              <a:rPr lang="en-US" sz="2500" i="1" dirty="0" err="1">
                <a:solidFill>
                  <a:schemeClr val="tx1"/>
                </a:solidFill>
                <a:latin typeface="UTM Avo" panose="02040603050506020204"/>
              </a:rPr>
              <a:t>thấy</a:t>
            </a:r>
            <a:r>
              <a:rPr lang="en-US" sz="2500" i="1" dirty="0">
                <a:solidFill>
                  <a:schemeClr val="tx1"/>
                </a:solidFill>
                <a:latin typeface="UTM Avo" panose="02040603050506020204"/>
              </a:rPr>
              <a:t> </a:t>
            </a:r>
            <a:r>
              <a:rPr lang="en-US" sz="2500" i="1" dirty="0" err="1">
                <a:solidFill>
                  <a:schemeClr val="tx1"/>
                </a:solidFill>
                <a:latin typeface="UTM Avo" panose="02040603050506020204"/>
              </a:rPr>
              <a:t>sóng</a:t>
            </a:r>
            <a:r>
              <a:rPr lang="en-US" sz="2500" i="1" dirty="0">
                <a:solidFill>
                  <a:schemeClr val="tx1"/>
                </a:solidFill>
                <a:latin typeface="UTM Avo" panose="02040603050506020204"/>
              </a:rPr>
              <a:t> </a:t>
            </a:r>
            <a:r>
              <a:rPr lang="en-US" sz="2500" i="1" dirty="0" err="1">
                <a:solidFill>
                  <a:schemeClr val="tx1"/>
                </a:solidFill>
                <a:latin typeface="UTM Avo" panose="02040603050506020204"/>
              </a:rPr>
              <a:t>cả</a:t>
            </a:r>
            <a:r>
              <a:rPr lang="en-US" sz="2500" i="1" dirty="0">
                <a:solidFill>
                  <a:schemeClr val="tx1"/>
                </a:solidFill>
                <a:latin typeface="UTM Avo" panose="02040603050506020204"/>
              </a:rPr>
              <a:t> </a:t>
            </a:r>
            <a:r>
              <a:rPr lang="en-US" sz="2500" i="1" dirty="0" err="1">
                <a:solidFill>
                  <a:schemeClr val="tx1"/>
                </a:solidFill>
                <a:latin typeface="UTM Avo" panose="02040603050506020204"/>
              </a:rPr>
              <a:t>mà</a:t>
            </a:r>
            <a:r>
              <a:rPr lang="en-US" sz="2500" i="1" dirty="0">
                <a:solidFill>
                  <a:schemeClr val="tx1"/>
                </a:solidFill>
                <a:latin typeface="UTM Avo" panose="02040603050506020204"/>
              </a:rPr>
              <a:t> </a:t>
            </a:r>
            <a:r>
              <a:rPr lang="en-US" sz="2500" i="1" dirty="0" err="1">
                <a:solidFill>
                  <a:schemeClr val="tx1"/>
                </a:solidFill>
                <a:latin typeface="UTM Avo" panose="02040603050506020204"/>
              </a:rPr>
              <a:t>ngã</a:t>
            </a:r>
            <a:r>
              <a:rPr lang="en-US" sz="2500" i="1" dirty="0">
                <a:solidFill>
                  <a:schemeClr val="tx1"/>
                </a:solidFill>
                <a:latin typeface="UTM Avo" panose="02040603050506020204"/>
              </a:rPr>
              <a:t> </a:t>
            </a:r>
            <a:r>
              <a:rPr lang="en-US" sz="2500" i="1" dirty="0" err="1">
                <a:solidFill>
                  <a:schemeClr val="tx1"/>
                </a:solidFill>
                <a:latin typeface="UTM Avo" panose="02040603050506020204"/>
              </a:rPr>
              <a:t>tay</a:t>
            </a:r>
            <a:r>
              <a:rPr lang="en-US" sz="2500" i="1" dirty="0">
                <a:solidFill>
                  <a:schemeClr val="tx1"/>
                </a:solidFill>
                <a:latin typeface="UTM Avo" panose="02040603050506020204"/>
              </a:rPr>
              <a:t> </a:t>
            </a:r>
            <a:r>
              <a:rPr lang="en-US" sz="2500" i="1" dirty="0" err="1">
                <a:solidFill>
                  <a:schemeClr val="tx1"/>
                </a:solidFill>
                <a:latin typeface="UTM Avo" panose="02040603050506020204"/>
              </a:rPr>
              <a:t>chèo</a:t>
            </a:r>
            <a:r>
              <a:rPr lang="en-US" sz="2500" i="1" dirty="0">
                <a:solidFill>
                  <a:schemeClr val="tx1"/>
                </a:solidFill>
                <a:latin typeface="UTM Avo" panose="02040603050506020204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UTM Avo" panose="02040603050506020204"/>
              </a:rPr>
              <a:t>khuyên</a:t>
            </a:r>
            <a:r>
              <a:rPr lang="en-US" sz="2500" b="1" dirty="0">
                <a:solidFill>
                  <a:srgbClr val="FF0000"/>
                </a:solidFill>
                <a:latin typeface="UTM Avo" panose="02040603050506020204"/>
              </a:rPr>
              <a:t> ta </a:t>
            </a:r>
            <a:r>
              <a:rPr lang="en-US" sz="2500" b="1" dirty="0" err="1">
                <a:solidFill>
                  <a:srgbClr val="FF0000"/>
                </a:solidFill>
                <a:latin typeface="UTM Avo" panose="02040603050506020204"/>
              </a:rPr>
              <a:t>quyết</a:t>
            </a:r>
            <a:r>
              <a:rPr lang="en-US" sz="2500" b="1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UTM Avo" panose="02040603050506020204"/>
              </a:rPr>
              <a:t>tâm</a:t>
            </a:r>
            <a:r>
              <a:rPr lang="en-US" sz="2500" b="1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UTM Avo" panose="02040603050506020204"/>
              </a:rPr>
              <a:t>theo</a:t>
            </a:r>
            <a:r>
              <a:rPr lang="en-US" sz="2500" b="1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UTM Avo" panose="02040603050506020204"/>
              </a:rPr>
              <a:t>đuổi</a:t>
            </a:r>
            <a:r>
              <a:rPr lang="en-US" sz="2500" b="1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UTM Avo" panose="02040603050506020204"/>
              </a:rPr>
              <a:t>mục</a:t>
            </a:r>
            <a:r>
              <a:rPr lang="en-US" sz="2500" b="1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UTM Avo" panose="02040603050506020204"/>
              </a:rPr>
              <a:t>tiêu</a:t>
            </a:r>
            <a:r>
              <a:rPr lang="en-US" sz="2500" b="1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UTM Avo" panose="02040603050506020204"/>
              </a:rPr>
              <a:t>đã</a:t>
            </a:r>
            <a:r>
              <a:rPr lang="en-US" sz="2500" b="1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UTM Avo" panose="02040603050506020204"/>
              </a:rPr>
              <a:t>chọn</a:t>
            </a:r>
            <a:r>
              <a:rPr lang="en-US" sz="2500" b="1" dirty="0">
                <a:solidFill>
                  <a:srgbClr val="FF0000"/>
                </a:solidFill>
                <a:latin typeface="UTM Avo" panose="02040603050506020204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/>
              <a:ea typeface="Cambria" panose="02040503050406030204" pitchFamily="18" charset="0"/>
              <a:cs typeface="LNTH-LuoLuoNotangYuanTi 1" pitchFamily="2" charset="-128"/>
              <a:sym typeface="Arial"/>
            </a:endParaRPr>
          </a:p>
        </p:txBody>
      </p:sp>
      <p:sp>
        <p:nvSpPr>
          <p:cNvPr id="16" name="Arrow: Curved Left 15">
            <a:extLst>
              <a:ext uri="{FF2B5EF4-FFF2-40B4-BE49-F238E27FC236}">
                <a16:creationId xmlns:a16="http://schemas.microsoft.com/office/drawing/2014/main" id="{CA85718C-B007-36BA-C907-0106059ED7A8}"/>
              </a:ext>
            </a:extLst>
          </p:cNvPr>
          <p:cNvSpPr/>
          <p:nvPr/>
        </p:nvSpPr>
        <p:spPr>
          <a:xfrm>
            <a:off x="7625650" y="738851"/>
            <a:ext cx="383903" cy="719181"/>
          </a:xfrm>
          <a:prstGeom prst="curvedLeftArrow">
            <a:avLst/>
          </a:prstGeom>
          <a:solidFill>
            <a:srgbClr val="66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97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311401" y="921910"/>
            <a:ext cx="6796600" cy="3706962"/>
            <a:chOff x="0" y="0"/>
            <a:chExt cx="3875293" cy="16480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75293" cy="1648025"/>
            </a:xfrm>
            <a:custGeom>
              <a:avLst/>
              <a:gdLst/>
              <a:ahLst/>
              <a:cxnLst/>
              <a:rect l="l" t="t" r="r" b="b"/>
              <a:pathLst>
                <a:path w="3875293" h="1648025">
                  <a:moveTo>
                    <a:pt x="23677" y="0"/>
                  </a:moveTo>
                  <a:lnTo>
                    <a:pt x="3851615" y="0"/>
                  </a:lnTo>
                  <a:cubicBezTo>
                    <a:pt x="3857895" y="0"/>
                    <a:pt x="3863917" y="2495"/>
                    <a:pt x="3868358" y="6935"/>
                  </a:cubicBezTo>
                  <a:cubicBezTo>
                    <a:pt x="3872798" y="11375"/>
                    <a:pt x="3875293" y="17398"/>
                    <a:pt x="3875293" y="23677"/>
                  </a:cubicBezTo>
                  <a:lnTo>
                    <a:pt x="3875293" y="1624348"/>
                  </a:lnTo>
                  <a:cubicBezTo>
                    <a:pt x="3875293" y="1630628"/>
                    <a:pt x="3872798" y="1636650"/>
                    <a:pt x="3868358" y="1641091"/>
                  </a:cubicBezTo>
                  <a:cubicBezTo>
                    <a:pt x="3863917" y="1645531"/>
                    <a:pt x="3857895" y="1648025"/>
                    <a:pt x="3851615" y="1648025"/>
                  </a:cubicBezTo>
                  <a:lnTo>
                    <a:pt x="23677" y="1648025"/>
                  </a:lnTo>
                  <a:cubicBezTo>
                    <a:pt x="17398" y="1648025"/>
                    <a:pt x="11375" y="1645531"/>
                    <a:pt x="6935" y="1641091"/>
                  </a:cubicBezTo>
                  <a:cubicBezTo>
                    <a:pt x="2495" y="1636650"/>
                    <a:pt x="0" y="1630628"/>
                    <a:pt x="0" y="1624348"/>
                  </a:cubicBezTo>
                  <a:lnTo>
                    <a:pt x="0" y="23677"/>
                  </a:lnTo>
                  <a:cubicBezTo>
                    <a:pt x="0" y="17398"/>
                    <a:pt x="2495" y="11375"/>
                    <a:pt x="6935" y="6935"/>
                  </a:cubicBezTo>
                  <a:cubicBezTo>
                    <a:pt x="11375" y="2495"/>
                    <a:pt x="17398" y="0"/>
                    <a:pt x="2367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75293" cy="16861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sym typeface="Arial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1249407">
            <a:off x="1142072" y="3040544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76683">
            <a:off x="7543944" y="3636123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203988">
            <a:off x="7652702" y="107046"/>
            <a:ext cx="702869" cy="587774"/>
          </a:xfrm>
          <a:custGeom>
            <a:avLst/>
            <a:gdLst/>
            <a:ahLst/>
            <a:cxnLst/>
            <a:rect l="l" t="t" r="r" b="b"/>
            <a:pathLst>
              <a:path w="1405738" h="1175548">
                <a:moveTo>
                  <a:pt x="0" y="0"/>
                </a:moveTo>
                <a:lnTo>
                  <a:pt x="1405738" y="0"/>
                </a:lnTo>
                <a:lnTo>
                  <a:pt x="1405738" y="1175549"/>
                </a:lnTo>
                <a:lnTo>
                  <a:pt x="0" y="11755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32091">
            <a:off x="-1678057" y="215473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132091">
            <a:off x="-1735168" y="-62693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63052">
            <a:off x="6966966" y="4331691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263052">
            <a:off x="7191038" y="4624698"/>
            <a:ext cx="3657600" cy="594360"/>
          </a:xfrm>
          <a:custGeom>
            <a:avLst/>
            <a:gdLst/>
            <a:ahLst/>
            <a:cxnLst/>
            <a:rect l="l" t="t" r="r" b="b"/>
            <a:pathLst>
              <a:path w="7315200" h="1188720">
                <a:moveTo>
                  <a:pt x="0" y="0"/>
                </a:moveTo>
                <a:lnTo>
                  <a:pt x="7315200" y="0"/>
                </a:lnTo>
                <a:lnTo>
                  <a:pt x="7315200" y="1188720"/>
                </a:lnTo>
                <a:lnTo>
                  <a:pt x="0" y="118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E0662DD-1DB3-E1AB-BBA3-B668371718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67" y="163308"/>
            <a:ext cx="2239334" cy="44655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BDE6310-2B7A-A88E-D59C-68F2076C54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11401" y="194385"/>
            <a:ext cx="5918199" cy="6482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332DFDC-5A9E-C5E4-A043-A34B05E56599}"/>
              </a:ext>
            </a:extLst>
          </p:cNvPr>
          <p:cNvSpPr txBox="1"/>
          <p:nvPr/>
        </p:nvSpPr>
        <p:spPr>
          <a:xfrm>
            <a:off x="2054380" y="1633223"/>
            <a:ext cx="7223732" cy="1487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ts val="1350"/>
              </a:spcBef>
              <a:defRPr/>
            </a:pPr>
            <a:r>
              <a:rPr lang="en-US" sz="39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Tuần</a:t>
            </a:r>
            <a:r>
              <a:rPr lang="en-US" sz="39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7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3800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800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800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3800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1:</a:t>
            </a:r>
            <a:r>
              <a:rPr lang="en-US" sz="3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dưa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hấu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Shape 683">
            <a:extLst>
              <a:ext uri="{FF2B5EF4-FFF2-40B4-BE49-F238E27FC236}">
                <a16:creationId xmlns:a16="http://schemas.microsoft.com/office/drawing/2014/main" id="{4E0CC5D2-9395-E333-7F6E-AE1A3B4F060F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2846698" y="1376229"/>
            <a:ext cx="1231634" cy="109270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897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307406">
            <a:off x="-132542" y="2820582"/>
            <a:ext cx="2643855" cy="2057400"/>
          </a:xfrm>
          <a:custGeom>
            <a:avLst/>
            <a:gdLst/>
            <a:ahLst/>
            <a:cxnLst/>
            <a:rect l="l" t="t" r="r" b="b"/>
            <a:pathLst>
              <a:path w="5287710" h="4114800">
                <a:moveTo>
                  <a:pt x="0" y="0"/>
                </a:moveTo>
                <a:lnTo>
                  <a:pt x="5287711" y="0"/>
                </a:lnTo>
                <a:lnTo>
                  <a:pt x="52877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" y="1"/>
            <a:ext cx="9124201" cy="5143500"/>
            <a:chOff x="0" y="0"/>
            <a:chExt cx="3875293" cy="16480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75293" cy="1648025"/>
            </a:xfrm>
            <a:custGeom>
              <a:avLst/>
              <a:gdLst/>
              <a:ahLst/>
              <a:cxnLst/>
              <a:rect l="l" t="t" r="r" b="b"/>
              <a:pathLst>
                <a:path w="3875293" h="1648025">
                  <a:moveTo>
                    <a:pt x="23677" y="0"/>
                  </a:moveTo>
                  <a:lnTo>
                    <a:pt x="3851615" y="0"/>
                  </a:lnTo>
                  <a:cubicBezTo>
                    <a:pt x="3857895" y="0"/>
                    <a:pt x="3863917" y="2495"/>
                    <a:pt x="3868358" y="6935"/>
                  </a:cubicBezTo>
                  <a:cubicBezTo>
                    <a:pt x="3872798" y="11375"/>
                    <a:pt x="3875293" y="17398"/>
                    <a:pt x="3875293" y="23677"/>
                  </a:cubicBezTo>
                  <a:lnTo>
                    <a:pt x="3875293" y="1624348"/>
                  </a:lnTo>
                  <a:cubicBezTo>
                    <a:pt x="3875293" y="1630628"/>
                    <a:pt x="3872798" y="1636650"/>
                    <a:pt x="3868358" y="1641091"/>
                  </a:cubicBezTo>
                  <a:cubicBezTo>
                    <a:pt x="3863917" y="1645531"/>
                    <a:pt x="3857895" y="1648025"/>
                    <a:pt x="3851615" y="1648025"/>
                  </a:cubicBezTo>
                  <a:lnTo>
                    <a:pt x="23677" y="1648025"/>
                  </a:lnTo>
                  <a:cubicBezTo>
                    <a:pt x="17398" y="1648025"/>
                    <a:pt x="11375" y="1645531"/>
                    <a:pt x="6935" y="1641091"/>
                  </a:cubicBezTo>
                  <a:cubicBezTo>
                    <a:pt x="2495" y="1636650"/>
                    <a:pt x="0" y="1630628"/>
                    <a:pt x="0" y="1624348"/>
                  </a:cubicBezTo>
                  <a:lnTo>
                    <a:pt x="0" y="23677"/>
                  </a:lnTo>
                  <a:cubicBezTo>
                    <a:pt x="0" y="17398"/>
                    <a:pt x="2495" y="11375"/>
                    <a:pt x="6935" y="6935"/>
                  </a:cubicBezTo>
                  <a:cubicBezTo>
                    <a:pt x="11375" y="2495"/>
                    <a:pt x="17398" y="0"/>
                    <a:pt x="2367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75293" cy="16861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1249407">
            <a:off x="-19661" y="4319745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76683">
            <a:off x="8358327" y="-12606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05F58C-AC8C-DA77-29E8-42708D27CEA3}"/>
              </a:ext>
            </a:extLst>
          </p:cNvPr>
          <p:cNvSpPr txBox="1"/>
          <p:nvPr/>
        </p:nvSpPr>
        <p:spPr>
          <a:xfrm>
            <a:off x="192078" y="220764"/>
            <a:ext cx="8711289" cy="47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ctr">
              <a:lnSpc>
                <a:spcPct val="120000"/>
              </a:lnSpc>
            </a:pPr>
            <a:r>
              <a:rPr lang="en-US" sz="3000" b="1" kern="1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Sự</a:t>
            </a:r>
            <a:r>
              <a:rPr lang="en-US" sz="3000" b="1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tích</a:t>
            </a:r>
            <a:r>
              <a:rPr lang="en-US" sz="3000" b="1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dưa</a:t>
            </a:r>
            <a:r>
              <a:rPr lang="en-US" sz="3000" b="1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3000" b="1" kern="1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Arial" panose="020B0604020202020204" pitchFamily="34" charset="0"/>
              </a:rPr>
              <a:t>hấu</a:t>
            </a:r>
            <a:endParaRPr lang="en-US" sz="3000" b="1" kern="100" dirty="0">
              <a:solidFill>
                <a:srgbClr val="FF0000"/>
              </a:solidFill>
              <a:effectLst/>
              <a:latin typeface="UTM Avo" panose="02040603050506020204" pitchFamily="18" charset="0"/>
              <a:ea typeface="Arial" panose="020B0604020202020204" pitchFamily="34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Ngày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xưa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có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một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chàng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trai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tên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là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Mai An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Tiêm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.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Chàng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rất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tài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giỏi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nên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được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Vua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Hùng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tin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dùng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và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gả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con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gái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nuôi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cho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.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Mọi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người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thường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tấm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tắc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khen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chàng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may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mắn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.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Có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lần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, An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Tiêm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nhún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nhường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bảo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họ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:</a:t>
            </a:r>
          </a:p>
          <a:p>
            <a:pPr indent="228600" algn="just">
              <a:lnSpc>
                <a:spcPct val="124000"/>
              </a:lnSpc>
            </a:pP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-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Tất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cả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cũng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là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nhờ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chịu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thương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chịu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khó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thôi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.</a:t>
            </a:r>
          </a:p>
          <a:p>
            <a:pPr indent="228600" algn="just">
              <a:lnSpc>
                <a:spcPct val="124000"/>
              </a:lnSpc>
            </a:pP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Ai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ngờ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có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kẻ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ghen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ghét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,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tâu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với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Vua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Hùng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.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Vua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tức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giận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,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bảo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:</a:t>
            </a:r>
          </a:p>
          <a:p>
            <a:pPr indent="228600" algn="just">
              <a:lnSpc>
                <a:spcPct val="124000"/>
              </a:lnSpc>
            </a:pP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- Cho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nó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ra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một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đảo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hoang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xem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nhờ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ai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mà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nó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có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cuộc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sống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như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hôm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nay.</a:t>
            </a:r>
          </a:p>
          <a:p>
            <a:pPr indent="228600" algn="just">
              <a:lnSpc>
                <a:spcPct val="124000"/>
              </a:lnSpc>
            </a:pP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Thế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là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vợ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chồng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chàng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bị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đày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ra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một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đảo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xa.</a:t>
            </a:r>
          </a:p>
          <a:p>
            <a:pPr indent="228600" algn="just">
              <a:lnSpc>
                <a:spcPct val="124000"/>
              </a:lnSpc>
            </a:pP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Hôm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đặt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chân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lên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bãi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cát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hoang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vu,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vợ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chàng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lo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lắng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bảo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:</a:t>
            </a:r>
          </a:p>
          <a:p>
            <a:pPr indent="228600" algn="just">
              <a:lnSpc>
                <a:spcPct val="124000"/>
              </a:lnSpc>
            </a:pP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-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Chúng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ta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chết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ở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đây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mất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thôi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.</a:t>
            </a:r>
          </a:p>
          <a:p>
            <a:pPr indent="228600" algn="just">
              <a:lnSpc>
                <a:spcPct val="124000"/>
              </a:lnSpc>
            </a:pP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-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Trời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luôn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có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mắt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.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Nàng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đừng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lo! - An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Tiêm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an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ủi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800" b="1" kern="100" dirty="0" err="1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vợ</a:t>
            </a:r>
            <a:r>
              <a:rPr lang="en-US" sz="1800" b="1" kern="100" dirty="0">
                <a:solidFill>
                  <a:srgbClr val="231F2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.</a:t>
            </a:r>
          </a:p>
          <a:p>
            <a:pPr indent="228600" algn="ctr">
              <a:lnSpc>
                <a:spcPct val="120000"/>
              </a:lnSpc>
            </a:pPr>
            <a:endParaRPr lang="en-US" sz="2200" b="1" kern="100" dirty="0">
              <a:solidFill>
                <a:srgbClr val="FF0000"/>
              </a:solidFill>
              <a:effectLst/>
              <a:latin typeface="UTM Avo" panose="020406030505060202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583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307406">
            <a:off x="-132542" y="2820582"/>
            <a:ext cx="2643855" cy="2057400"/>
          </a:xfrm>
          <a:custGeom>
            <a:avLst/>
            <a:gdLst/>
            <a:ahLst/>
            <a:cxnLst/>
            <a:rect l="l" t="t" r="r" b="b"/>
            <a:pathLst>
              <a:path w="5287710" h="4114800">
                <a:moveTo>
                  <a:pt x="0" y="0"/>
                </a:moveTo>
                <a:lnTo>
                  <a:pt x="5287711" y="0"/>
                </a:lnTo>
                <a:lnTo>
                  <a:pt x="52877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" y="1"/>
            <a:ext cx="9124201" cy="5143500"/>
            <a:chOff x="0" y="0"/>
            <a:chExt cx="3875293" cy="16480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75293" cy="1648025"/>
            </a:xfrm>
            <a:custGeom>
              <a:avLst/>
              <a:gdLst/>
              <a:ahLst/>
              <a:cxnLst/>
              <a:rect l="l" t="t" r="r" b="b"/>
              <a:pathLst>
                <a:path w="3875293" h="1648025">
                  <a:moveTo>
                    <a:pt x="23677" y="0"/>
                  </a:moveTo>
                  <a:lnTo>
                    <a:pt x="3851615" y="0"/>
                  </a:lnTo>
                  <a:cubicBezTo>
                    <a:pt x="3857895" y="0"/>
                    <a:pt x="3863917" y="2495"/>
                    <a:pt x="3868358" y="6935"/>
                  </a:cubicBezTo>
                  <a:cubicBezTo>
                    <a:pt x="3872798" y="11375"/>
                    <a:pt x="3875293" y="17398"/>
                    <a:pt x="3875293" y="23677"/>
                  </a:cubicBezTo>
                  <a:lnTo>
                    <a:pt x="3875293" y="1624348"/>
                  </a:lnTo>
                  <a:cubicBezTo>
                    <a:pt x="3875293" y="1630628"/>
                    <a:pt x="3872798" y="1636650"/>
                    <a:pt x="3868358" y="1641091"/>
                  </a:cubicBezTo>
                  <a:cubicBezTo>
                    <a:pt x="3863917" y="1645531"/>
                    <a:pt x="3857895" y="1648025"/>
                    <a:pt x="3851615" y="1648025"/>
                  </a:cubicBezTo>
                  <a:lnTo>
                    <a:pt x="23677" y="1648025"/>
                  </a:lnTo>
                  <a:cubicBezTo>
                    <a:pt x="17398" y="1648025"/>
                    <a:pt x="11375" y="1645531"/>
                    <a:pt x="6935" y="1641091"/>
                  </a:cubicBezTo>
                  <a:cubicBezTo>
                    <a:pt x="2495" y="1636650"/>
                    <a:pt x="0" y="1630628"/>
                    <a:pt x="0" y="1624348"/>
                  </a:cubicBezTo>
                  <a:lnTo>
                    <a:pt x="0" y="23677"/>
                  </a:lnTo>
                  <a:cubicBezTo>
                    <a:pt x="0" y="17398"/>
                    <a:pt x="2495" y="11375"/>
                    <a:pt x="6935" y="6935"/>
                  </a:cubicBezTo>
                  <a:cubicBezTo>
                    <a:pt x="11375" y="2495"/>
                    <a:pt x="17398" y="0"/>
                    <a:pt x="2367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75293" cy="16861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1249407">
            <a:off x="-19661" y="4319745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76683">
            <a:off x="8358327" y="-12606"/>
            <a:ext cx="738572" cy="893751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05F58C-AC8C-DA77-29E8-42708D27CEA3}"/>
              </a:ext>
            </a:extLst>
          </p:cNvPr>
          <p:cNvSpPr txBox="1"/>
          <p:nvPr/>
        </p:nvSpPr>
        <p:spPr>
          <a:xfrm>
            <a:off x="0" y="219746"/>
            <a:ext cx="9039618" cy="499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ct val="124000"/>
              </a:lnSpc>
            </a:pP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Hai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vợ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chồng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làm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nhà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cửa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,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tìm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nguồn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nước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,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đánh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cá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,...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để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sinh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sống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.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Bỗng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một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hôm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,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có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đàn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chim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từ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đâu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bay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đến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,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nhả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xuống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bãi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cát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mấy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hạt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cây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.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Ít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lâu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sau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,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hạt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nảy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mầm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,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mọc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ra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một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loại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cây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bò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lan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,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xanh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um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cả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bãi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cát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.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Rồi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cây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ra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quả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.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Hoá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ra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,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đó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là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một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loại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dưa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ruột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đỏ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tươi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,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hạt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đen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nhánh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,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vị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ngọt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và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thanh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mát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.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Từ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hôm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đó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,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hai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vợ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chồng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cố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trồng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thêm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thật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nhiều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dưa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làm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thức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ăn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.</a:t>
            </a:r>
          </a:p>
          <a:p>
            <a:pPr indent="228600" algn="just">
              <a:lnSpc>
                <a:spcPct val="124000"/>
              </a:lnSpc>
            </a:pP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Một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hôm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,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có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chiếc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thuyền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đánh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cá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đi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lạc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ra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đảo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. Mai An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Tiêm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giúp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người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trên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thuyền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sửa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buồm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lái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để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trở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về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,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không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quên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gửi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tặng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dưa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để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người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ở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đất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liền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nếm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thử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.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Tiếng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đồn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về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loại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dưa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ngon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lan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xa.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Từ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đó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,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các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tàu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buôn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tấp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nập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ghé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đến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đổi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hàng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lấy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dưa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. Gia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đình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An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Tiêm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lại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sống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đầy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đủ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như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xưa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.</a:t>
            </a:r>
          </a:p>
          <a:p>
            <a:pPr indent="228600" algn="just">
              <a:lnSpc>
                <a:spcPct val="124000"/>
              </a:lnSpc>
            </a:pP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Một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lần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,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Vua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Hùng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sai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người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ra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đảo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dò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xét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xem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An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Tiêm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sống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thế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nào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. Nghe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sứ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thần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kể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lại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,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nhà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vua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khen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thầm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vợ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chồng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người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con,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bèn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cho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triệu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họ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về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.</a:t>
            </a:r>
          </a:p>
          <a:p>
            <a:pPr indent="228600" algn="just">
              <a:lnSpc>
                <a:spcPct val="124000"/>
              </a:lnSpc>
            </a:pP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Hạt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giống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An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Tiêm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đem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về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được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dân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chúng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trồng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ở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những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vùng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đất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cát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,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trở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thành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một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thứ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cây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danh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tiếng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.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Đó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là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cây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dưa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hấu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</a:t>
            </a:r>
            <a:r>
              <a:rPr lang="en-US" sz="1730" b="1" kern="100" dirty="0" err="1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ngày</a:t>
            </a: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 nay.</a:t>
            </a:r>
          </a:p>
          <a:p>
            <a:pPr algn="r">
              <a:lnSpc>
                <a:spcPct val="115000"/>
              </a:lnSpc>
              <a:spcAft>
                <a:spcPts val="1400"/>
              </a:spcAft>
            </a:pPr>
            <a:r>
              <a:rPr lang="en-US" sz="1730" b="1" kern="100" dirty="0">
                <a:solidFill>
                  <a:srgbClr val="231F20"/>
                </a:solidFill>
                <a:effectLst/>
                <a:highlight>
                  <a:srgbClr val="FFFFFF"/>
                </a:highlight>
                <a:latin typeface="UTM Avo" panose="02040603050506020204" pitchFamily="18" charset="0"/>
                <a:ea typeface="Arial" panose="020B0604020202020204" pitchFamily="34" charset="0"/>
              </a:rPr>
              <a:t>Theo NGUYỄN ĐỔNG CHI</a:t>
            </a:r>
          </a:p>
        </p:txBody>
      </p:sp>
    </p:spTree>
    <p:extLst>
      <p:ext uri="{BB962C8B-B14F-4D97-AF65-F5344CB8AC3E}">
        <p14:creationId xmlns:p14="http://schemas.microsoft.com/office/powerpoint/2010/main" val="19290647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8182903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1695</TotalTime>
  <Words>1417</Words>
  <Application>Microsoft Office PowerPoint</Application>
  <PresentationFormat>On-screen Show (16:9)</PresentationFormat>
  <Paragraphs>90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Calibri</vt:lpstr>
      <vt:lpstr>Chewy</vt:lpstr>
      <vt:lpstr>UVF Salome</vt:lpstr>
      <vt:lpstr>UTM Avo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làm văn Ôn tập về tả đồ vật                   trang 63</dc:title>
  <cp:lastModifiedBy>Lê Thị Tường  Vi</cp:lastModifiedBy>
  <cp:revision>247</cp:revision>
  <dcterms:modified xsi:type="dcterms:W3CDTF">2024-07-02T13:54:05Z</dcterms:modified>
</cp:coreProperties>
</file>