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95" r:id="rId9"/>
    <p:sldId id="263" r:id="rId10"/>
    <p:sldId id="296" r:id="rId11"/>
    <p:sldId id="264" r:id="rId12"/>
    <p:sldId id="265" r:id="rId13"/>
    <p:sldId id="266" r:id="rId14"/>
    <p:sldId id="267" r:id="rId15"/>
    <p:sldId id="268" r:id="rId16"/>
    <p:sldId id="269" r:id="rId17"/>
    <p:sldId id="294" r:id="rId18"/>
    <p:sldId id="270" r:id="rId19"/>
    <p:sldId id="271" r:id="rId20"/>
  </p:sldIdLst>
  <p:sldSz cx="18288000" cy="10287000"/>
  <p:notesSz cx="6858000" cy="9144000"/>
  <p:embeddedFontLst>
    <p:embeddedFont>
      <p:font typeface="#9Slide07 Cadena" panose="020B0604020202020204" charset="0"/>
      <p:bold r:id="rId22"/>
    </p:embeddedFont>
    <p:embeddedFont>
      <p:font typeface="Be Vietnam" panose="020B0604020202020204" charset="0"/>
      <p:regular r:id="rId23"/>
    </p:embeddedFont>
    <p:embeddedFont>
      <p:font typeface="Be Vietnam Italics" panose="020B0604020202020204" charset="0"/>
      <p:regular r:id="rId24"/>
    </p:embeddedFont>
    <p:embeddedFont>
      <p:font typeface="Be Vietnam Ultra-Bold" panose="020B0604020202020204" charset="0"/>
      <p:regular r:id="rId25"/>
    </p:embeddedFont>
    <p:embeddedFont>
      <p:font typeface="Be Vietnam Ultra-Bold Italics" panose="020B0604020202020204" charset="0"/>
      <p:regular r:id="rId26"/>
    </p:embeddedFont>
    <p:embeddedFont>
      <p:font typeface="Bungee" panose="020B0604020202020204" charset="0"/>
      <p:regular r:id="rId27"/>
    </p:embeddedFont>
    <p:embeddedFont>
      <p:font typeface="Cambria" panose="02040503050406030204" pitchFamily="18" charset="0"/>
      <p:regular r:id="rId28"/>
      <p:bold r:id="rId29"/>
      <p:italic r:id="rId30"/>
      <p:boldItalic r:id="rId31"/>
    </p:embeddedFont>
    <p:embeddedFont>
      <p:font typeface="Faustina" panose="020B0604020202020204" charset="0"/>
      <p:regular r:id="rId32"/>
    </p:embeddedFont>
    <p:embeddedFont>
      <p:font typeface="Faustina Bold" panose="020B0604020202020204" charset="0"/>
      <p:regular r:id="rId33"/>
    </p:embeddedFont>
    <p:embeddedFont>
      <p:font typeface="Faustina Italics" panose="020B0604020202020204" charset="0"/>
      <p:regular r:id="rId34"/>
    </p:embeddedFont>
    <p:embeddedFont>
      <p:font typeface="Francois One" panose="020B0604020202020204" charset="0"/>
      <p:regular r:id="rId35"/>
    </p:embeddedFont>
    <p:embeddedFont>
      <p:font typeface="Lobster" panose="00000500000000000000" pitchFamily="2" charset="0"/>
      <p:regular r:id="rId36"/>
    </p:embeddedFont>
    <p:embeddedFont>
      <p:font typeface="Paytone One" panose="020B0604020202020204" charset="0"/>
      <p:regular r:id="rId37"/>
    </p:embeddedFont>
    <p:embeddedFont>
      <p:font typeface="Sigmar One"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8B144A-CDCE-49F2-A98C-09712768AC1C}"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BC268-4515-4D4C-B7DD-1DB70F50F183}" type="slidenum">
              <a:rPr lang="en-US" smtClean="0"/>
              <a:t>‹#›</a:t>
            </a:fld>
            <a:endParaRPr lang="en-US"/>
          </a:p>
        </p:txBody>
      </p:sp>
    </p:spTree>
    <p:extLst>
      <p:ext uri="{BB962C8B-B14F-4D97-AF65-F5344CB8AC3E}">
        <p14:creationId xmlns:p14="http://schemas.microsoft.com/office/powerpoint/2010/main" val="3978996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BC268-4515-4D4C-B7DD-1DB70F50F183}" type="slidenum">
              <a:rPr lang="en-US" smtClean="0"/>
              <a:t>13</a:t>
            </a:fld>
            <a:endParaRPr lang="en-US"/>
          </a:p>
        </p:txBody>
      </p:sp>
    </p:spTree>
    <p:extLst>
      <p:ext uri="{BB962C8B-B14F-4D97-AF65-F5344CB8AC3E}">
        <p14:creationId xmlns:p14="http://schemas.microsoft.com/office/powerpoint/2010/main" val="4164635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52.svg"/><Relationship Id="rId12" Type="http://schemas.openxmlformats.org/officeDocument/2006/relationships/image" Target="../media/image15.png"/><Relationship Id="rId2" Type="http://schemas.openxmlformats.org/officeDocument/2006/relationships/image" Target="../media/image1.png"/><Relationship Id="rId16" Type="http://schemas.openxmlformats.org/officeDocument/2006/relationships/image" Target="../media/image34.gif"/><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4.svg"/><Relationship Id="rId5" Type="http://schemas.openxmlformats.org/officeDocument/2006/relationships/image" Target="../media/image8.svg"/><Relationship Id="rId15" Type="http://schemas.openxmlformats.org/officeDocument/2006/relationships/image" Target="../media/image33.gif"/><Relationship Id="rId10"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5.png"/><Relationship Id="rId2" Type="http://schemas.openxmlformats.org/officeDocument/2006/relationships/image" Target="../media/image1.png"/><Relationship Id="rId16" Type="http://schemas.openxmlformats.org/officeDocument/2006/relationships/image" Target="../media/image34.gi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4.svg"/><Relationship Id="rId15" Type="http://schemas.openxmlformats.org/officeDocument/2006/relationships/image" Target="../media/image33.gif"/><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32.gif"/><Relationship Id="rId7" Type="http://schemas.openxmlformats.org/officeDocument/2006/relationships/image" Target="../media/image8.svg"/><Relationship Id="rId12"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34.gif"/><Relationship Id="rId10" Type="http://schemas.openxmlformats.org/officeDocument/2006/relationships/image" Target="../media/image15.png"/><Relationship Id="rId4" Type="http://schemas.openxmlformats.org/officeDocument/2006/relationships/image" Target="../media/image33.gif"/><Relationship Id="rId9" Type="http://schemas.openxmlformats.org/officeDocument/2006/relationships/image" Target="../media/image52.sv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4.svg"/><Relationship Id="rId18" Type="http://schemas.openxmlformats.org/officeDocument/2006/relationships/image" Target="../media/image69.png"/><Relationship Id="rId3" Type="http://schemas.openxmlformats.org/officeDocument/2006/relationships/image" Target="../media/image16.svg"/><Relationship Id="rId21" Type="http://schemas.openxmlformats.org/officeDocument/2006/relationships/image" Target="../media/image33.gif"/><Relationship Id="rId7" Type="http://schemas.openxmlformats.org/officeDocument/2006/relationships/image" Target="../media/image60.svg"/><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image" Target="../media/image15.png"/><Relationship Id="rId16" Type="http://schemas.openxmlformats.org/officeDocument/2006/relationships/image" Target="../media/image67.png"/><Relationship Id="rId20" Type="http://schemas.openxmlformats.org/officeDocument/2006/relationships/image" Target="../media/image32.gif"/><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2.svg"/><Relationship Id="rId5" Type="http://schemas.openxmlformats.org/officeDocument/2006/relationships/image" Target="../media/image58.svg"/><Relationship Id="rId15" Type="http://schemas.openxmlformats.org/officeDocument/2006/relationships/image" Target="../media/image66.svg"/><Relationship Id="rId10" Type="http://schemas.openxmlformats.org/officeDocument/2006/relationships/image" Target="../media/image61.png"/><Relationship Id="rId19" Type="http://schemas.openxmlformats.org/officeDocument/2006/relationships/image" Target="../media/image70.svg"/><Relationship Id="rId4" Type="http://schemas.openxmlformats.org/officeDocument/2006/relationships/image" Target="../media/image57.png"/><Relationship Id="rId9" Type="http://schemas.openxmlformats.org/officeDocument/2006/relationships/image" Target="../media/image6.svg"/><Relationship Id="rId14" Type="http://schemas.openxmlformats.org/officeDocument/2006/relationships/image" Target="../media/image65.png"/><Relationship Id="rId22" Type="http://schemas.openxmlformats.org/officeDocument/2006/relationships/image" Target="../media/image34.gif"/></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62.svg"/><Relationship Id="rId18" Type="http://schemas.openxmlformats.org/officeDocument/2006/relationships/image" Target="../media/image67.png"/><Relationship Id="rId26" Type="http://schemas.openxmlformats.org/officeDocument/2006/relationships/image" Target="../media/image32.gif"/><Relationship Id="rId3" Type="http://schemas.openxmlformats.org/officeDocument/2006/relationships/image" Target="../media/image16.svg"/><Relationship Id="rId21" Type="http://schemas.openxmlformats.org/officeDocument/2006/relationships/image" Target="../media/image70.svg"/><Relationship Id="rId7" Type="http://schemas.openxmlformats.org/officeDocument/2006/relationships/image" Target="../media/image60.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svg"/><Relationship Id="rId24" Type="http://schemas.openxmlformats.org/officeDocument/2006/relationships/image" Target="../media/image7.png"/><Relationship Id="rId5" Type="http://schemas.openxmlformats.org/officeDocument/2006/relationships/image" Target="../media/image58.svg"/><Relationship Id="rId15" Type="http://schemas.openxmlformats.org/officeDocument/2006/relationships/image" Target="../media/image64.svg"/><Relationship Id="rId23" Type="http://schemas.openxmlformats.org/officeDocument/2006/relationships/image" Target="../media/image18.svg"/><Relationship Id="rId28" Type="http://schemas.openxmlformats.org/officeDocument/2006/relationships/image" Target="../media/image34.gif"/><Relationship Id="rId10" Type="http://schemas.openxmlformats.org/officeDocument/2006/relationships/image" Target="../media/image5.png"/><Relationship Id="rId19" Type="http://schemas.openxmlformats.org/officeDocument/2006/relationships/image" Target="../media/image68.svg"/><Relationship Id="rId4" Type="http://schemas.openxmlformats.org/officeDocument/2006/relationships/image" Target="../media/image57.png"/><Relationship Id="rId9" Type="http://schemas.openxmlformats.org/officeDocument/2006/relationships/image" Target="../media/image78.svg"/><Relationship Id="rId14" Type="http://schemas.openxmlformats.org/officeDocument/2006/relationships/image" Target="../media/image63.png"/><Relationship Id="rId22" Type="http://schemas.openxmlformats.org/officeDocument/2006/relationships/image" Target="../media/image17.png"/><Relationship Id="rId27" Type="http://schemas.openxmlformats.org/officeDocument/2006/relationships/image" Target="../media/image33.gif"/></Relationships>
</file>

<file path=ppt/slides/_rels/slide1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7.png"/><Relationship Id="rId7" Type="http://schemas.openxmlformats.org/officeDocument/2006/relationships/image" Target="../media/image11.png"/><Relationship Id="rId12" Type="http://schemas.openxmlformats.org/officeDocument/2006/relationships/image" Target="../media/image8.sv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6.svg"/><Relationship Id="rId4" Type="http://schemas.openxmlformats.org/officeDocument/2006/relationships/image" Target="../media/image18.sv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gif"/><Relationship Id="rId2" Type="http://schemas.openxmlformats.org/officeDocument/2006/relationships/image" Target="../media/image19.png"/><Relationship Id="rId16" Type="http://schemas.openxmlformats.org/officeDocument/2006/relationships/image" Target="../media/image33.gif"/><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gif"/><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4.gif"/></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3.gif"/><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2.gi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34.gif"/></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3.gif"/><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2.gi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34.gif"/></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3.gif"/><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2.gi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34.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BDEEB"/>
        </a:solidFill>
        <a:effectLst/>
      </p:bgPr>
    </p:bg>
    <p:spTree>
      <p:nvGrpSpPr>
        <p:cNvPr id="1" name=""/>
        <p:cNvGrpSpPr/>
        <p:nvPr/>
      </p:nvGrpSpPr>
      <p:grpSpPr>
        <a:xfrm>
          <a:off x="0" y="0"/>
          <a:ext cx="0" cy="0"/>
          <a:chOff x="0" y="0"/>
          <a:chExt cx="0" cy="0"/>
        </a:xfrm>
      </p:grpSpPr>
      <p:sp>
        <p:nvSpPr>
          <p:cNvPr id="2" name="TextBox 2"/>
          <p:cNvSpPr txBox="1"/>
          <p:nvPr/>
        </p:nvSpPr>
        <p:spPr>
          <a:xfrm>
            <a:off x="1954407" y="3934912"/>
            <a:ext cx="14379185" cy="1641475"/>
          </a:xfrm>
          <a:prstGeom prst="rect">
            <a:avLst/>
          </a:prstGeom>
        </p:spPr>
        <p:txBody>
          <a:bodyPr lIns="0" tIns="0" rIns="0" bIns="0" rtlCol="0" anchor="t">
            <a:spAutoFit/>
          </a:bodyPr>
          <a:lstStyle/>
          <a:p>
            <a:pPr algn="ctr">
              <a:lnSpc>
                <a:spcPts val="12649"/>
              </a:lnSpc>
            </a:pPr>
            <a:r>
              <a:rPr lang="en-US" sz="11499" dirty="0">
                <a:solidFill>
                  <a:srgbClr val="E77C1E"/>
                </a:solidFill>
                <a:latin typeface="Paytone One"/>
                <a:ea typeface="Paytone One"/>
                <a:cs typeface="Paytone One"/>
                <a:sym typeface="Paytone One"/>
              </a:rPr>
              <a:t>BẦU TRỜI MÙA THU</a:t>
            </a:r>
          </a:p>
        </p:txBody>
      </p:sp>
      <p:sp>
        <p:nvSpPr>
          <p:cNvPr id="3" name="TextBox 3"/>
          <p:cNvSpPr txBox="1"/>
          <p:nvPr/>
        </p:nvSpPr>
        <p:spPr>
          <a:xfrm>
            <a:off x="1954407" y="6135412"/>
            <a:ext cx="14379185" cy="638175"/>
          </a:xfrm>
          <a:prstGeom prst="rect">
            <a:avLst/>
          </a:prstGeom>
        </p:spPr>
        <p:txBody>
          <a:bodyPr lIns="0" tIns="0" rIns="0" bIns="0" rtlCol="0" anchor="t">
            <a:spAutoFit/>
          </a:bodyPr>
          <a:lstStyle/>
          <a:p>
            <a:pPr algn="r">
              <a:lnSpc>
                <a:spcPts val="4950"/>
              </a:lnSpc>
            </a:pPr>
            <a:r>
              <a:rPr lang="en-US" sz="4500">
                <a:solidFill>
                  <a:srgbClr val="152A69"/>
                </a:solidFill>
                <a:latin typeface="Francois One"/>
                <a:ea typeface="Francois One"/>
                <a:cs typeface="Francois One"/>
                <a:sym typeface="Francois One"/>
              </a:rPr>
              <a:t>Theo XU-KHÔM-LIN-XKI (Mạnh Hưởng dịch)</a:t>
            </a:r>
          </a:p>
        </p:txBody>
      </p:sp>
      <p:sp>
        <p:nvSpPr>
          <p:cNvPr id="4" name="Freeform 4"/>
          <p:cNvSpPr/>
          <p:nvPr/>
        </p:nvSpPr>
        <p:spPr>
          <a:xfrm>
            <a:off x="16798749" y="4391654"/>
            <a:ext cx="2143948" cy="6078202"/>
          </a:xfrm>
          <a:custGeom>
            <a:avLst/>
            <a:gdLst/>
            <a:ahLst/>
            <a:cxnLst/>
            <a:rect l="l" t="t" r="r" b="b"/>
            <a:pathLst>
              <a:path w="2143948" h="6078202">
                <a:moveTo>
                  <a:pt x="0" y="0"/>
                </a:moveTo>
                <a:lnTo>
                  <a:pt x="2143948" y="0"/>
                </a:lnTo>
                <a:lnTo>
                  <a:pt x="2143948" y="6078202"/>
                </a:lnTo>
                <a:lnTo>
                  <a:pt x="0" y="60782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4439225" y="6773587"/>
            <a:ext cx="2820075" cy="4039170"/>
          </a:xfrm>
          <a:custGeom>
            <a:avLst/>
            <a:gdLst/>
            <a:ahLst/>
            <a:cxnLst/>
            <a:rect l="l" t="t" r="r" b="b"/>
            <a:pathLst>
              <a:path w="2820075" h="4039170">
                <a:moveTo>
                  <a:pt x="0" y="0"/>
                </a:moveTo>
                <a:lnTo>
                  <a:pt x="2820075" y="0"/>
                </a:lnTo>
                <a:lnTo>
                  <a:pt x="2820075" y="4039169"/>
                </a:lnTo>
                <a:lnTo>
                  <a:pt x="0" y="4039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565946">
            <a:off x="16738469" y="2744072"/>
            <a:ext cx="963042" cy="875492"/>
          </a:xfrm>
          <a:custGeom>
            <a:avLst/>
            <a:gdLst/>
            <a:ahLst/>
            <a:cxnLst/>
            <a:rect l="l" t="t" r="r" b="b"/>
            <a:pathLst>
              <a:path w="963042" h="875492">
                <a:moveTo>
                  <a:pt x="0" y="0"/>
                </a:moveTo>
                <a:lnTo>
                  <a:pt x="963042" y="0"/>
                </a:lnTo>
                <a:lnTo>
                  <a:pt x="963042" y="875493"/>
                </a:lnTo>
                <a:lnTo>
                  <a:pt x="0" y="8754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4821141" y="10193442"/>
            <a:ext cx="722269" cy="728896"/>
          </a:xfrm>
          <a:custGeom>
            <a:avLst/>
            <a:gdLst/>
            <a:ahLst/>
            <a:cxnLst/>
            <a:rect l="l" t="t" r="r" b="b"/>
            <a:pathLst>
              <a:path w="722269" h="728896">
                <a:moveTo>
                  <a:pt x="0" y="0"/>
                </a:moveTo>
                <a:lnTo>
                  <a:pt x="722269" y="0"/>
                </a:lnTo>
                <a:lnTo>
                  <a:pt x="722269" y="728896"/>
                </a:lnTo>
                <a:lnTo>
                  <a:pt x="0" y="728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8" name="Group 8"/>
          <p:cNvGrpSpPr/>
          <p:nvPr/>
        </p:nvGrpSpPr>
        <p:grpSpPr>
          <a:xfrm>
            <a:off x="-1253653" y="4391654"/>
            <a:ext cx="4762413" cy="6345120"/>
            <a:chOff x="0" y="0"/>
            <a:chExt cx="6349884" cy="8460160"/>
          </a:xfrm>
        </p:grpSpPr>
        <p:sp>
          <p:nvSpPr>
            <p:cNvPr id="9" name="Freeform 9"/>
            <p:cNvSpPr/>
            <p:nvPr/>
          </p:nvSpPr>
          <p:spPr>
            <a:xfrm>
              <a:off x="0" y="0"/>
              <a:ext cx="4282956" cy="8460160"/>
            </a:xfrm>
            <a:custGeom>
              <a:avLst/>
              <a:gdLst/>
              <a:ahLst/>
              <a:cxnLst/>
              <a:rect l="l" t="t" r="r" b="b"/>
              <a:pathLst>
                <a:path w="4282956" h="8460160">
                  <a:moveTo>
                    <a:pt x="0" y="0"/>
                  </a:moveTo>
                  <a:lnTo>
                    <a:pt x="4282956" y="0"/>
                  </a:lnTo>
                  <a:lnTo>
                    <a:pt x="4282956" y="8460160"/>
                  </a:lnTo>
                  <a:lnTo>
                    <a:pt x="0" y="8460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904292" y="2630313"/>
              <a:ext cx="2888722" cy="5243555"/>
            </a:xfrm>
            <a:custGeom>
              <a:avLst/>
              <a:gdLst/>
              <a:ahLst/>
              <a:cxnLst/>
              <a:rect l="l" t="t" r="r" b="b"/>
              <a:pathLst>
                <a:path w="2888722" h="5243555">
                  <a:moveTo>
                    <a:pt x="0" y="0"/>
                  </a:moveTo>
                  <a:lnTo>
                    <a:pt x="2888722" y="0"/>
                  </a:lnTo>
                  <a:lnTo>
                    <a:pt x="2888722" y="5243555"/>
                  </a:lnTo>
                  <a:lnTo>
                    <a:pt x="0" y="52435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3190890" y="803949"/>
              <a:ext cx="1092066" cy="992787"/>
            </a:xfrm>
            <a:custGeom>
              <a:avLst/>
              <a:gdLst/>
              <a:ahLst/>
              <a:cxnLst/>
              <a:rect l="l" t="t" r="r" b="b"/>
              <a:pathLst>
                <a:path w="1092066" h="992787">
                  <a:moveTo>
                    <a:pt x="0" y="0"/>
                  </a:moveTo>
                  <a:lnTo>
                    <a:pt x="1092066" y="0"/>
                  </a:lnTo>
                  <a:lnTo>
                    <a:pt x="1092066" y="992788"/>
                  </a:lnTo>
                  <a:lnTo>
                    <a:pt x="0" y="992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840736">
              <a:off x="5184308" y="6230215"/>
              <a:ext cx="1045909" cy="1116990"/>
            </a:xfrm>
            <a:custGeom>
              <a:avLst/>
              <a:gdLst/>
              <a:ahLst/>
              <a:cxnLst/>
              <a:rect l="l" t="t" r="r" b="b"/>
              <a:pathLst>
                <a:path w="1045909" h="1116990">
                  <a:moveTo>
                    <a:pt x="0" y="0"/>
                  </a:moveTo>
                  <a:lnTo>
                    <a:pt x="1045909" y="0"/>
                  </a:lnTo>
                  <a:lnTo>
                    <a:pt x="1045909" y="1116990"/>
                  </a:lnTo>
                  <a:lnTo>
                    <a:pt x="0" y="11169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13" name="Freeform 13"/>
          <p:cNvSpPr/>
          <p:nvPr/>
        </p:nvSpPr>
        <p:spPr>
          <a:xfrm rot="-1301777">
            <a:off x="1144612" y="-1991551"/>
            <a:ext cx="3936806" cy="3936806"/>
          </a:xfrm>
          <a:custGeom>
            <a:avLst/>
            <a:gdLst/>
            <a:ahLst/>
            <a:cxnLst/>
            <a:rect l="l" t="t" r="r" b="b"/>
            <a:pathLst>
              <a:path w="3936806" h="3936806">
                <a:moveTo>
                  <a:pt x="0" y="0"/>
                </a:moveTo>
                <a:lnTo>
                  <a:pt x="3936806" y="0"/>
                </a:lnTo>
                <a:lnTo>
                  <a:pt x="3936806" y="3936807"/>
                </a:lnTo>
                <a:lnTo>
                  <a:pt x="0" y="39368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12201608" y="380462"/>
            <a:ext cx="4131984" cy="2153038"/>
          </a:xfrm>
          <a:custGeom>
            <a:avLst/>
            <a:gdLst/>
            <a:ahLst/>
            <a:cxnLst/>
            <a:rect l="l" t="t" r="r" b="b"/>
            <a:pathLst>
              <a:path w="4131984" h="2153038">
                <a:moveTo>
                  <a:pt x="0" y="0"/>
                </a:moveTo>
                <a:lnTo>
                  <a:pt x="4131985" y="0"/>
                </a:lnTo>
                <a:lnTo>
                  <a:pt x="4131985" y="2153037"/>
                </a:lnTo>
                <a:lnTo>
                  <a:pt x="0" y="2153037"/>
                </a:lnTo>
                <a:lnTo>
                  <a:pt x="0" y="0"/>
                </a:lnTo>
                <a:close/>
              </a:path>
            </a:pathLst>
          </a:custGeom>
          <a:blipFill>
            <a:blip r:embed="rId18">
              <a:extLst>
                <a:ext uri="{96DAC541-7B7A-43D3-8B79-37D633B846F1}">
                  <asvg:svgBlip xmlns:asvg="http://schemas.microsoft.com/office/drawing/2016/SVG/main" r:embed="rId19"/>
                </a:ext>
              </a:extLst>
            </a:blip>
            <a:stretch>
              <a:fillRect b="-87116"/>
            </a:stretch>
          </a:blipFill>
        </p:spPr>
      </p:sp>
      <p:sp>
        <p:nvSpPr>
          <p:cNvPr id="15" name="TextBox 15"/>
          <p:cNvSpPr txBox="1"/>
          <p:nvPr/>
        </p:nvSpPr>
        <p:spPr>
          <a:xfrm>
            <a:off x="6345245" y="1832443"/>
            <a:ext cx="4824770" cy="1349375"/>
          </a:xfrm>
          <a:prstGeom prst="rect">
            <a:avLst/>
          </a:prstGeom>
        </p:spPr>
        <p:txBody>
          <a:bodyPr lIns="0" tIns="0" rIns="0" bIns="0" rtlCol="0" anchor="t">
            <a:spAutoFit/>
          </a:bodyPr>
          <a:lstStyle/>
          <a:p>
            <a:pPr algn="ctr">
              <a:lnSpc>
                <a:spcPts val="10450"/>
              </a:lnSpc>
              <a:spcBef>
                <a:spcPct val="0"/>
              </a:spcBef>
            </a:pPr>
            <a:r>
              <a:rPr lang="en-US" sz="9500">
                <a:solidFill>
                  <a:srgbClr val="004AAD"/>
                </a:solidFill>
                <a:latin typeface="Francois One"/>
                <a:ea typeface="Francois One"/>
                <a:cs typeface="Francois One"/>
                <a:sym typeface="Francois One"/>
              </a:rPr>
              <a:t>Bài đọc 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A918F3-2979-C52A-C2A8-AE3DD1EF4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495300"/>
            <a:ext cx="10183368" cy="4175181"/>
          </a:xfrm>
          <a:prstGeom prst="rect">
            <a:avLst/>
          </a:prstGeom>
        </p:spPr>
      </p:pic>
      <p:sp>
        <p:nvSpPr>
          <p:cNvPr id="3" name="Rectangle: Rounded Corners 2">
            <a:extLst>
              <a:ext uri="{FF2B5EF4-FFF2-40B4-BE49-F238E27FC236}">
                <a16:creationId xmlns:a16="http://schemas.microsoft.com/office/drawing/2014/main" id="{B4091972-C6D3-C26B-8E95-BE55471AA44E}"/>
              </a:ext>
            </a:extLst>
          </p:cNvPr>
          <p:cNvSpPr/>
          <p:nvPr/>
        </p:nvSpPr>
        <p:spPr>
          <a:xfrm>
            <a:off x="1371600" y="5448300"/>
            <a:ext cx="16078200" cy="373380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US" sz="7200" b="1" kern="0" dirty="0" err="1">
                <a:solidFill>
                  <a:prstClr val="black"/>
                </a:solidFill>
                <a:latin typeface="Cambria" panose="02040503050406030204" pitchFamily="18" charset="0"/>
                <a:ea typeface="Cambria" panose="02040503050406030204" pitchFamily="18" charset="0"/>
              </a:rPr>
              <a:t>Các</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bạn</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trong</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nhóm</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sẽ</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cùng</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nhau</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đọc</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và</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thảo</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luận</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trả</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lời</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các</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câu</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hỏi</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tìm</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hiểu</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bài</a:t>
            </a:r>
            <a:r>
              <a:rPr lang="en-US" sz="7200" b="1" kern="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798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64597" y="5930430"/>
            <a:ext cx="1594703" cy="4521064"/>
          </a:xfrm>
          <a:custGeom>
            <a:avLst/>
            <a:gdLst/>
            <a:ahLst/>
            <a:cxnLst/>
            <a:rect l="l" t="t" r="r" b="b"/>
            <a:pathLst>
              <a:path w="1594703" h="4521064">
                <a:moveTo>
                  <a:pt x="0" y="0"/>
                </a:moveTo>
                <a:lnTo>
                  <a:pt x="1594703" y="0"/>
                </a:lnTo>
                <a:lnTo>
                  <a:pt x="1594703" y="4521064"/>
                </a:lnTo>
                <a:lnTo>
                  <a:pt x="0" y="45210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199162" y="9369746"/>
            <a:ext cx="733129" cy="739855"/>
          </a:xfrm>
          <a:custGeom>
            <a:avLst/>
            <a:gdLst/>
            <a:ahLst/>
            <a:cxnLst/>
            <a:rect l="l" t="t" r="r" b="b"/>
            <a:pathLst>
              <a:path w="733129" h="739855">
                <a:moveTo>
                  <a:pt x="0" y="0"/>
                </a:moveTo>
                <a:lnTo>
                  <a:pt x="733129" y="0"/>
                </a:lnTo>
                <a:lnTo>
                  <a:pt x="733129" y="739856"/>
                </a:lnTo>
                <a:lnTo>
                  <a:pt x="0" y="739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596597">
            <a:off x="2925666" y="9257136"/>
            <a:ext cx="991376" cy="1394518"/>
          </a:xfrm>
          <a:custGeom>
            <a:avLst/>
            <a:gdLst/>
            <a:ahLst/>
            <a:cxnLst/>
            <a:rect l="l" t="t" r="r" b="b"/>
            <a:pathLst>
              <a:path w="991376" h="1394518">
                <a:moveTo>
                  <a:pt x="0" y="0"/>
                </a:moveTo>
                <a:lnTo>
                  <a:pt x="991375" y="0"/>
                </a:lnTo>
                <a:lnTo>
                  <a:pt x="991375" y="1394518"/>
                </a:lnTo>
                <a:lnTo>
                  <a:pt x="0" y="13945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87069">
            <a:off x="545474" y="5648092"/>
            <a:ext cx="2630771" cy="4775326"/>
          </a:xfrm>
          <a:custGeom>
            <a:avLst/>
            <a:gdLst/>
            <a:ahLst/>
            <a:cxnLst/>
            <a:rect l="l" t="t" r="r" b="b"/>
            <a:pathLst>
              <a:path w="2630771" h="4775326">
                <a:moveTo>
                  <a:pt x="0" y="0"/>
                </a:moveTo>
                <a:lnTo>
                  <a:pt x="2630771" y="0"/>
                </a:lnTo>
                <a:lnTo>
                  <a:pt x="2630771" y="4775327"/>
                </a:lnTo>
                <a:lnTo>
                  <a:pt x="0" y="47753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2277372" y="9479840"/>
            <a:ext cx="610217" cy="615815"/>
          </a:xfrm>
          <a:custGeom>
            <a:avLst/>
            <a:gdLst/>
            <a:ahLst/>
            <a:cxnLst/>
            <a:rect l="l" t="t" r="r" b="b"/>
            <a:pathLst>
              <a:path w="610217" h="615815">
                <a:moveTo>
                  <a:pt x="0" y="0"/>
                </a:moveTo>
                <a:lnTo>
                  <a:pt x="610217" y="0"/>
                </a:lnTo>
                <a:lnTo>
                  <a:pt x="610217" y="615815"/>
                </a:lnTo>
                <a:lnTo>
                  <a:pt x="0" y="6158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301777">
            <a:off x="14174256" y="446178"/>
            <a:ext cx="2049812" cy="2049812"/>
          </a:xfrm>
          <a:custGeom>
            <a:avLst/>
            <a:gdLst/>
            <a:ahLst/>
            <a:cxnLst/>
            <a:rect l="l" t="t" r="r" b="b"/>
            <a:pathLst>
              <a:path w="2049812" h="2049812">
                <a:moveTo>
                  <a:pt x="0" y="0"/>
                </a:moveTo>
                <a:lnTo>
                  <a:pt x="2049812" y="0"/>
                </a:lnTo>
                <a:lnTo>
                  <a:pt x="2049812" y="2049812"/>
                </a:lnTo>
                <a:lnTo>
                  <a:pt x="0" y="20498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8" name="Group 8"/>
          <p:cNvGrpSpPr/>
          <p:nvPr/>
        </p:nvGrpSpPr>
        <p:grpSpPr>
          <a:xfrm>
            <a:off x="476478" y="-148133"/>
            <a:ext cx="8510550" cy="1852099"/>
            <a:chOff x="0" y="0"/>
            <a:chExt cx="11347400" cy="2469466"/>
          </a:xfrm>
        </p:grpSpPr>
        <p:grpSp>
          <p:nvGrpSpPr>
            <p:cNvPr id="9" name="Group 9"/>
            <p:cNvGrpSpPr/>
            <p:nvPr/>
          </p:nvGrpSpPr>
          <p:grpSpPr>
            <a:xfrm>
              <a:off x="2445744" y="1427410"/>
              <a:ext cx="8421801" cy="1042056"/>
              <a:chOff x="0" y="0"/>
              <a:chExt cx="3337053" cy="412904"/>
            </a:xfrm>
          </p:grpSpPr>
          <p:sp>
            <p:nvSpPr>
              <p:cNvPr id="10" name="Freeform 10"/>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11" name="TextBox 11"/>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12" name="TextBox 12"/>
            <p:cNvSpPr txBox="1"/>
            <p:nvPr/>
          </p:nvSpPr>
          <p:spPr>
            <a:xfrm>
              <a:off x="2445744" y="1582462"/>
              <a:ext cx="8901656" cy="674801"/>
            </a:xfrm>
            <a:prstGeom prst="rect">
              <a:avLst/>
            </a:prstGeom>
          </p:spPr>
          <p:txBody>
            <a:bodyPr lIns="0" tIns="0" rIns="0" bIns="0" rtlCol="0" anchor="t">
              <a:spAutoFit/>
            </a:bodyPr>
            <a:lstStyle/>
            <a:p>
              <a:pPr algn="ctr">
                <a:lnSpc>
                  <a:spcPts val="3660"/>
                </a:lnSpc>
              </a:pPr>
              <a:r>
                <a:rPr lang="en-US" sz="3050">
                  <a:solidFill>
                    <a:srgbClr val="004AAD"/>
                  </a:solidFill>
                  <a:latin typeface="Bungee"/>
                  <a:ea typeface="Bungee"/>
                  <a:cs typeface="Bungee"/>
                  <a:sym typeface="Bungee"/>
                </a:rPr>
                <a:t>HÌNH THÀNH KIẾN THỨC</a:t>
              </a:r>
            </a:p>
          </p:txBody>
        </p:sp>
        <p:pic>
          <p:nvPicPr>
            <p:cNvPr id="13" name="Picture 13"/>
            <p:cNvPicPr>
              <a:picLocks noChangeAspect="1"/>
            </p:cNvPicPr>
            <p:nvPr/>
          </p:nvPicPr>
          <p:blipFill>
            <a:blip r:embed="rId14"/>
            <a:srcRect/>
            <a:stretch>
              <a:fillRect/>
            </a:stretch>
          </p:blipFill>
          <p:spPr>
            <a:xfrm rot="986205">
              <a:off x="1167682" y="155436"/>
              <a:ext cx="1320564" cy="1536440"/>
            </a:xfrm>
            <a:prstGeom prst="rect">
              <a:avLst/>
            </a:prstGeom>
          </p:spPr>
        </p:pic>
        <p:pic>
          <p:nvPicPr>
            <p:cNvPr id="14" name="Picture 14"/>
            <p:cNvPicPr>
              <a:picLocks noChangeAspect="1"/>
            </p:cNvPicPr>
            <p:nvPr/>
          </p:nvPicPr>
          <p:blipFill>
            <a:blip r:embed="rId15"/>
            <a:srcRect/>
            <a:stretch>
              <a:fillRect/>
            </a:stretch>
          </p:blipFill>
          <p:spPr>
            <a:xfrm>
              <a:off x="0" y="508635"/>
              <a:ext cx="1954586" cy="1960831"/>
            </a:xfrm>
            <a:prstGeom prst="rect">
              <a:avLst/>
            </a:prstGeom>
          </p:spPr>
        </p:pic>
        <p:pic>
          <p:nvPicPr>
            <p:cNvPr id="15" name="Picture 15"/>
            <p:cNvPicPr>
              <a:picLocks noChangeAspect="1"/>
            </p:cNvPicPr>
            <p:nvPr/>
          </p:nvPicPr>
          <p:blipFill>
            <a:blip r:embed="rId16"/>
            <a:srcRect/>
            <a:stretch>
              <a:fillRect/>
            </a:stretch>
          </p:blipFill>
          <p:spPr>
            <a:xfrm>
              <a:off x="2090575" y="1225159"/>
              <a:ext cx="1422065" cy="1244307"/>
            </a:xfrm>
            <a:prstGeom prst="rect">
              <a:avLst/>
            </a:prstGeom>
          </p:spPr>
        </p:pic>
      </p:grpSp>
      <p:sp>
        <p:nvSpPr>
          <p:cNvPr id="16" name="TextBox 16"/>
          <p:cNvSpPr txBox="1"/>
          <p:nvPr/>
        </p:nvSpPr>
        <p:spPr>
          <a:xfrm>
            <a:off x="4057444" y="2021908"/>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HOẠT ĐỘNG 2. ĐỌC HIỂU</a:t>
            </a:r>
          </a:p>
        </p:txBody>
      </p:sp>
      <p:grpSp>
        <p:nvGrpSpPr>
          <p:cNvPr id="17" name="Group 17"/>
          <p:cNvGrpSpPr/>
          <p:nvPr/>
        </p:nvGrpSpPr>
        <p:grpSpPr>
          <a:xfrm>
            <a:off x="3421354" y="5579375"/>
            <a:ext cx="11985449" cy="3678925"/>
            <a:chOff x="0" y="0"/>
            <a:chExt cx="33874229" cy="10397670"/>
          </a:xfrm>
        </p:grpSpPr>
        <p:sp>
          <p:nvSpPr>
            <p:cNvPr id="18" name="Freeform 18"/>
            <p:cNvSpPr/>
            <p:nvPr/>
          </p:nvSpPr>
          <p:spPr>
            <a:xfrm>
              <a:off x="0" y="0"/>
              <a:ext cx="33874230" cy="10397670"/>
            </a:xfrm>
            <a:custGeom>
              <a:avLst/>
              <a:gdLst/>
              <a:ahLst/>
              <a:cxnLst/>
              <a:rect l="l" t="t" r="r" b="b"/>
              <a:pathLst>
                <a:path w="33874230" h="10397670">
                  <a:moveTo>
                    <a:pt x="33569430" y="0"/>
                  </a:moveTo>
                  <a:lnTo>
                    <a:pt x="304800" y="0"/>
                  </a:lnTo>
                  <a:cubicBezTo>
                    <a:pt x="135890" y="0"/>
                    <a:pt x="0" y="135890"/>
                    <a:pt x="0" y="304800"/>
                  </a:cubicBezTo>
                  <a:lnTo>
                    <a:pt x="0" y="10092870"/>
                  </a:lnTo>
                  <a:cubicBezTo>
                    <a:pt x="0" y="10261780"/>
                    <a:pt x="135890" y="10397670"/>
                    <a:pt x="304800" y="10397670"/>
                  </a:cubicBezTo>
                  <a:lnTo>
                    <a:pt x="33569430" y="10397670"/>
                  </a:lnTo>
                  <a:cubicBezTo>
                    <a:pt x="33738338" y="10397670"/>
                    <a:pt x="33874230" y="10261780"/>
                    <a:pt x="33874230" y="10092870"/>
                  </a:cubicBezTo>
                  <a:lnTo>
                    <a:pt x="33874230" y="304800"/>
                  </a:lnTo>
                  <a:cubicBezTo>
                    <a:pt x="33874230" y="135890"/>
                    <a:pt x="33738338" y="0"/>
                    <a:pt x="33569430" y="0"/>
                  </a:cubicBezTo>
                  <a:close/>
                </a:path>
              </a:pathLst>
            </a:custGeom>
            <a:solidFill>
              <a:srgbClr val="9BDEEB"/>
            </a:solidFill>
          </p:spPr>
        </p:sp>
      </p:grpSp>
      <p:sp>
        <p:nvSpPr>
          <p:cNvPr id="19" name="TextBox 19"/>
          <p:cNvSpPr txBox="1"/>
          <p:nvPr/>
        </p:nvSpPr>
        <p:spPr>
          <a:xfrm>
            <a:off x="749959" y="3157046"/>
            <a:ext cx="17098038" cy="1953260"/>
          </a:xfrm>
          <a:prstGeom prst="rect">
            <a:avLst/>
          </a:prstGeom>
        </p:spPr>
        <p:txBody>
          <a:bodyPr lIns="0" tIns="0" rIns="0" bIns="0" rtlCol="0" anchor="t">
            <a:spAutoFit/>
          </a:bodyPr>
          <a:lstStyle/>
          <a:p>
            <a:pPr algn="l">
              <a:lnSpc>
                <a:spcPts val="7840"/>
              </a:lnSpc>
            </a:pPr>
            <a:r>
              <a:rPr lang="en-US" sz="5600" b="1" u="sng">
                <a:solidFill>
                  <a:srgbClr val="152A69"/>
                </a:solidFill>
                <a:latin typeface="Be Vietnam Ultra-Bold"/>
                <a:ea typeface="Be Vietnam Ultra-Bold"/>
                <a:cs typeface="Be Vietnam Ultra-Bold"/>
                <a:sym typeface="Be Vietnam Ultra-Bold"/>
              </a:rPr>
              <a:t>Câu 1:</a:t>
            </a:r>
            <a:r>
              <a:rPr lang="en-US" sz="5600">
                <a:solidFill>
                  <a:srgbClr val="152A69"/>
                </a:solidFill>
                <a:latin typeface="Be Vietnam"/>
                <a:ea typeface="Be Vietnam"/>
                <a:cs typeface="Be Vietnam"/>
                <a:sym typeface="Be Vietnam"/>
              </a:rPr>
              <a:t> C</a:t>
            </a:r>
            <a:r>
              <a:rPr lang="en-US" sz="5600" i="1">
                <a:solidFill>
                  <a:srgbClr val="152A69"/>
                </a:solidFill>
                <a:latin typeface="Be Vietnam Italics"/>
                <a:ea typeface="Be Vietnam Italics"/>
                <a:cs typeface="Be Vietnam Italics"/>
                <a:sym typeface="Be Vietnam Italics"/>
              </a:rPr>
              <a:t>uộc trò chuyện của thầy giáo và các bạn học sinh diễn ra ở đâu? </a:t>
            </a:r>
          </a:p>
        </p:txBody>
      </p:sp>
      <p:sp>
        <p:nvSpPr>
          <p:cNvPr id="20" name="TextBox 20"/>
          <p:cNvSpPr txBox="1"/>
          <p:nvPr/>
        </p:nvSpPr>
        <p:spPr>
          <a:xfrm>
            <a:off x="4057444" y="5816130"/>
            <a:ext cx="10533920" cy="2943860"/>
          </a:xfrm>
          <a:prstGeom prst="rect">
            <a:avLst/>
          </a:prstGeom>
        </p:spPr>
        <p:txBody>
          <a:bodyPr lIns="0" tIns="0" rIns="0" bIns="0" rtlCol="0" anchor="t">
            <a:spAutoFit/>
          </a:bodyPr>
          <a:lstStyle/>
          <a:p>
            <a:pPr algn="l">
              <a:lnSpc>
                <a:spcPts val="7840"/>
              </a:lnSpc>
            </a:pPr>
            <a:r>
              <a:rPr lang="en-US" sz="5600" dirty="0" err="1">
                <a:solidFill>
                  <a:srgbClr val="152A69"/>
                </a:solidFill>
                <a:latin typeface="Be Vietnam"/>
                <a:ea typeface="Be Vietnam"/>
                <a:cs typeface="Be Vietnam"/>
                <a:sym typeface="Be Vietnam"/>
              </a:rPr>
              <a:t>Cuộc</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trò</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chuyện</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của</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thầy</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giáo</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và</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các</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bạn</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học</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sinh</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diễn</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ra</a:t>
            </a:r>
            <a:r>
              <a:rPr lang="en-US" sz="5600" dirty="0">
                <a:solidFill>
                  <a:srgbClr val="152A69"/>
                </a:solidFill>
                <a:latin typeface="Be Vietnam"/>
                <a:ea typeface="Be Vietnam"/>
                <a:cs typeface="Be Vietnam"/>
                <a:sym typeface="Be Vietnam"/>
              </a:rPr>
              <a:t> ở </a:t>
            </a:r>
            <a:r>
              <a:rPr lang="en-US" sz="5600" dirty="0" err="1">
                <a:solidFill>
                  <a:srgbClr val="152A69"/>
                </a:solidFill>
                <a:latin typeface="Be Vietnam"/>
                <a:ea typeface="Be Vietnam"/>
                <a:cs typeface="Be Vietnam"/>
                <a:sym typeface="Be Vietnam"/>
              </a:rPr>
              <a:t>cánh</a:t>
            </a:r>
            <a:r>
              <a:rPr lang="en-US" sz="5600" dirty="0">
                <a:solidFill>
                  <a:srgbClr val="152A69"/>
                </a:solidFill>
                <a:latin typeface="Be Vietnam"/>
                <a:ea typeface="Be Vietnam"/>
                <a:cs typeface="Be Vietnam"/>
                <a:sym typeface="Be Vietnam"/>
              </a:rPr>
              <a:t> </a:t>
            </a:r>
            <a:r>
              <a:rPr lang="en-US" sz="5600" dirty="0" err="1">
                <a:solidFill>
                  <a:srgbClr val="152A69"/>
                </a:solidFill>
                <a:latin typeface="Be Vietnam"/>
                <a:ea typeface="Be Vietnam"/>
                <a:cs typeface="Be Vietnam"/>
                <a:sym typeface="Be Vietnam"/>
              </a:rPr>
              <a:t>đồng</a:t>
            </a:r>
            <a:r>
              <a:rPr lang="en-US" sz="5600" dirty="0">
                <a:solidFill>
                  <a:srgbClr val="152A69"/>
                </a:solidFill>
                <a:latin typeface="Be Vietnam"/>
                <a:ea typeface="Be Vietnam"/>
                <a:cs typeface="Be Vietnam"/>
                <a:sym typeface="Be Vietnam"/>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DEEB"/>
        </a:solidFill>
        <a:effectLst/>
      </p:bgPr>
    </p:bg>
    <p:spTree>
      <p:nvGrpSpPr>
        <p:cNvPr id="1" name=""/>
        <p:cNvGrpSpPr/>
        <p:nvPr/>
      </p:nvGrpSpPr>
      <p:grpSpPr>
        <a:xfrm>
          <a:off x="0" y="0"/>
          <a:ext cx="0" cy="0"/>
          <a:chOff x="0" y="0"/>
          <a:chExt cx="0" cy="0"/>
        </a:xfrm>
      </p:grpSpPr>
      <p:grpSp>
        <p:nvGrpSpPr>
          <p:cNvPr id="2" name="Group 2"/>
          <p:cNvGrpSpPr/>
          <p:nvPr/>
        </p:nvGrpSpPr>
        <p:grpSpPr>
          <a:xfrm>
            <a:off x="343630" y="4879361"/>
            <a:ext cx="15061196" cy="5060410"/>
            <a:chOff x="0" y="0"/>
            <a:chExt cx="42567150" cy="14302134"/>
          </a:xfrm>
        </p:grpSpPr>
        <p:sp>
          <p:nvSpPr>
            <p:cNvPr id="3" name="Freeform 3"/>
            <p:cNvSpPr/>
            <p:nvPr/>
          </p:nvSpPr>
          <p:spPr>
            <a:xfrm>
              <a:off x="0" y="0"/>
              <a:ext cx="42567151" cy="14302135"/>
            </a:xfrm>
            <a:custGeom>
              <a:avLst/>
              <a:gdLst/>
              <a:ahLst/>
              <a:cxnLst/>
              <a:rect l="l" t="t" r="r" b="b"/>
              <a:pathLst>
                <a:path w="42567151" h="14302135">
                  <a:moveTo>
                    <a:pt x="42262351" y="0"/>
                  </a:moveTo>
                  <a:lnTo>
                    <a:pt x="304800" y="0"/>
                  </a:lnTo>
                  <a:cubicBezTo>
                    <a:pt x="135890" y="0"/>
                    <a:pt x="0" y="135890"/>
                    <a:pt x="0" y="304800"/>
                  </a:cubicBezTo>
                  <a:lnTo>
                    <a:pt x="0" y="13997335"/>
                  </a:lnTo>
                  <a:cubicBezTo>
                    <a:pt x="0" y="14166244"/>
                    <a:pt x="135890" y="14302135"/>
                    <a:pt x="304800" y="14302135"/>
                  </a:cubicBezTo>
                  <a:lnTo>
                    <a:pt x="42262351" y="14302135"/>
                  </a:lnTo>
                  <a:cubicBezTo>
                    <a:pt x="42431261" y="14302135"/>
                    <a:pt x="42567151" y="14166244"/>
                    <a:pt x="42567151" y="13997335"/>
                  </a:cubicBezTo>
                  <a:lnTo>
                    <a:pt x="42567151" y="304800"/>
                  </a:lnTo>
                  <a:cubicBezTo>
                    <a:pt x="42567151" y="135890"/>
                    <a:pt x="42431261" y="0"/>
                    <a:pt x="42262351" y="0"/>
                  </a:cubicBezTo>
                  <a:close/>
                </a:path>
              </a:pathLst>
            </a:custGeom>
            <a:solidFill>
              <a:srgbClr val="FFFFFF"/>
            </a:solidFill>
          </p:spPr>
        </p:sp>
      </p:grpSp>
      <p:sp>
        <p:nvSpPr>
          <p:cNvPr id="4" name="Freeform 4"/>
          <p:cNvSpPr/>
          <p:nvPr/>
        </p:nvSpPr>
        <p:spPr>
          <a:xfrm>
            <a:off x="16662618" y="4935633"/>
            <a:ext cx="1912460" cy="5421923"/>
          </a:xfrm>
          <a:custGeom>
            <a:avLst/>
            <a:gdLst/>
            <a:ahLst/>
            <a:cxnLst/>
            <a:rect l="l" t="t" r="r" b="b"/>
            <a:pathLst>
              <a:path w="1912460" h="5421923">
                <a:moveTo>
                  <a:pt x="0" y="0"/>
                </a:moveTo>
                <a:lnTo>
                  <a:pt x="1912461" y="0"/>
                </a:lnTo>
                <a:lnTo>
                  <a:pt x="1912461" y="5421923"/>
                </a:lnTo>
                <a:lnTo>
                  <a:pt x="0" y="54219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5404826" y="6687590"/>
            <a:ext cx="2515584" cy="3603050"/>
          </a:xfrm>
          <a:custGeom>
            <a:avLst/>
            <a:gdLst/>
            <a:ahLst/>
            <a:cxnLst/>
            <a:rect l="l" t="t" r="r" b="b"/>
            <a:pathLst>
              <a:path w="2515584" h="3603050">
                <a:moveTo>
                  <a:pt x="0" y="0"/>
                </a:moveTo>
                <a:lnTo>
                  <a:pt x="2515585" y="0"/>
                </a:lnTo>
                <a:lnTo>
                  <a:pt x="2515585" y="3603050"/>
                </a:lnTo>
                <a:lnTo>
                  <a:pt x="0" y="3603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565946">
            <a:off x="16233089" y="4595218"/>
            <a:ext cx="859060" cy="780963"/>
          </a:xfrm>
          <a:custGeom>
            <a:avLst/>
            <a:gdLst/>
            <a:ahLst/>
            <a:cxnLst/>
            <a:rect l="l" t="t" r="r" b="b"/>
            <a:pathLst>
              <a:path w="859060" h="780963">
                <a:moveTo>
                  <a:pt x="0" y="0"/>
                </a:moveTo>
                <a:lnTo>
                  <a:pt x="859059" y="0"/>
                </a:lnTo>
                <a:lnTo>
                  <a:pt x="859059" y="780964"/>
                </a:lnTo>
                <a:lnTo>
                  <a:pt x="0" y="7809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32618" y="6687590"/>
            <a:ext cx="644284" cy="650195"/>
          </a:xfrm>
          <a:custGeom>
            <a:avLst/>
            <a:gdLst/>
            <a:ahLst/>
            <a:cxnLst/>
            <a:rect l="l" t="t" r="r" b="b"/>
            <a:pathLst>
              <a:path w="644284" h="650195">
                <a:moveTo>
                  <a:pt x="0" y="0"/>
                </a:moveTo>
                <a:lnTo>
                  <a:pt x="644284" y="0"/>
                </a:lnTo>
                <a:lnTo>
                  <a:pt x="644284" y="650195"/>
                </a:lnTo>
                <a:lnTo>
                  <a:pt x="0" y="650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4404863" y="1028700"/>
            <a:ext cx="3499794" cy="1823625"/>
          </a:xfrm>
          <a:custGeom>
            <a:avLst/>
            <a:gdLst/>
            <a:ahLst/>
            <a:cxnLst/>
            <a:rect l="l" t="t" r="r" b="b"/>
            <a:pathLst>
              <a:path w="3499794" h="1823625">
                <a:moveTo>
                  <a:pt x="0" y="0"/>
                </a:moveTo>
                <a:lnTo>
                  <a:pt x="3499794" y="0"/>
                </a:lnTo>
                <a:lnTo>
                  <a:pt x="3499794" y="1823625"/>
                </a:lnTo>
                <a:lnTo>
                  <a:pt x="0" y="1823625"/>
                </a:lnTo>
                <a:lnTo>
                  <a:pt x="0" y="0"/>
                </a:lnTo>
                <a:close/>
              </a:path>
            </a:pathLst>
          </a:custGeom>
          <a:blipFill>
            <a:blip r:embed="rId10">
              <a:extLst>
                <a:ext uri="{96DAC541-7B7A-43D3-8B79-37D633B846F1}">
                  <asvg:svgBlip xmlns:asvg="http://schemas.microsoft.com/office/drawing/2016/SVG/main" r:embed="rId11"/>
                </a:ext>
              </a:extLst>
            </a:blip>
            <a:stretch>
              <a:fillRect b="-87116"/>
            </a:stretch>
          </a:blipFill>
        </p:spPr>
      </p:sp>
      <p:sp>
        <p:nvSpPr>
          <p:cNvPr id="9" name="Freeform 9"/>
          <p:cNvSpPr/>
          <p:nvPr/>
        </p:nvSpPr>
        <p:spPr>
          <a:xfrm>
            <a:off x="12214327" y="1967"/>
            <a:ext cx="2470768" cy="2470768"/>
          </a:xfrm>
          <a:custGeom>
            <a:avLst/>
            <a:gdLst/>
            <a:ahLst/>
            <a:cxnLst/>
            <a:rect l="l" t="t" r="r" b="b"/>
            <a:pathLst>
              <a:path w="2470768" h="2470768">
                <a:moveTo>
                  <a:pt x="0" y="0"/>
                </a:moveTo>
                <a:lnTo>
                  <a:pt x="2470768" y="0"/>
                </a:lnTo>
                <a:lnTo>
                  <a:pt x="2470768" y="2470768"/>
                </a:lnTo>
                <a:lnTo>
                  <a:pt x="0" y="24707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0" name="Group 10"/>
          <p:cNvGrpSpPr/>
          <p:nvPr/>
        </p:nvGrpSpPr>
        <p:grpSpPr>
          <a:xfrm>
            <a:off x="2310786" y="663175"/>
            <a:ext cx="6316351" cy="781542"/>
            <a:chOff x="0" y="0"/>
            <a:chExt cx="3337053" cy="412904"/>
          </a:xfrm>
        </p:grpSpPr>
        <p:sp>
          <p:nvSpPr>
            <p:cNvPr id="11" name="Freeform 11"/>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FFFFFF"/>
            </a:solidFill>
          </p:spPr>
        </p:sp>
        <p:sp>
          <p:nvSpPr>
            <p:cNvPr id="12" name="TextBox 12"/>
            <p:cNvSpPr txBox="1"/>
            <p:nvPr/>
          </p:nvSpPr>
          <p:spPr>
            <a:xfrm>
              <a:off x="0" y="0"/>
              <a:ext cx="3337053" cy="412904"/>
            </a:xfrm>
            <a:prstGeom prst="rect">
              <a:avLst/>
            </a:prstGeom>
          </p:spPr>
          <p:txBody>
            <a:bodyPr lIns="62912" tIns="62912" rIns="62912" bIns="62912" rtlCol="0" anchor="ctr"/>
            <a:lstStyle/>
            <a:p>
              <a:pPr algn="ctr">
                <a:lnSpc>
                  <a:spcPts val="2906"/>
                </a:lnSpc>
              </a:pPr>
              <a:endParaRPr/>
            </a:p>
          </p:txBody>
        </p:sp>
      </p:grpSp>
      <p:sp>
        <p:nvSpPr>
          <p:cNvPr id="13" name="TextBox 13"/>
          <p:cNvSpPr txBox="1"/>
          <p:nvPr/>
        </p:nvSpPr>
        <p:spPr>
          <a:xfrm>
            <a:off x="2310786" y="812802"/>
            <a:ext cx="6676242" cy="520388"/>
          </a:xfrm>
          <a:prstGeom prst="rect">
            <a:avLst/>
          </a:prstGeom>
        </p:spPr>
        <p:txBody>
          <a:bodyPr lIns="0" tIns="0" rIns="0" bIns="0" rtlCol="0" anchor="t">
            <a:spAutoFit/>
          </a:bodyPr>
          <a:lstStyle/>
          <a:p>
            <a:pPr algn="ctr">
              <a:lnSpc>
                <a:spcPts val="3660"/>
              </a:lnSpc>
            </a:pPr>
            <a:r>
              <a:rPr lang="en-US" sz="3050">
                <a:solidFill>
                  <a:srgbClr val="004AAD"/>
                </a:solidFill>
                <a:latin typeface="Bungee"/>
                <a:ea typeface="Bungee"/>
                <a:cs typeface="Bungee"/>
                <a:sym typeface="Bungee"/>
              </a:rPr>
              <a:t>HÌNH THÀNH KIẾN THỨC</a:t>
            </a:r>
          </a:p>
        </p:txBody>
      </p:sp>
      <p:pic>
        <p:nvPicPr>
          <p:cNvPr id="14" name="Picture 14"/>
          <p:cNvPicPr>
            <a:picLocks noChangeAspect="1"/>
          </p:cNvPicPr>
          <p:nvPr/>
        </p:nvPicPr>
        <p:blipFill>
          <a:blip r:embed="rId14"/>
          <a:srcRect/>
          <a:stretch>
            <a:fillRect/>
          </a:stretch>
        </p:blipFill>
        <p:spPr>
          <a:xfrm rot="986205">
            <a:off x="1352239" y="-243180"/>
            <a:ext cx="990423" cy="1152330"/>
          </a:xfrm>
          <a:prstGeom prst="rect">
            <a:avLst/>
          </a:prstGeom>
        </p:spPr>
      </p:pic>
      <p:pic>
        <p:nvPicPr>
          <p:cNvPr id="15" name="Picture 15"/>
          <p:cNvPicPr>
            <a:picLocks noChangeAspect="1"/>
          </p:cNvPicPr>
          <p:nvPr/>
        </p:nvPicPr>
        <p:blipFill>
          <a:blip r:embed="rId15"/>
          <a:srcRect/>
          <a:stretch>
            <a:fillRect/>
          </a:stretch>
        </p:blipFill>
        <p:spPr>
          <a:xfrm>
            <a:off x="476478" y="21719"/>
            <a:ext cx="1465940" cy="1470623"/>
          </a:xfrm>
          <a:prstGeom prst="rect">
            <a:avLst/>
          </a:prstGeom>
        </p:spPr>
      </p:pic>
      <p:pic>
        <p:nvPicPr>
          <p:cNvPr id="16" name="Picture 16"/>
          <p:cNvPicPr>
            <a:picLocks noChangeAspect="1"/>
          </p:cNvPicPr>
          <p:nvPr/>
        </p:nvPicPr>
        <p:blipFill>
          <a:blip r:embed="rId16"/>
          <a:srcRect/>
          <a:stretch>
            <a:fillRect/>
          </a:stretch>
        </p:blipFill>
        <p:spPr>
          <a:xfrm>
            <a:off x="2044409" y="559112"/>
            <a:ext cx="1066549" cy="933230"/>
          </a:xfrm>
          <a:prstGeom prst="rect">
            <a:avLst/>
          </a:prstGeom>
        </p:spPr>
      </p:pic>
      <p:sp>
        <p:nvSpPr>
          <p:cNvPr id="17" name="TextBox 17"/>
          <p:cNvSpPr txBox="1"/>
          <p:nvPr/>
        </p:nvSpPr>
        <p:spPr>
          <a:xfrm>
            <a:off x="4087816" y="1644742"/>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HOẠT ĐỘNG 2. ĐỌC HIỂU</a:t>
            </a:r>
          </a:p>
        </p:txBody>
      </p:sp>
      <p:sp>
        <p:nvSpPr>
          <p:cNvPr id="18" name="TextBox 18"/>
          <p:cNvSpPr txBox="1"/>
          <p:nvPr/>
        </p:nvSpPr>
        <p:spPr>
          <a:xfrm>
            <a:off x="343630" y="2615610"/>
            <a:ext cx="17098038" cy="1668780"/>
          </a:xfrm>
          <a:prstGeom prst="rect">
            <a:avLst/>
          </a:prstGeom>
        </p:spPr>
        <p:txBody>
          <a:bodyPr lIns="0" tIns="0" rIns="0" bIns="0" rtlCol="0" anchor="t">
            <a:spAutoFit/>
          </a:bodyPr>
          <a:lstStyle/>
          <a:p>
            <a:pPr algn="l">
              <a:lnSpc>
                <a:spcPts val="6719"/>
              </a:lnSpc>
            </a:pPr>
            <a:r>
              <a:rPr lang="en-US" sz="4800" b="1" u="sng" dirty="0" err="1">
                <a:solidFill>
                  <a:srgbClr val="152A69"/>
                </a:solidFill>
                <a:latin typeface="Be Vietnam Ultra-Bold"/>
                <a:ea typeface="Be Vietnam Ultra-Bold"/>
                <a:cs typeface="Be Vietnam Ultra-Bold"/>
                <a:sym typeface="Be Vietnam Ultra-Bold"/>
              </a:rPr>
              <a:t>Câu</a:t>
            </a:r>
            <a:r>
              <a:rPr lang="en-US" sz="4800" b="1" u="sng" dirty="0">
                <a:solidFill>
                  <a:srgbClr val="152A69"/>
                </a:solidFill>
                <a:latin typeface="Be Vietnam Ultra-Bold"/>
                <a:ea typeface="Be Vietnam Ultra-Bold"/>
                <a:cs typeface="Be Vietnam Ultra-Bold"/>
                <a:sym typeface="Be Vietnam Ultra-Bold"/>
              </a:rPr>
              <a:t> 2:</a:t>
            </a:r>
            <a:r>
              <a:rPr lang="en-US" sz="4800" dirty="0">
                <a:solidFill>
                  <a:srgbClr val="152A69"/>
                </a:solidFill>
                <a:latin typeface="Be Vietnam"/>
                <a:ea typeface="Be Vietnam"/>
                <a:cs typeface="Be Vietnam"/>
                <a:sym typeface="Be Vietnam"/>
              </a:rPr>
              <a:t> </a:t>
            </a:r>
            <a:r>
              <a:rPr lang="en-US" sz="4800" i="1" dirty="0">
                <a:solidFill>
                  <a:srgbClr val="152A69"/>
                </a:solidFill>
                <a:latin typeface="Be Vietnam Italics"/>
                <a:ea typeface="Be Vietnam Italics"/>
                <a:cs typeface="Be Vietnam Italics"/>
                <a:sym typeface="Be Vietnam Italics"/>
              </a:rPr>
              <a:t>Theo </a:t>
            </a:r>
            <a:r>
              <a:rPr lang="en-US" sz="4800" i="1" dirty="0" err="1">
                <a:solidFill>
                  <a:srgbClr val="152A69"/>
                </a:solidFill>
                <a:latin typeface="Be Vietnam Italics"/>
                <a:ea typeface="Be Vietnam Italics"/>
                <a:cs typeface="Be Vietnam Italics"/>
                <a:sym typeface="Be Vietnam Italics"/>
              </a:rPr>
              <a:t>em</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lời</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thầy</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giáo</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miêu</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tả</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bầu</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trời</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mùa</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hè</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có</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tác</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dụng</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như</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thế</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nào</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đối</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với</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học</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sinh</a:t>
            </a:r>
            <a:r>
              <a:rPr lang="en-US" sz="4800" i="1" dirty="0">
                <a:solidFill>
                  <a:srgbClr val="152A69"/>
                </a:solidFill>
                <a:latin typeface="Be Vietnam Italics"/>
                <a:ea typeface="Be Vietnam Italics"/>
                <a:cs typeface="Be Vietnam Italics"/>
                <a:sym typeface="Be Vietnam Italics"/>
              </a:rPr>
              <a:t>?</a:t>
            </a:r>
          </a:p>
        </p:txBody>
      </p:sp>
      <p:sp>
        <p:nvSpPr>
          <p:cNvPr id="19" name="TextBox 19"/>
          <p:cNvSpPr txBox="1"/>
          <p:nvPr/>
        </p:nvSpPr>
        <p:spPr>
          <a:xfrm>
            <a:off x="657453" y="5184182"/>
            <a:ext cx="14747373" cy="4211955"/>
          </a:xfrm>
          <a:prstGeom prst="rect">
            <a:avLst/>
          </a:prstGeom>
        </p:spPr>
        <p:txBody>
          <a:bodyPr lIns="0" tIns="0" rIns="0" bIns="0" rtlCol="0" anchor="t">
            <a:spAutoFit/>
          </a:bodyPr>
          <a:lstStyle/>
          <a:p>
            <a:pPr algn="l">
              <a:lnSpc>
                <a:spcPts val="6719"/>
              </a:lnSpc>
            </a:pPr>
            <a:r>
              <a:rPr lang="en-US" sz="4800" dirty="0" err="1">
                <a:solidFill>
                  <a:srgbClr val="000000"/>
                </a:solidFill>
                <a:latin typeface="Be Vietnam"/>
                <a:ea typeface="Be Vietnam"/>
                <a:cs typeface="Be Vietnam"/>
                <a:sym typeface="Be Vietnam"/>
              </a:rPr>
              <a:t>Lời</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thầy</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giáo</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khuyến</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khích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học</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sinh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quan</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sát</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bầu</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trời</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một</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cách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tỉ</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mỉ</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khuyến</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khích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học</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sinh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nới</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những</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điều</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quan</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sát</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được</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bằng</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cách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riêng</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của</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mình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khiến</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học</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sinh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mong</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muốn</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cũng</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nói</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được</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một</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cách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hình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ảnh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như</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cách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nói</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của</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thầy</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giáo</a:t>
            </a:r>
            <a:r>
              <a:rPr lang="en-US" sz="4800" dirty="0">
                <a:solidFill>
                  <a:srgbClr val="000000"/>
                </a:solidFill>
                <a:latin typeface="Be Vietnam"/>
                <a:ea typeface="Be Vietnam"/>
                <a:cs typeface="Be Vietnam"/>
                <a:sym typeface="Be Vietnam"/>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9"/>
        </a:solidFill>
        <a:effectLst/>
      </p:bgPr>
    </p:bg>
    <p:spTree>
      <p:nvGrpSpPr>
        <p:cNvPr id="1" name=""/>
        <p:cNvGrpSpPr/>
        <p:nvPr/>
      </p:nvGrpSpPr>
      <p:grpSpPr>
        <a:xfrm>
          <a:off x="0" y="0"/>
          <a:ext cx="0" cy="0"/>
          <a:chOff x="0" y="0"/>
          <a:chExt cx="0" cy="0"/>
        </a:xfrm>
      </p:grpSpPr>
      <p:grpSp>
        <p:nvGrpSpPr>
          <p:cNvPr id="2" name="Group 2"/>
          <p:cNvGrpSpPr/>
          <p:nvPr/>
        </p:nvGrpSpPr>
        <p:grpSpPr>
          <a:xfrm>
            <a:off x="1828800" y="5730220"/>
            <a:ext cx="13973745" cy="4068861"/>
            <a:chOff x="0" y="0"/>
            <a:chExt cx="50323576" cy="6637741"/>
          </a:xfrm>
        </p:grpSpPr>
        <p:sp>
          <p:nvSpPr>
            <p:cNvPr id="3" name="Freeform 3"/>
            <p:cNvSpPr/>
            <p:nvPr/>
          </p:nvSpPr>
          <p:spPr>
            <a:xfrm>
              <a:off x="0" y="0"/>
              <a:ext cx="50323576" cy="6637741"/>
            </a:xfrm>
            <a:custGeom>
              <a:avLst/>
              <a:gdLst/>
              <a:ahLst/>
              <a:cxnLst/>
              <a:rect l="l" t="t" r="r" b="b"/>
              <a:pathLst>
                <a:path w="50323576" h="6637741">
                  <a:moveTo>
                    <a:pt x="50018776" y="0"/>
                  </a:moveTo>
                  <a:lnTo>
                    <a:pt x="304800" y="0"/>
                  </a:lnTo>
                  <a:cubicBezTo>
                    <a:pt x="135890" y="0"/>
                    <a:pt x="0" y="135890"/>
                    <a:pt x="0" y="304800"/>
                  </a:cubicBezTo>
                  <a:lnTo>
                    <a:pt x="0" y="6332941"/>
                  </a:lnTo>
                  <a:cubicBezTo>
                    <a:pt x="0" y="6501851"/>
                    <a:pt x="135890" y="6637741"/>
                    <a:pt x="304800" y="6637741"/>
                  </a:cubicBezTo>
                  <a:lnTo>
                    <a:pt x="50018776" y="6637741"/>
                  </a:lnTo>
                  <a:cubicBezTo>
                    <a:pt x="50187687" y="6637741"/>
                    <a:pt x="50323576" y="6501851"/>
                    <a:pt x="50323576" y="6332941"/>
                  </a:cubicBezTo>
                  <a:lnTo>
                    <a:pt x="50323576" y="304800"/>
                  </a:lnTo>
                  <a:cubicBezTo>
                    <a:pt x="50323576" y="135890"/>
                    <a:pt x="50187687" y="0"/>
                    <a:pt x="50018776" y="0"/>
                  </a:cubicBezTo>
                  <a:close/>
                </a:path>
              </a:pathLst>
            </a:custGeom>
            <a:solidFill>
              <a:srgbClr val="FFFFFF"/>
            </a:solidFill>
          </p:spPr>
        </p:sp>
      </p:grpSp>
      <p:grpSp>
        <p:nvGrpSpPr>
          <p:cNvPr id="4" name="Group 4"/>
          <p:cNvGrpSpPr/>
          <p:nvPr/>
        </p:nvGrpSpPr>
        <p:grpSpPr>
          <a:xfrm>
            <a:off x="476478" y="-148133"/>
            <a:ext cx="8510550" cy="1852099"/>
            <a:chOff x="0" y="0"/>
            <a:chExt cx="11347400" cy="2469466"/>
          </a:xfrm>
        </p:grpSpPr>
        <p:grpSp>
          <p:nvGrpSpPr>
            <p:cNvPr id="5" name="Group 5"/>
            <p:cNvGrpSpPr/>
            <p:nvPr/>
          </p:nvGrpSpPr>
          <p:grpSpPr>
            <a:xfrm>
              <a:off x="2445744" y="1427410"/>
              <a:ext cx="8421801" cy="1042056"/>
              <a:chOff x="0" y="0"/>
              <a:chExt cx="3337053" cy="412904"/>
            </a:xfrm>
          </p:grpSpPr>
          <p:sp>
            <p:nvSpPr>
              <p:cNvPr id="6" name="Freeform 6"/>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7" name="TextBox 7"/>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8" name="TextBox 8"/>
            <p:cNvSpPr txBox="1"/>
            <p:nvPr/>
          </p:nvSpPr>
          <p:spPr>
            <a:xfrm>
              <a:off x="2445744" y="1582462"/>
              <a:ext cx="8901656" cy="674801"/>
            </a:xfrm>
            <a:prstGeom prst="rect">
              <a:avLst/>
            </a:prstGeom>
          </p:spPr>
          <p:txBody>
            <a:bodyPr lIns="0" tIns="0" rIns="0" bIns="0" rtlCol="0" anchor="t">
              <a:spAutoFit/>
            </a:bodyPr>
            <a:lstStyle/>
            <a:p>
              <a:pPr algn="ctr">
                <a:lnSpc>
                  <a:spcPts val="3660"/>
                </a:lnSpc>
              </a:pPr>
              <a:r>
                <a:rPr lang="en-US" sz="3050">
                  <a:solidFill>
                    <a:srgbClr val="004AAD"/>
                  </a:solidFill>
                  <a:latin typeface="Bungee"/>
                  <a:ea typeface="Bungee"/>
                  <a:cs typeface="Bungee"/>
                  <a:sym typeface="Bungee"/>
                </a:rPr>
                <a:t>HÌNH THÀNH KIẾN THỨC</a:t>
              </a:r>
            </a:p>
          </p:txBody>
        </p:sp>
        <p:pic>
          <p:nvPicPr>
            <p:cNvPr id="9" name="Picture 9"/>
            <p:cNvPicPr>
              <a:picLocks noChangeAspect="1"/>
            </p:cNvPicPr>
            <p:nvPr/>
          </p:nvPicPr>
          <p:blipFill>
            <a:blip r:embed="rId3"/>
            <a:srcRect/>
            <a:stretch>
              <a:fillRect/>
            </a:stretch>
          </p:blipFill>
          <p:spPr>
            <a:xfrm rot="986205">
              <a:off x="1167682" y="155436"/>
              <a:ext cx="1320564" cy="1536440"/>
            </a:xfrm>
            <a:prstGeom prst="rect">
              <a:avLst/>
            </a:prstGeom>
          </p:spPr>
        </p:pic>
        <p:pic>
          <p:nvPicPr>
            <p:cNvPr id="10" name="Picture 10"/>
            <p:cNvPicPr>
              <a:picLocks noChangeAspect="1"/>
            </p:cNvPicPr>
            <p:nvPr/>
          </p:nvPicPr>
          <p:blipFill>
            <a:blip r:embed="rId4"/>
            <a:srcRect/>
            <a:stretch>
              <a:fillRect/>
            </a:stretch>
          </p:blipFill>
          <p:spPr>
            <a:xfrm>
              <a:off x="0" y="508635"/>
              <a:ext cx="1954586" cy="1960831"/>
            </a:xfrm>
            <a:prstGeom prst="rect">
              <a:avLst/>
            </a:prstGeom>
          </p:spPr>
        </p:pic>
        <p:pic>
          <p:nvPicPr>
            <p:cNvPr id="11" name="Picture 11"/>
            <p:cNvPicPr>
              <a:picLocks noChangeAspect="1"/>
            </p:cNvPicPr>
            <p:nvPr/>
          </p:nvPicPr>
          <p:blipFill>
            <a:blip r:embed="rId5"/>
            <a:srcRect/>
            <a:stretch>
              <a:fillRect/>
            </a:stretch>
          </p:blipFill>
          <p:spPr>
            <a:xfrm>
              <a:off x="2090575" y="1225159"/>
              <a:ext cx="1422065" cy="1244307"/>
            </a:xfrm>
            <a:prstGeom prst="rect">
              <a:avLst/>
            </a:prstGeom>
          </p:spPr>
        </p:pic>
      </p:grpSp>
      <p:sp>
        <p:nvSpPr>
          <p:cNvPr id="12" name="TextBox 12"/>
          <p:cNvSpPr txBox="1"/>
          <p:nvPr/>
        </p:nvSpPr>
        <p:spPr>
          <a:xfrm>
            <a:off x="3866944" y="2021908"/>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HOẠT ĐỘNG 2. ĐỌC HIỂU</a:t>
            </a:r>
          </a:p>
        </p:txBody>
      </p:sp>
      <p:sp>
        <p:nvSpPr>
          <p:cNvPr id="13" name="TextBox 13"/>
          <p:cNvSpPr txBox="1"/>
          <p:nvPr/>
        </p:nvSpPr>
        <p:spPr>
          <a:xfrm>
            <a:off x="752589" y="3007995"/>
            <a:ext cx="16941127" cy="2516505"/>
          </a:xfrm>
          <a:prstGeom prst="rect">
            <a:avLst/>
          </a:prstGeom>
        </p:spPr>
        <p:txBody>
          <a:bodyPr lIns="0" tIns="0" rIns="0" bIns="0" rtlCol="0" anchor="t">
            <a:spAutoFit/>
          </a:bodyPr>
          <a:lstStyle/>
          <a:p>
            <a:pPr algn="l">
              <a:lnSpc>
                <a:spcPts val="6719"/>
              </a:lnSpc>
            </a:pPr>
            <a:r>
              <a:rPr lang="en-US" sz="4800" b="1" u="sng" dirty="0" err="1">
                <a:solidFill>
                  <a:srgbClr val="152A69"/>
                </a:solidFill>
                <a:latin typeface="Be Vietnam Ultra-Bold"/>
                <a:ea typeface="Be Vietnam Ultra-Bold"/>
                <a:cs typeface="Be Vietnam Ultra-Bold"/>
                <a:sym typeface="Be Vietnam Ultra-Bold"/>
              </a:rPr>
              <a:t>Câu</a:t>
            </a:r>
            <a:r>
              <a:rPr lang="en-US" sz="4800" b="1" u="sng" dirty="0">
                <a:solidFill>
                  <a:srgbClr val="152A69"/>
                </a:solidFill>
                <a:latin typeface="Be Vietnam Ultra-Bold"/>
                <a:ea typeface="Be Vietnam Ultra-Bold"/>
                <a:cs typeface="Be Vietnam Ultra-Bold"/>
                <a:sym typeface="Be Vietnam Ultra-Bold"/>
              </a:rPr>
              <a:t> 3:</a:t>
            </a:r>
            <a:r>
              <a:rPr lang="en-US" sz="4800" dirty="0">
                <a:solidFill>
                  <a:srgbClr val="152A69"/>
                </a:solidFill>
                <a:latin typeface="Be Vietnam"/>
                <a:ea typeface="Be Vietnam"/>
                <a:cs typeface="Be Vietnam"/>
                <a:sym typeface="Be Vietnam"/>
              </a:rPr>
              <a:t> </a:t>
            </a:r>
            <a:r>
              <a:rPr lang="en-US" sz="4800" i="1" dirty="0" err="1">
                <a:solidFill>
                  <a:srgbClr val="152A69"/>
                </a:solidFill>
                <a:latin typeface="Be Vietnam Italics"/>
                <a:ea typeface="Be Vietnam Italics"/>
                <a:cs typeface="Be Vietnam Italics"/>
                <a:sym typeface="Be Vietnam Italics"/>
              </a:rPr>
              <a:t>Việc</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mỗi</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bạn</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học</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sinh</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miêu</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tả</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bầu</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trời</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mùa</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thu</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bằng</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những</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hình</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ảnh</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khác</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nhau</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nói</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lên</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điều</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gì</a:t>
            </a:r>
            <a:r>
              <a:rPr lang="en-US" sz="4800" i="1" dirty="0">
                <a:solidFill>
                  <a:srgbClr val="152A69"/>
                </a:solidFill>
                <a:latin typeface="Be Vietnam Italics"/>
                <a:ea typeface="Be Vietnam Italics"/>
                <a:cs typeface="Be Vietnam Italics"/>
                <a:sym typeface="Be Vietnam Italics"/>
              </a:rPr>
              <a:t>? Em </a:t>
            </a:r>
            <a:r>
              <a:rPr lang="en-US" sz="4800" i="1" dirty="0" err="1">
                <a:solidFill>
                  <a:srgbClr val="152A69"/>
                </a:solidFill>
                <a:latin typeface="Be Vietnam Italics"/>
                <a:ea typeface="Be Vietnam Italics"/>
                <a:cs typeface="Be Vietnam Italics"/>
                <a:sym typeface="Be Vietnam Italics"/>
              </a:rPr>
              <a:t>thích</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hình</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ảnh</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nào</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Vì</a:t>
            </a:r>
            <a:r>
              <a:rPr lang="en-US" sz="4800" i="1" dirty="0">
                <a:solidFill>
                  <a:srgbClr val="152A69"/>
                </a:solidFill>
                <a:latin typeface="Be Vietnam Italics"/>
                <a:ea typeface="Be Vietnam Italics"/>
                <a:cs typeface="Be Vietnam Italics"/>
                <a:sym typeface="Be Vietnam Italics"/>
              </a:rPr>
              <a:t> </a:t>
            </a:r>
            <a:r>
              <a:rPr lang="en-US" sz="4800" i="1" dirty="0" err="1">
                <a:solidFill>
                  <a:srgbClr val="152A69"/>
                </a:solidFill>
                <a:latin typeface="Be Vietnam Italics"/>
                <a:ea typeface="Be Vietnam Italics"/>
                <a:cs typeface="Be Vietnam Italics"/>
                <a:sym typeface="Be Vietnam Italics"/>
              </a:rPr>
              <a:t>sao</a:t>
            </a:r>
            <a:r>
              <a:rPr lang="en-US" sz="4800" i="1" dirty="0">
                <a:solidFill>
                  <a:srgbClr val="152A69"/>
                </a:solidFill>
                <a:latin typeface="Be Vietnam Italics"/>
                <a:ea typeface="Be Vietnam Italics"/>
                <a:cs typeface="Be Vietnam Italics"/>
                <a:sym typeface="Be Vietnam Italics"/>
              </a:rPr>
              <a:t>?</a:t>
            </a:r>
          </a:p>
        </p:txBody>
      </p:sp>
      <p:sp>
        <p:nvSpPr>
          <p:cNvPr id="14" name="TextBox 14"/>
          <p:cNvSpPr txBox="1"/>
          <p:nvPr/>
        </p:nvSpPr>
        <p:spPr>
          <a:xfrm>
            <a:off x="4994061" y="6223656"/>
            <a:ext cx="9334386" cy="1676400"/>
          </a:xfrm>
          <a:prstGeom prst="rect">
            <a:avLst/>
          </a:prstGeom>
        </p:spPr>
        <p:txBody>
          <a:bodyPr lIns="0" tIns="0" rIns="0" bIns="0" rtlCol="0" anchor="t">
            <a:spAutoFit/>
          </a:bodyPr>
          <a:lstStyle/>
          <a:p>
            <a:pPr algn="l">
              <a:lnSpc>
                <a:spcPts val="6752"/>
              </a:lnSpc>
            </a:pPr>
            <a:r>
              <a:rPr lang="en-US" sz="4823" dirty="0">
                <a:solidFill>
                  <a:srgbClr val="152A69"/>
                </a:solidFill>
                <a:latin typeface="Be Vietnam"/>
                <a:ea typeface="Be Vietnam"/>
                <a:cs typeface="Be Vietnam"/>
                <a:sym typeface="Be Vietnam"/>
              </a:rPr>
              <a:t> </a:t>
            </a:r>
          </a:p>
          <a:p>
            <a:pPr algn="l">
              <a:lnSpc>
                <a:spcPts val="6752"/>
              </a:lnSpc>
            </a:pPr>
            <a:endParaRPr lang="en-US" sz="4823" dirty="0">
              <a:solidFill>
                <a:srgbClr val="152A69"/>
              </a:solidFill>
              <a:latin typeface="Be Vietnam"/>
              <a:ea typeface="Be Vietnam"/>
              <a:cs typeface="Be Vietnam"/>
              <a:sym typeface="Be Vietnam"/>
            </a:endParaRPr>
          </a:p>
        </p:txBody>
      </p:sp>
      <p:sp>
        <p:nvSpPr>
          <p:cNvPr id="15" name="Freeform 15"/>
          <p:cNvSpPr/>
          <p:nvPr/>
        </p:nvSpPr>
        <p:spPr>
          <a:xfrm>
            <a:off x="16530354" y="777916"/>
            <a:ext cx="733129" cy="739855"/>
          </a:xfrm>
          <a:custGeom>
            <a:avLst/>
            <a:gdLst/>
            <a:ahLst/>
            <a:cxnLst/>
            <a:rect l="l" t="t" r="r" b="b"/>
            <a:pathLst>
              <a:path w="733129" h="739855">
                <a:moveTo>
                  <a:pt x="0" y="0"/>
                </a:moveTo>
                <a:lnTo>
                  <a:pt x="733130" y="0"/>
                </a:lnTo>
                <a:lnTo>
                  <a:pt x="733130" y="739856"/>
                </a:lnTo>
                <a:lnTo>
                  <a:pt x="0" y="739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260683">
            <a:off x="12499374" y="-1671"/>
            <a:ext cx="991376" cy="1394518"/>
          </a:xfrm>
          <a:custGeom>
            <a:avLst/>
            <a:gdLst/>
            <a:ahLst/>
            <a:cxnLst/>
            <a:rect l="l" t="t" r="r" b="b"/>
            <a:pathLst>
              <a:path w="991376" h="1394518">
                <a:moveTo>
                  <a:pt x="0" y="0"/>
                </a:moveTo>
                <a:lnTo>
                  <a:pt x="991376" y="0"/>
                </a:lnTo>
                <a:lnTo>
                  <a:pt x="991376" y="1394519"/>
                </a:lnTo>
                <a:lnTo>
                  <a:pt x="0" y="13945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1301777">
            <a:off x="14031007" y="47465"/>
            <a:ext cx="1441161" cy="1441161"/>
          </a:xfrm>
          <a:custGeom>
            <a:avLst/>
            <a:gdLst/>
            <a:ahLst/>
            <a:cxnLst/>
            <a:rect l="l" t="t" r="r" b="b"/>
            <a:pathLst>
              <a:path w="1441161" h="1441161">
                <a:moveTo>
                  <a:pt x="0" y="0"/>
                </a:moveTo>
                <a:lnTo>
                  <a:pt x="1441160" y="0"/>
                </a:lnTo>
                <a:lnTo>
                  <a:pt x="1441160" y="1441161"/>
                </a:lnTo>
                <a:lnTo>
                  <a:pt x="0" y="14411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2596597">
            <a:off x="15562358" y="2054"/>
            <a:ext cx="991376" cy="1394518"/>
          </a:xfrm>
          <a:custGeom>
            <a:avLst/>
            <a:gdLst/>
            <a:ahLst/>
            <a:cxnLst/>
            <a:rect l="l" t="t" r="r" b="b"/>
            <a:pathLst>
              <a:path w="991376" h="1394518">
                <a:moveTo>
                  <a:pt x="0" y="0"/>
                </a:moveTo>
                <a:lnTo>
                  <a:pt x="991376" y="0"/>
                </a:lnTo>
                <a:lnTo>
                  <a:pt x="991376" y="1394518"/>
                </a:lnTo>
                <a:lnTo>
                  <a:pt x="0" y="13945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7805408">
            <a:off x="17117687" y="1125314"/>
            <a:ext cx="637744" cy="897082"/>
          </a:xfrm>
          <a:custGeom>
            <a:avLst/>
            <a:gdLst/>
            <a:ahLst/>
            <a:cxnLst/>
            <a:rect l="l" t="t" r="r" b="b"/>
            <a:pathLst>
              <a:path w="637744" h="897082">
                <a:moveTo>
                  <a:pt x="0" y="0"/>
                </a:moveTo>
                <a:lnTo>
                  <a:pt x="637744" y="0"/>
                </a:lnTo>
                <a:lnTo>
                  <a:pt x="637744" y="897082"/>
                </a:lnTo>
                <a:lnTo>
                  <a:pt x="0" y="8970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rot="4577560">
            <a:off x="17216539" y="329375"/>
            <a:ext cx="637744" cy="897082"/>
          </a:xfrm>
          <a:custGeom>
            <a:avLst/>
            <a:gdLst/>
            <a:ahLst/>
            <a:cxnLst/>
            <a:rect l="l" t="t" r="r" b="b"/>
            <a:pathLst>
              <a:path w="637744" h="897082">
                <a:moveTo>
                  <a:pt x="0" y="0"/>
                </a:moveTo>
                <a:lnTo>
                  <a:pt x="637744" y="0"/>
                </a:lnTo>
                <a:lnTo>
                  <a:pt x="637744" y="897083"/>
                </a:lnTo>
                <a:lnTo>
                  <a:pt x="0" y="8970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flipH="1">
            <a:off x="-341334" y="6817467"/>
            <a:ext cx="2509857" cy="3684194"/>
          </a:xfrm>
          <a:custGeom>
            <a:avLst/>
            <a:gdLst/>
            <a:ahLst/>
            <a:cxnLst/>
            <a:rect l="l" t="t" r="r" b="b"/>
            <a:pathLst>
              <a:path w="2509857" h="3684194">
                <a:moveTo>
                  <a:pt x="2509857" y="0"/>
                </a:moveTo>
                <a:lnTo>
                  <a:pt x="0" y="0"/>
                </a:lnTo>
                <a:lnTo>
                  <a:pt x="0" y="3684194"/>
                </a:lnTo>
                <a:lnTo>
                  <a:pt x="2509857" y="3684194"/>
                </a:lnTo>
                <a:lnTo>
                  <a:pt x="2509857" y="0"/>
                </a:lnTo>
                <a:close/>
              </a:path>
            </a:pathLst>
          </a:custGeom>
          <a:blipFill>
            <a:blip r:embed="rId12"/>
            <a:stretch>
              <a:fillRect/>
            </a:stretch>
          </a:blipFill>
        </p:spPr>
      </p:sp>
      <p:sp>
        <p:nvSpPr>
          <p:cNvPr id="24" name="Freeform 24"/>
          <p:cNvSpPr/>
          <p:nvPr/>
        </p:nvSpPr>
        <p:spPr>
          <a:xfrm>
            <a:off x="15488600" y="6223656"/>
            <a:ext cx="2893977" cy="4068861"/>
          </a:xfrm>
          <a:custGeom>
            <a:avLst/>
            <a:gdLst/>
            <a:ahLst/>
            <a:cxnLst/>
            <a:rect l="l" t="t" r="r" b="b"/>
            <a:pathLst>
              <a:path w="2893977" h="4068861">
                <a:moveTo>
                  <a:pt x="0" y="0"/>
                </a:moveTo>
                <a:lnTo>
                  <a:pt x="2893977" y="0"/>
                </a:lnTo>
                <a:lnTo>
                  <a:pt x="2893977" y="4068861"/>
                </a:lnTo>
                <a:lnTo>
                  <a:pt x="0" y="4068861"/>
                </a:lnTo>
                <a:lnTo>
                  <a:pt x="0" y="0"/>
                </a:lnTo>
                <a:close/>
              </a:path>
            </a:pathLst>
          </a:custGeom>
          <a:blipFill>
            <a:blip r:embed="rId13"/>
            <a:stretch>
              <a:fillRect/>
            </a:stretch>
          </a:blipFill>
        </p:spPr>
      </p:sp>
      <p:sp>
        <p:nvSpPr>
          <p:cNvPr id="25" name="TextBox 24">
            <a:extLst>
              <a:ext uri="{FF2B5EF4-FFF2-40B4-BE49-F238E27FC236}">
                <a16:creationId xmlns:a16="http://schemas.microsoft.com/office/drawing/2014/main" id="{4BFF3D2D-D171-A6DD-80D8-D74187F9AB87}"/>
              </a:ext>
            </a:extLst>
          </p:cNvPr>
          <p:cNvSpPr txBox="1"/>
          <p:nvPr/>
        </p:nvSpPr>
        <p:spPr>
          <a:xfrm>
            <a:off x="2235958" y="5905500"/>
            <a:ext cx="13461242" cy="3785652"/>
          </a:xfrm>
          <a:prstGeom prst="rect">
            <a:avLst/>
          </a:prstGeom>
          <a:noFill/>
        </p:spPr>
        <p:txBody>
          <a:bodyPr wrap="square">
            <a:spAutoFit/>
          </a:bodyPr>
          <a:lstStyle/>
          <a:p>
            <a:pPr marR="157480"/>
            <a:r>
              <a:rPr lang="en-US" sz="4800" dirty="0">
                <a:solidFill>
                  <a:schemeClr val="tx2">
                    <a:lumMod val="7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vi-VN" sz="4800" dirty="0">
                <a:solidFill>
                  <a:schemeClr val="tx2">
                    <a:lumMod val="75000"/>
                  </a:schemeClr>
                </a:solidFill>
                <a:effectLst/>
                <a:latin typeface="Cambria" panose="02040503050406030204" pitchFamily="18" charset="0"/>
                <a:ea typeface="Cambria" panose="02040503050406030204" pitchFamily="18" charset="0"/>
                <a:cs typeface="Times New Roman" panose="02020603050405020304" pitchFamily="18" charset="0"/>
              </a:rPr>
              <a:t>Các bạn đã quan sát rất kĩ, theo cách cảm nhận riêng của mình. / Các bạn có cảm nhận khác nhau về bầu trời. / Các bạn muốn nói những điều quan sát được theo cách riêng của mình. / Các bạn rất hào hứng với tiết học.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545933" y="-3014091"/>
            <a:ext cx="8422948" cy="4206106"/>
            <a:chOff x="0" y="0"/>
            <a:chExt cx="11230598" cy="5608142"/>
          </a:xfrm>
        </p:grpSpPr>
        <p:sp>
          <p:nvSpPr>
            <p:cNvPr id="3" name="Freeform 3"/>
            <p:cNvSpPr/>
            <p:nvPr/>
          </p:nvSpPr>
          <p:spPr>
            <a:xfrm>
              <a:off x="0" y="458450"/>
              <a:ext cx="1490573" cy="1490573"/>
            </a:xfrm>
            <a:custGeom>
              <a:avLst/>
              <a:gdLst/>
              <a:ahLst/>
              <a:cxnLst/>
              <a:rect l="l" t="t" r="r" b="b"/>
              <a:pathLst>
                <a:path w="1490573" h="1490573">
                  <a:moveTo>
                    <a:pt x="0" y="0"/>
                  </a:moveTo>
                  <a:lnTo>
                    <a:pt x="1490573" y="0"/>
                  </a:lnTo>
                  <a:lnTo>
                    <a:pt x="1490573" y="1490572"/>
                  </a:lnTo>
                  <a:lnTo>
                    <a:pt x="0" y="1490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9528916" y="227459"/>
              <a:ext cx="1490573" cy="1490573"/>
            </a:xfrm>
            <a:custGeom>
              <a:avLst/>
              <a:gdLst/>
              <a:ahLst/>
              <a:cxnLst/>
              <a:rect l="l" t="t" r="r" b="b"/>
              <a:pathLst>
                <a:path w="1490573" h="1490573">
                  <a:moveTo>
                    <a:pt x="0" y="0"/>
                  </a:moveTo>
                  <a:lnTo>
                    <a:pt x="1490573" y="0"/>
                  </a:lnTo>
                  <a:lnTo>
                    <a:pt x="1490573" y="1490572"/>
                  </a:lnTo>
                  <a:lnTo>
                    <a:pt x="0" y="1490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026704">
              <a:off x="8175195" y="1676730"/>
              <a:ext cx="1132274" cy="1592713"/>
            </a:xfrm>
            <a:custGeom>
              <a:avLst/>
              <a:gdLst/>
              <a:ahLst/>
              <a:cxnLst/>
              <a:rect l="l" t="t" r="r" b="b"/>
              <a:pathLst>
                <a:path w="1132274" h="1592713">
                  <a:moveTo>
                    <a:pt x="0" y="0"/>
                  </a:moveTo>
                  <a:lnTo>
                    <a:pt x="1132274" y="0"/>
                  </a:lnTo>
                  <a:lnTo>
                    <a:pt x="1132274" y="1592713"/>
                  </a:lnTo>
                  <a:lnTo>
                    <a:pt x="0" y="15927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16796">
              <a:off x="9952076" y="4000331"/>
              <a:ext cx="1042305" cy="1466158"/>
            </a:xfrm>
            <a:custGeom>
              <a:avLst/>
              <a:gdLst/>
              <a:ahLst/>
              <a:cxnLst/>
              <a:rect l="l" t="t" r="r" b="b"/>
              <a:pathLst>
                <a:path w="1042305" h="1466158">
                  <a:moveTo>
                    <a:pt x="0" y="0"/>
                  </a:moveTo>
                  <a:lnTo>
                    <a:pt x="1042306" y="0"/>
                  </a:lnTo>
                  <a:lnTo>
                    <a:pt x="1042306" y="1466158"/>
                  </a:lnTo>
                  <a:lnTo>
                    <a:pt x="0" y="14661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7285395">
              <a:off x="7241090" y="97616"/>
              <a:ext cx="955054" cy="1343426"/>
            </a:xfrm>
            <a:custGeom>
              <a:avLst/>
              <a:gdLst/>
              <a:ahLst/>
              <a:cxnLst/>
              <a:rect l="l" t="t" r="r" b="b"/>
              <a:pathLst>
                <a:path w="955054" h="1343426">
                  <a:moveTo>
                    <a:pt x="0" y="0"/>
                  </a:moveTo>
                  <a:lnTo>
                    <a:pt x="955053" y="0"/>
                  </a:lnTo>
                  <a:lnTo>
                    <a:pt x="955053" y="1343426"/>
                  </a:lnTo>
                  <a:lnTo>
                    <a:pt x="0" y="1343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4468160">
              <a:off x="1908652" y="-35742"/>
              <a:ext cx="1074535" cy="1511494"/>
            </a:xfrm>
            <a:custGeom>
              <a:avLst/>
              <a:gdLst/>
              <a:ahLst/>
              <a:cxnLst/>
              <a:rect l="l" t="t" r="r" b="b"/>
              <a:pathLst>
                <a:path w="1074535" h="1511494">
                  <a:moveTo>
                    <a:pt x="0" y="0"/>
                  </a:moveTo>
                  <a:lnTo>
                    <a:pt x="1074535" y="0"/>
                  </a:lnTo>
                  <a:lnTo>
                    <a:pt x="1074535" y="1511494"/>
                  </a:lnTo>
                  <a:lnTo>
                    <a:pt x="0" y="15114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926869">
              <a:off x="5887342" y="1490410"/>
              <a:ext cx="1720534" cy="1202223"/>
            </a:xfrm>
            <a:custGeom>
              <a:avLst/>
              <a:gdLst/>
              <a:ahLst/>
              <a:cxnLst/>
              <a:rect l="l" t="t" r="r" b="b"/>
              <a:pathLst>
                <a:path w="1720534" h="1202223">
                  <a:moveTo>
                    <a:pt x="0" y="0"/>
                  </a:moveTo>
                  <a:lnTo>
                    <a:pt x="1720534" y="0"/>
                  </a:lnTo>
                  <a:lnTo>
                    <a:pt x="1720534" y="1202223"/>
                  </a:lnTo>
                  <a:lnTo>
                    <a:pt x="0" y="1202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8741332" y="293739"/>
              <a:ext cx="656424" cy="596749"/>
            </a:xfrm>
            <a:custGeom>
              <a:avLst/>
              <a:gdLst/>
              <a:ahLst/>
              <a:cxnLst/>
              <a:rect l="l" t="t" r="r" b="b"/>
              <a:pathLst>
                <a:path w="656424" h="596749">
                  <a:moveTo>
                    <a:pt x="0" y="0"/>
                  </a:moveTo>
                  <a:lnTo>
                    <a:pt x="656424" y="0"/>
                  </a:lnTo>
                  <a:lnTo>
                    <a:pt x="656424" y="596749"/>
                  </a:lnTo>
                  <a:lnTo>
                    <a:pt x="0" y="596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4852424" y="438848"/>
              <a:ext cx="841377" cy="764888"/>
            </a:xfrm>
            <a:custGeom>
              <a:avLst/>
              <a:gdLst/>
              <a:ahLst/>
              <a:cxnLst/>
              <a:rect l="l" t="t" r="r" b="b"/>
              <a:pathLst>
                <a:path w="841377" h="764888">
                  <a:moveTo>
                    <a:pt x="0" y="0"/>
                  </a:moveTo>
                  <a:lnTo>
                    <a:pt x="841377" y="0"/>
                  </a:lnTo>
                  <a:lnTo>
                    <a:pt x="841377" y="764888"/>
                  </a:lnTo>
                  <a:lnTo>
                    <a:pt x="0" y="7648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9659354" y="2045697"/>
              <a:ext cx="656424" cy="596749"/>
            </a:xfrm>
            <a:custGeom>
              <a:avLst/>
              <a:gdLst/>
              <a:ahLst/>
              <a:cxnLst/>
              <a:rect l="l" t="t" r="r" b="b"/>
              <a:pathLst>
                <a:path w="656424" h="596749">
                  <a:moveTo>
                    <a:pt x="0" y="0"/>
                  </a:moveTo>
                  <a:lnTo>
                    <a:pt x="656425" y="0"/>
                  </a:lnTo>
                  <a:lnTo>
                    <a:pt x="656425" y="596750"/>
                  </a:lnTo>
                  <a:lnTo>
                    <a:pt x="0" y="5967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3217402">
              <a:off x="3342898" y="319529"/>
              <a:ext cx="656424" cy="596749"/>
            </a:xfrm>
            <a:custGeom>
              <a:avLst/>
              <a:gdLst/>
              <a:ahLst/>
              <a:cxnLst/>
              <a:rect l="l" t="t" r="r" b="b"/>
              <a:pathLst>
                <a:path w="656424" h="596749">
                  <a:moveTo>
                    <a:pt x="0" y="0"/>
                  </a:moveTo>
                  <a:lnTo>
                    <a:pt x="656424" y="0"/>
                  </a:lnTo>
                  <a:lnTo>
                    <a:pt x="656424" y="596750"/>
                  </a:lnTo>
                  <a:lnTo>
                    <a:pt x="0" y="5967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1174335">
              <a:off x="3654865" y="1041383"/>
              <a:ext cx="1483135" cy="1062464"/>
            </a:xfrm>
            <a:custGeom>
              <a:avLst/>
              <a:gdLst/>
              <a:ahLst/>
              <a:cxnLst/>
              <a:rect l="l" t="t" r="r" b="b"/>
              <a:pathLst>
                <a:path w="1483135" h="1062464">
                  <a:moveTo>
                    <a:pt x="0" y="0"/>
                  </a:moveTo>
                  <a:lnTo>
                    <a:pt x="1483135" y="0"/>
                  </a:lnTo>
                  <a:lnTo>
                    <a:pt x="1483135" y="1062464"/>
                  </a:lnTo>
                  <a:lnTo>
                    <a:pt x="0" y="10624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669662" flipH="1">
              <a:off x="8529524" y="3239572"/>
              <a:ext cx="1483135" cy="1062464"/>
            </a:xfrm>
            <a:custGeom>
              <a:avLst/>
              <a:gdLst/>
              <a:ahLst/>
              <a:cxnLst/>
              <a:rect l="l" t="t" r="r" b="b"/>
              <a:pathLst>
                <a:path w="1483135" h="1062464">
                  <a:moveTo>
                    <a:pt x="1483135" y="0"/>
                  </a:moveTo>
                  <a:lnTo>
                    <a:pt x="0" y="0"/>
                  </a:lnTo>
                  <a:lnTo>
                    <a:pt x="0" y="1062464"/>
                  </a:lnTo>
                  <a:lnTo>
                    <a:pt x="1483135" y="1062464"/>
                  </a:lnTo>
                  <a:lnTo>
                    <a:pt x="1483135"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rot="-3096535">
              <a:off x="10079641" y="2916001"/>
              <a:ext cx="472276" cy="892618"/>
            </a:xfrm>
            <a:custGeom>
              <a:avLst/>
              <a:gdLst/>
              <a:ahLst/>
              <a:cxnLst/>
              <a:rect l="l" t="t" r="r" b="b"/>
              <a:pathLst>
                <a:path w="472276" h="892618">
                  <a:moveTo>
                    <a:pt x="0" y="0"/>
                  </a:moveTo>
                  <a:lnTo>
                    <a:pt x="472276" y="0"/>
                  </a:lnTo>
                  <a:lnTo>
                    <a:pt x="472276" y="892618"/>
                  </a:lnTo>
                  <a:lnTo>
                    <a:pt x="0" y="8926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rot="7594497">
              <a:off x="6229025" y="659432"/>
              <a:ext cx="428704" cy="810264"/>
            </a:xfrm>
            <a:custGeom>
              <a:avLst/>
              <a:gdLst/>
              <a:ahLst/>
              <a:cxnLst/>
              <a:rect l="l" t="t" r="r" b="b"/>
              <a:pathLst>
                <a:path w="428704" h="810264">
                  <a:moveTo>
                    <a:pt x="0" y="0"/>
                  </a:moveTo>
                  <a:lnTo>
                    <a:pt x="428703" y="0"/>
                  </a:lnTo>
                  <a:lnTo>
                    <a:pt x="428703" y="810265"/>
                  </a:lnTo>
                  <a:lnTo>
                    <a:pt x="0" y="8102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6583816">
              <a:off x="8326425" y="876041"/>
              <a:ext cx="428704" cy="810264"/>
            </a:xfrm>
            <a:custGeom>
              <a:avLst/>
              <a:gdLst/>
              <a:ahLst/>
              <a:cxnLst/>
              <a:rect l="l" t="t" r="r" b="b"/>
              <a:pathLst>
                <a:path w="428704" h="810264">
                  <a:moveTo>
                    <a:pt x="0" y="0"/>
                  </a:moveTo>
                  <a:lnTo>
                    <a:pt x="428704" y="0"/>
                  </a:lnTo>
                  <a:lnTo>
                    <a:pt x="428704" y="810264"/>
                  </a:lnTo>
                  <a:lnTo>
                    <a:pt x="0" y="8102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rot="-5649620">
              <a:off x="1745458" y="1188438"/>
              <a:ext cx="358284" cy="677169"/>
            </a:xfrm>
            <a:custGeom>
              <a:avLst/>
              <a:gdLst/>
              <a:ahLst/>
              <a:cxnLst/>
              <a:rect l="l" t="t" r="r" b="b"/>
              <a:pathLst>
                <a:path w="358284" h="677169">
                  <a:moveTo>
                    <a:pt x="0" y="0"/>
                  </a:moveTo>
                  <a:lnTo>
                    <a:pt x="358284" y="0"/>
                  </a:lnTo>
                  <a:lnTo>
                    <a:pt x="358284" y="677169"/>
                  </a:lnTo>
                  <a:lnTo>
                    <a:pt x="0" y="6771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rot="2498638">
              <a:off x="9056806" y="1478704"/>
              <a:ext cx="180870" cy="169360"/>
            </a:xfrm>
            <a:custGeom>
              <a:avLst/>
              <a:gdLst/>
              <a:ahLst/>
              <a:cxnLst/>
              <a:rect l="l" t="t" r="r" b="b"/>
              <a:pathLst>
                <a:path w="180870" h="169360">
                  <a:moveTo>
                    <a:pt x="0" y="0"/>
                  </a:moveTo>
                  <a:lnTo>
                    <a:pt x="180870" y="0"/>
                  </a:lnTo>
                  <a:lnTo>
                    <a:pt x="180870" y="169360"/>
                  </a:lnTo>
                  <a:lnTo>
                    <a:pt x="0" y="1693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2445919" y="1602078"/>
              <a:ext cx="180870" cy="169360"/>
            </a:xfrm>
            <a:custGeom>
              <a:avLst/>
              <a:gdLst/>
              <a:ahLst/>
              <a:cxnLst/>
              <a:rect l="l" t="t" r="r" b="b"/>
              <a:pathLst>
                <a:path w="180870" h="169360">
                  <a:moveTo>
                    <a:pt x="0" y="0"/>
                  </a:moveTo>
                  <a:lnTo>
                    <a:pt x="180870" y="0"/>
                  </a:lnTo>
                  <a:lnTo>
                    <a:pt x="180870" y="169360"/>
                  </a:lnTo>
                  <a:lnTo>
                    <a:pt x="0" y="1693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Freeform 22"/>
            <p:cNvSpPr/>
            <p:nvPr/>
          </p:nvSpPr>
          <p:spPr>
            <a:xfrm>
              <a:off x="5512931" y="1232366"/>
              <a:ext cx="180870" cy="169360"/>
            </a:xfrm>
            <a:custGeom>
              <a:avLst/>
              <a:gdLst/>
              <a:ahLst/>
              <a:cxnLst/>
              <a:rect l="l" t="t" r="r" b="b"/>
              <a:pathLst>
                <a:path w="180870" h="169360">
                  <a:moveTo>
                    <a:pt x="0" y="0"/>
                  </a:moveTo>
                  <a:lnTo>
                    <a:pt x="180870" y="0"/>
                  </a:lnTo>
                  <a:lnTo>
                    <a:pt x="180870" y="169360"/>
                  </a:lnTo>
                  <a:lnTo>
                    <a:pt x="0" y="1693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a:off x="2914557" y="1327312"/>
              <a:ext cx="180870" cy="169360"/>
            </a:xfrm>
            <a:custGeom>
              <a:avLst/>
              <a:gdLst/>
              <a:ahLst/>
              <a:cxnLst/>
              <a:rect l="l" t="t" r="r" b="b"/>
              <a:pathLst>
                <a:path w="180870" h="169360">
                  <a:moveTo>
                    <a:pt x="0" y="0"/>
                  </a:moveTo>
                  <a:lnTo>
                    <a:pt x="180870" y="0"/>
                  </a:lnTo>
                  <a:lnTo>
                    <a:pt x="180870" y="169360"/>
                  </a:lnTo>
                  <a:lnTo>
                    <a:pt x="0" y="1693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4" name="Freeform 24"/>
            <p:cNvSpPr/>
            <p:nvPr/>
          </p:nvSpPr>
          <p:spPr>
            <a:xfrm>
              <a:off x="7718617" y="1645576"/>
              <a:ext cx="180870" cy="169360"/>
            </a:xfrm>
            <a:custGeom>
              <a:avLst/>
              <a:gdLst/>
              <a:ahLst/>
              <a:cxnLst/>
              <a:rect l="l" t="t" r="r" b="b"/>
              <a:pathLst>
                <a:path w="180870" h="169360">
                  <a:moveTo>
                    <a:pt x="0" y="0"/>
                  </a:moveTo>
                  <a:lnTo>
                    <a:pt x="180869" y="0"/>
                  </a:lnTo>
                  <a:lnTo>
                    <a:pt x="180869" y="169360"/>
                  </a:lnTo>
                  <a:lnTo>
                    <a:pt x="0" y="1693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p:cNvSpPr/>
            <p:nvPr/>
          </p:nvSpPr>
          <p:spPr>
            <a:xfrm>
              <a:off x="10315467" y="2731271"/>
              <a:ext cx="180259" cy="168788"/>
            </a:xfrm>
            <a:custGeom>
              <a:avLst/>
              <a:gdLst/>
              <a:ahLst/>
              <a:cxnLst/>
              <a:rect l="l" t="t" r="r" b="b"/>
              <a:pathLst>
                <a:path w="180259" h="168788">
                  <a:moveTo>
                    <a:pt x="0" y="0"/>
                  </a:moveTo>
                  <a:lnTo>
                    <a:pt x="180258" y="0"/>
                  </a:lnTo>
                  <a:lnTo>
                    <a:pt x="180258" y="168787"/>
                  </a:lnTo>
                  <a:lnTo>
                    <a:pt x="0" y="1687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26" name="Group 26"/>
          <p:cNvGrpSpPr/>
          <p:nvPr/>
        </p:nvGrpSpPr>
        <p:grpSpPr>
          <a:xfrm>
            <a:off x="6744873" y="-3014091"/>
            <a:ext cx="7242515" cy="4206106"/>
            <a:chOff x="0" y="0"/>
            <a:chExt cx="9656687" cy="5608142"/>
          </a:xfrm>
        </p:grpSpPr>
        <p:sp>
          <p:nvSpPr>
            <p:cNvPr id="27" name="Freeform 27"/>
            <p:cNvSpPr/>
            <p:nvPr/>
          </p:nvSpPr>
          <p:spPr>
            <a:xfrm rot="7773295">
              <a:off x="1923129" y="2338699"/>
              <a:ext cx="1132274" cy="1592713"/>
            </a:xfrm>
            <a:custGeom>
              <a:avLst/>
              <a:gdLst/>
              <a:ahLst/>
              <a:cxnLst/>
              <a:rect l="l" t="t" r="r" b="b"/>
              <a:pathLst>
                <a:path w="1132274" h="1592713">
                  <a:moveTo>
                    <a:pt x="0" y="0"/>
                  </a:moveTo>
                  <a:lnTo>
                    <a:pt x="1132274" y="0"/>
                  </a:lnTo>
                  <a:lnTo>
                    <a:pt x="1132274" y="1592712"/>
                  </a:lnTo>
                  <a:lnTo>
                    <a:pt x="0" y="15927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Freeform 28"/>
            <p:cNvSpPr/>
            <p:nvPr/>
          </p:nvSpPr>
          <p:spPr>
            <a:xfrm rot="-9483203">
              <a:off x="236216" y="141652"/>
              <a:ext cx="1042305" cy="1466158"/>
            </a:xfrm>
            <a:custGeom>
              <a:avLst/>
              <a:gdLst/>
              <a:ahLst/>
              <a:cxnLst/>
              <a:rect l="l" t="t" r="r" b="b"/>
              <a:pathLst>
                <a:path w="1042305" h="1466158">
                  <a:moveTo>
                    <a:pt x="0" y="0"/>
                  </a:moveTo>
                  <a:lnTo>
                    <a:pt x="1042306" y="0"/>
                  </a:lnTo>
                  <a:lnTo>
                    <a:pt x="1042306" y="1466159"/>
                  </a:lnTo>
                  <a:lnTo>
                    <a:pt x="0" y="14661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rot="3514604">
              <a:off x="3034455" y="4167100"/>
              <a:ext cx="955054" cy="1343426"/>
            </a:xfrm>
            <a:custGeom>
              <a:avLst/>
              <a:gdLst/>
              <a:ahLst/>
              <a:cxnLst/>
              <a:rect l="l" t="t" r="r" b="b"/>
              <a:pathLst>
                <a:path w="955054" h="1343426">
                  <a:moveTo>
                    <a:pt x="0" y="0"/>
                  </a:moveTo>
                  <a:lnTo>
                    <a:pt x="955053" y="0"/>
                  </a:lnTo>
                  <a:lnTo>
                    <a:pt x="955053" y="1343426"/>
                  </a:lnTo>
                  <a:lnTo>
                    <a:pt x="0" y="1343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rot="6331839">
              <a:off x="8247411" y="4132390"/>
              <a:ext cx="1074535" cy="1511494"/>
            </a:xfrm>
            <a:custGeom>
              <a:avLst/>
              <a:gdLst/>
              <a:ahLst/>
              <a:cxnLst/>
              <a:rect l="l" t="t" r="r" b="b"/>
              <a:pathLst>
                <a:path w="1074535" h="1511494">
                  <a:moveTo>
                    <a:pt x="0" y="0"/>
                  </a:moveTo>
                  <a:lnTo>
                    <a:pt x="1074535" y="0"/>
                  </a:lnTo>
                  <a:lnTo>
                    <a:pt x="1074535" y="1511494"/>
                  </a:lnTo>
                  <a:lnTo>
                    <a:pt x="0" y="15114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rot="-9873130">
              <a:off x="3622722" y="2915509"/>
              <a:ext cx="1720534" cy="1202223"/>
            </a:xfrm>
            <a:custGeom>
              <a:avLst/>
              <a:gdLst/>
              <a:ahLst/>
              <a:cxnLst/>
              <a:rect l="l" t="t" r="r" b="b"/>
              <a:pathLst>
                <a:path w="1720534" h="1202223">
                  <a:moveTo>
                    <a:pt x="0" y="0"/>
                  </a:moveTo>
                  <a:lnTo>
                    <a:pt x="1720534" y="0"/>
                  </a:lnTo>
                  <a:lnTo>
                    <a:pt x="1720534" y="1202223"/>
                  </a:lnTo>
                  <a:lnTo>
                    <a:pt x="0" y="1202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32"/>
            <p:cNvSpPr/>
            <p:nvPr/>
          </p:nvSpPr>
          <p:spPr>
            <a:xfrm rot="-10800000">
              <a:off x="1832842" y="4717653"/>
              <a:ext cx="656424" cy="596749"/>
            </a:xfrm>
            <a:custGeom>
              <a:avLst/>
              <a:gdLst/>
              <a:ahLst/>
              <a:cxnLst/>
              <a:rect l="l" t="t" r="r" b="b"/>
              <a:pathLst>
                <a:path w="656424" h="596749">
                  <a:moveTo>
                    <a:pt x="0" y="0"/>
                  </a:moveTo>
                  <a:lnTo>
                    <a:pt x="656424" y="0"/>
                  </a:lnTo>
                  <a:lnTo>
                    <a:pt x="656424" y="596750"/>
                  </a:lnTo>
                  <a:lnTo>
                    <a:pt x="0" y="5967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3" name="Freeform 33"/>
            <p:cNvSpPr/>
            <p:nvPr/>
          </p:nvSpPr>
          <p:spPr>
            <a:xfrm rot="-10800000">
              <a:off x="5536797" y="4404406"/>
              <a:ext cx="841377" cy="764888"/>
            </a:xfrm>
            <a:custGeom>
              <a:avLst/>
              <a:gdLst/>
              <a:ahLst/>
              <a:cxnLst/>
              <a:rect l="l" t="t" r="r" b="b"/>
              <a:pathLst>
                <a:path w="841377" h="764888">
                  <a:moveTo>
                    <a:pt x="0" y="0"/>
                  </a:moveTo>
                  <a:lnTo>
                    <a:pt x="841377" y="0"/>
                  </a:lnTo>
                  <a:lnTo>
                    <a:pt x="841377" y="764888"/>
                  </a:lnTo>
                  <a:lnTo>
                    <a:pt x="0" y="7648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Freeform 34"/>
            <p:cNvSpPr/>
            <p:nvPr/>
          </p:nvSpPr>
          <p:spPr>
            <a:xfrm rot="-10800000">
              <a:off x="914819" y="2965695"/>
              <a:ext cx="656424" cy="596749"/>
            </a:xfrm>
            <a:custGeom>
              <a:avLst/>
              <a:gdLst/>
              <a:ahLst/>
              <a:cxnLst/>
              <a:rect l="l" t="t" r="r" b="b"/>
              <a:pathLst>
                <a:path w="656424" h="596749">
                  <a:moveTo>
                    <a:pt x="0" y="0"/>
                  </a:moveTo>
                  <a:lnTo>
                    <a:pt x="656424" y="0"/>
                  </a:lnTo>
                  <a:lnTo>
                    <a:pt x="656424" y="596749"/>
                  </a:lnTo>
                  <a:lnTo>
                    <a:pt x="0" y="5967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5" name="Freeform 35"/>
            <p:cNvSpPr/>
            <p:nvPr/>
          </p:nvSpPr>
          <p:spPr>
            <a:xfrm rot="7582597">
              <a:off x="7231276" y="4691863"/>
              <a:ext cx="656424" cy="596749"/>
            </a:xfrm>
            <a:custGeom>
              <a:avLst/>
              <a:gdLst/>
              <a:ahLst/>
              <a:cxnLst/>
              <a:rect l="l" t="t" r="r" b="b"/>
              <a:pathLst>
                <a:path w="656424" h="596749">
                  <a:moveTo>
                    <a:pt x="0" y="0"/>
                  </a:moveTo>
                  <a:lnTo>
                    <a:pt x="656424" y="0"/>
                  </a:lnTo>
                  <a:lnTo>
                    <a:pt x="656424" y="596750"/>
                  </a:lnTo>
                  <a:lnTo>
                    <a:pt x="0" y="5967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Freeform 36"/>
            <p:cNvSpPr/>
            <p:nvPr/>
          </p:nvSpPr>
          <p:spPr>
            <a:xfrm rot="-9625664">
              <a:off x="6092598" y="3504294"/>
              <a:ext cx="1483135" cy="1062464"/>
            </a:xfrm>
            <a:custGeom>
              <a:avLst/>
              <a:gdLst/>
              <a:ahLst/>
              <a:cxnLst/>
              <a:rect l="l" t="t" r="r" b="b"/>
              <a:pathLst>
                <a:path w="1483135" h="1062464">
                  <a:moveTo>
                    <a:pt x="0" y="0"/>
                  </a:moveTo>
                  <a:lnTo>
                    <a:pt x="1483135" y="0"/>
                  </a:lnTo>
                  <a:lnTo>
                    <a:pt x="1483135" y="1062465"/>
                  </a:lnTo>
                  <a:lnTo>
                    <a:pt x="0" y="10624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7" name="Freeform 37"/>
            <p:cNvSpPr/>
            <p:nvPr/>
          </p:nvSpPr>
          <p:spPr>
            <a:xfrm rot="10130337" flipH="1">
              <a:off x="1217938" y="1306106"/>
              <a:ext cx="1483135" cy="1062464"/>
            </a:xfrm>
            <a:custGeom>
              <a:avLst/>
              <a:gdLst/>
              <a:ahLst/>
              <a:cxnLst/>
              <a:rect l="l" t="t" r="r" b="b"/>
              <a:pathLst>
                <a:path w="1483135" h="1062464">
                  <a:moveTo>
                    <a:pt x="1483136" y="0"/>
                  </a:moveTo>
                  <a:lnTo>
                    <a:pt x="0" y="0"/>
                  </a:lnTo>
                  <a:lnTo>
                    <a:pt x="0" y="1062464"/>
                  </a:lnTo>
                  <a:lnTo>
                    <a:pt x="1483136" y="1062464"/>
                  </a:lnTo>
                  <a:lnTo>
                    <a:pt x="148313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8" name="Freeform 38"/>
            <p:cNvSpPr/>
            <p:nvPr/>
          </p:nvSpPr>
          <p:spPr>
            <a:xfrm rot="7703464">
              <a:off x="678681" y="1799523"/>
              <a:ext cx="472276" cy="892618"/>
            </a:xfrm>
            <a:custGeom>
              <a:avLst/>
              <a:gdLst/>
              <a:ahLst/>
              <a:cxnLst/>
              <a:rect l="l" t="t" r="r" b="b"/>
              <a:pathLst>
                <a:path w="472276" h="892618">
                  <a:moveTo>
                    <a:pt x="0" y="0"/>
                  </a:moveTo>
                  <a:lnTo>
                    <a:pt x="472276" y="0"/>
                  </a:lnTo>
                  <a:lnTo>
                    <a:pt x="472276" y="892617"/>
                  </a:lnTo>
                  <a:lnTo>
                    <a:pt x="0" y="8926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9" name="Freeform 39"/>
            <p:cNvSpPr/>
            <p:nvPr/>
          </p:nvSpPr>
          <p:spPr>
            <a:xfrm rot="-3205502">
              <a:off x="4572869" y="4138445"/>
              <a:ext cx="428704" cy="810264"/>
            </a:xfrm>
            <a:custGeom>
              <a:avLst/>
              <a:gdLst/>
              <a:ahLst/>
              <a:cxnLst/>
              <a:rect l="l" t="t" r="r" b="b"/>
              <a:pathLst>
                <a:path w="428704" h="810264">
                  <a:moveTo>
                    <a:pt x="0" y="0"/>
                  </a:moveTo>
                  <a:lnTo>
                    <a:pt x="428704" y="0"/>
                  </a:lnTo>
                  <a:lnTo>
                    <a:pt x="428704" y="810264"/>
                  </a:lnTo>
                  <a:lnTo>
                    <a:pt x="0" y="8102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0" name="Freeform 40"/>
            <p:cNvSpPr/>
            <p:nvPr/>
          </p:nvSpPr>
          <p:spPr>
            <a:xfrm rot="4216183">
              <a:off x="2475469" y="3921836"/>
              <a:ext cx="428704" cy="810264"/>
            </a:xfrm>
            <a:custGeom>
              <a:avLst/>
              <a:gdLst/>
              <a:ahLst/>
              <a:cxnLst/>
              <a:rect l="l" t="t" r="r" b="b"/>
              <a:pathLst>
                <a:path w="428704" h="810264">
                  <a:moveTo>
                    <a:pt x="0" y="0"/>
                  </a:moveTo>
                  <a:lnTo>
                    <a:pt x="428704" y="0"/>
                  </a:lnTo>
                  <a:lnTo>
                    <a:pt x="428704" y="810265"/>
                  </a:lnTo>
                  <a:lnTo>
                    <a:pt x="0" y="8102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1" name="Freeform 41"/>
            <p:cNvSpPr/>
            <p:nvPr/>
          </p:nvSpPr>
          <p:spPr>
            <a:xfrm rot="5150379">
              <a:off x="9126856" y="3742534"/>
              <a:ext cx="358284" cy="677169"/>
            </a:xfrm>
            <a:custGeom>
              <a:avLst/>
              <a:gdLst/>
              <a:ahLst/>
              <a:cxnLst/>
              <a:rect l="l" t="t" r="r" b="b"/>
              <a:pathLst>
                <a:path w="358284" h="677169">
                  <a:moveTo>
                    <a:pt x="0" y="0"/>
                  </a:moveTo>
                  <a:lnTo>
                    <a:pt x="358284" y="0"/>
                  </a:lnTo>
                  <a:lnTo>
                    <a:pt x="358284" y="677169"/>
                  </a:lnTo>
                  <a:lnTo>
                    <a:pt x="0" y="6771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2" name="Freeform 42"/>
            <p:cNvSpPr/>
            <p:nvPr/>
          </p:nvSpPr>
          <p:spPr>
            <a:xfrm rot="-8301361">
              <a:off x="1992922" y="3960078"/>
              <a:ext cx="180870" cy="169360"/>
            </a:xfrm>
            <a:custGeom>
              <a:avLst/>
              <a:gdLst/>
              <a:ahLst/>
              <a:cxnLst/>
              <a:rect l="l" t="t" r="r" b="b"/>
              <a:pathLst>
                <a:path w="180870" h="169360">
                  <a:moveTo>
                    <a:pt x="0" y="0"/>
                  </a:moveTo>
                  <a:lnTo>
                    <a:pt x="180870" y="0"/>
                  </a:lnTo>
                  <a:lnTo>
                    <a:pt x="180870" y="169360"/>
                  </a:lnTo>
                  <a:lnTo>
                    <a:pt x="0" y="1693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3" name="Freeform 43"/>
            <p:cNvSpPr/>
            <p:nvPr/>
          </p:nvSpPr>
          <p:spPr>
            <a:xfrm rot="-10800000">
              <a:off x="8603809" y="3836704"/>
              <a:ext cx="180870" cy="169360"/>
            </a:xfrm>
            <a:custGeom>
              <a:avLst/>
              <a:gdLst/>
              <a:ahLst/>
              <a:cxnLst/>
              <a:rect l="l" t="t" r="r" b="b"/>
              <a:pathLst>
                <a:path w="180870" h="169360">
                  <a:moveTo>
                    <a:pt x="0" y="0"/>
                  </a:moveTo>
                  <a:lnTo>
                    <a:pt x="180869" y="0"/>
                  </a:lnTo>
                  <a:lnTo>
                    <a:pt x="180869" y="169360"/>
                  </a:lnTo>
                  <a:lnTo>
                    <a:pt x="0" y="1693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4" name="Freeform 44"/>
            <p:cNvSpPr/>
            <p:nvPr/>
          </p:nvSpPr>
          <p:spPr>
            <a:xfrm rot="-10800000">
              <a:off x="5536797" y="4206416"/>
              <a:ext cx="180870" cy="169360"/>
            </a:xfrm>
            <a:custGeom>
              <a:avLst/>
              <a:gdLst/>
              <a:ahLst/>
              <a:cxnLst/>
              <a:rect l="l" t="t" r="r" b="b"/>
              <a:pathLst>
                <a:path w="180870" h="169360">
                  <a:moveTo>
                    <a:pt x="0" y="0"/>
                  </a:moveTo>
                  <a:lnTo>
                    <a:pt x="180870" y="0"/>
                  </a:lnTo>
                  <a:lnTo>
                    <a:pt x="180870" y="169360"/>
                  </a:lnTo>
                  <a:lnTo>
                    <a:pt x="0" y="1693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5" name="Freeform 45"/>
            <p:cNvSpPr/>
            <p:nvPr/>
          </p:nvSpPr>
          <p:spPr>
            <a:xfrm rot="-10800000">
              <a:off x="8135171" y="4111470"/>
              <a:ext cx="180870" cy="169360"/>
            </a:xfrm>
            <a:custGeom>
              <a:avLst/>
              <a:gdLst/>
              <a:ahLst/>
              <a:cxnLst/>
              <a:rect l="l" t="t" r="r" b="b"/>
              <a:pathLst>
                <a:path w="180870" h="169360">
                  <a:moveTo>
                    <a:pt x="0" y="0"/>
                  </a:moveTo>
                  <a:lnTo>
                    <a:pt x="180870" y="0"/>
                  </a:lnTo>
                  <a:lnTo>
                    <a:pt x="180870" y="169360"/>
                  </a:lnTo>
                  <a:lnTo>
                    <a:pt x="0" y="1693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6" name="Freeform 46"/>
            <p:cNvSpPr/>
            <p:nvPr/>
          </p:nvSpPr>
          <p:spPr>
            <a:xfrm rot="-10800000">
              <a:off x="3331112" y="3793205"/>
              <a:ext cx="180870" cy="169360"/>
            </a:xfrm>
            <a:custGeom>
              <a:avLst/>
              <a:gdLst/>
              <a:ahLst/>
              <a:cxnLst/>
              <a:rect l="l" t="t" r="r" b="b"/>
              <a:pathLst>
                <a:path w="180870" h="169360">
                  <a:moveTo>
                    <a:pt x="0" y="0"/>
                  </a:moveTo>
                  <a:lnTo>
                    <a:pt x="180869" y="0"/>
                  </a:lnTo>
                  <a:lnTo>
                    <a:pt x="180869" y="169360"/>
                  </a:lnTo>
                  <a:lnTo>
                    <a:pt x="0" y="1693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7" name="Freeform 47"/>
            <p:cNvSpPr/>
            <p:nvPr/>
          </p:nvSpPr>
          <p:spPr>
            <a:xfrm rot="-10800000">
              <a:off x="734872" y="2708083"/>
              <a:ext cx="180259" cy="168788"/>
            </a:xfrm>
            <a:custGeom>
              <a:avLst/>
              <a:gdLst/>
              <a:ahLst/>
              <a:cxnLst/>
              <a:rect l="l" t="t" r="r" b="b"/>
              <a:pathLst>
                <a:path w="180259" h="168788">
                  <a:moveTo>
                    <a:pt x="0" y="0"/>
                  </a:moveTo>
                  <a:lnTo>
                    <a:pt x="180259" y="0"/>
                  </a:lnTo>
                  <a:lnTo>
                    <a:pt x="180259" y="168788"/>
                  </a:lnTo>
                  <a:lnTo>
                    <a:pt x="0" y="1687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48" name="Group 48"/>
          <p:cNvGrpSpPr/>
          <p:nvPr/>
        </p:nvGrpSpPr>
        <p:grpSpPr>
          <a:xfrm>
            <a:off x="12654855" y="-3014091"/>
            <a:ext cx="7242515" cy="4206106"/>
            <a:chOff x="0" y="0"/>
            <a:chExt cx="9656687" cy="5608142"/>
          </a:xfrm>
        </p:grpSpPr>
        <p:sp>
          <p:nvSpPr>
            <p:cNvPr id="49" name="Freeform 49"/>
            <p:cNvSpPr/>
            <p:nvPr/>
          </p:nvSpPr>
          <p:spPr>
            <a:xfrm rot="7773295">
              <a:off x="1923129" y="2338699"/>
              <a:ext cx="1132274" cy="1592713"/>
            </a:xfrm>
            <a:custGeom>
              <a:avLst/>
              <a:gdLst/>
              <a:ahLst/>
              <a:cxnLst/>
              <a:rect l="l" t="t" r="r" b="b"/>
              <a:pathLst>
                <a:path w="1132274" h="1592713">
                  <a:moveTo>
                    <a:pt x="0" y="0"/>
                  </a:moveTo>
                  <a:lnTo>
                    <a:pt x="1132274" y="0"/>
                  </a:lnTo>
                  <a:lnTo>
                    <a:pt x="1132274" y="1592712"/>
                  </a:lnTo>
                  <a:lnTo>
                    <a:pt x="0" y="15927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0" name="Freeform 50"/>
            <p:cNvSpPr/>
            <p:nvPr/>
          </p:nvSpPr>
          <p:spPr>
            <a:xfrm rot="-9483203">
              <a:off x="236216" y="141652"/>
              <a:ext cx="1042305" cy="1466158"/>
            </a:xfrm>
            <a:custGeom>
              <a:avLst/>
              <a:gdLst/>
              <a:ahLst/>
              <a:cxnLst/>
              <a:rect l="l" t="t" r="r" b="b"/>
              <a:pathLst>
                <a:path w="1042305" h="1466158">
                  <a:moveTo>
                    <a:pt x="0" y="0"/>
                  </a:moveTo>
                  <a:lnTo>
                    <a:pt x="1042306" y="0"/>
                  </a:lnTo>
                  <a:lnTo>
                    <a:pt x="1042306" y="1466159"/>
                  </a:lnTo>
                  <a:lnTo>
                    <a:pt x="0" y="14661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1" name="Freeform 51"/>
            <p:cNvSpPr/>
            <p:nvPr/>
          </p:nvSpPr>
          <p:spPr>
            <a:xfrm rot="3514604">
              <a:off x="3034455" y="4167100"/>
              <a:ext cx="955054" cy="1343426"/>
            </a:xfrm>
            <a:custGeom>
              <a:avLst/>
              <a:gdLst/>
              <a:ahLst/>
              <a:cxnLst/>
              <a:rect l="l" t="t" r="r" b="b"/>
              <a:pathLst>
                <a:path w="955054" h="1343426">
                  <a:moveTo>
                    <a:pt x="0" y="0"/>
                  </a:moveTo>
                  <a:lnTo>
                    <a:pt x="955053" y="0"/>
                  </a:lnTo>
                  <a:lnTo>
                    <a:pt x="955053" y="1343426"/>
                  </a:lnTo>
                  <a:lnTo>
                    <a:pt x="0" y="1343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2" name="Freeform 52"/>
            <p:cNvSpPr/>
            <p:nvPr/>
          </p:nvSpPr>
          <p:spPr>
            <a:xfrm rot="6331839">
              <a:off x="8247411" y="4132390"/>
              <a:ext cx="1074535" cy="1511494"/>
            </a:xfrm>
            <a:custGeom>
              <a:avLst/>
              <a:gdLst/>
              <a:ahLst/>
              <a:cxnLst/>
              <a:rect l="l" t="t" r="r" b="b"/>
              <a:pathLst>
                <a:path w="1074535" h="1511494">
                  <a:moveTo>
                    <a:pt x="0" y="0"/>
                  </a:moveTo>
                  <a:lnTo>
                    <a:pt x="1074535" y="0"/>
                  </a:lnTo>
                  <a:lnTo>
                    <a:pt x="1074535" y="1511494"/>
                  </a:lnTo>
                  <a:lnTo>
                    <a:pt x="0" y="15114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3" name="Freeform 53"/>
            <p:cNvSpPr/>
            <p:nvPr/>
          </p:nvSpPr>
          <p:spPr>
            <a:xfrm rot="-9873130">
              <a:off x="3622722" y="2915509"/>
              <a:ext cx="1720534" cy="1202223"/>
            </a:xfrm>
            <a:custGeom>
              <a:avLst/>
              <a:gdLst/>
              <a:ahLst/>
              <a:cxnLst/>
              <a:rect l="l" t="t" r="r" b="b"/>
              <a:pathLst>
                <a:path w="1720534" h="1202223">
                  <a:moveTo>
                    <a:pt x="0" y="0"/>
                  </a:moveTo>
                  <a:lnTo>
                    <a:pt x="1720534" y="0"/>
                  </a:lnTo>
                  <a:lnTo>
                    <a:pt x="1720534" y="1202223"/>
                  </a:lnTo>
                  <a:lnTo>
                    <a:pt x="0" y="1202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4" name="Freeform 54"/>
            <p:cNvSpPr/>
            <p:nvPr/>
          </p:nvSpPr>
          <p:spPr>
            <a:xfrm rot="-10800000">
              <a:off x="1832842" y="4717653"/>
              <a:ext cx="656424" cy="596749"/>
            </a:xfrm>
            <a:custGeom>
              <a:avLst/>
              <a:gdLst/>
              <a:ahLst/>
              <a:cxnLst/>
              <a:rect l="l" t="t" r="r" b="b"/>
              <a:pathLst>
                <a:path w="656424" h="596749">
                  <a:moveTo>
                    <a:pt x="0" y="0"/>
                  </a:moveTo>
                  <a:lnTo>
                    <a:pt x="656424" y="0"/>
                  </a:lnTo>
                  <a:lnTo>
                    <a:pt x="656424" y="596750"/>
                  </a:lnTo>
                  <a:lnTo>
                    <a:pt x="0" y="5967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5" name="Freeform 55"/>
            <p:cNvSpPr/>
            <p:nvPr/>
          </p:nvSpPr>
          <p:spPr>
            <a:xfrm rot="-10800000">
              <a:off x="5536797" y="4404406"/>
              <a:ext cx="841377" cy="764888"/>
            </a:xfrm>
            <a:custGeom>
              <a:avLst/>
              <a:gdLst/>
              <a:ahLst/>
              <a:cxnLst/>
              <a:rect l="l" t="t" r="r" b="b"/>
              <a:pathLst>
                <a:path w="841377" h="764888">
                  <a:moveTo>
                    <a:pt x="0" y="0"/>
                  </a:moveTo>
                  <a:lnTo>
                    <a:pt x="841377" y="0"/>
                  </a:lnTo>
                  <a:lnTo>
                    <a:pt x="841377" y="764888"/>
                  </a:lnTo>
                  <a:lnTo>
                    <a:pt x="0" y="7648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6" name="Freeform 56"/>
            <p:cNvSpPr/>
            <p:nvPr/>
          </p:nvSpPr>
          <p:spPr>
            <a:xfrm rot="-10800000">
              <a:off x="914819" y="2965695"/>
              <a:ext cx="656424" cy="596749"/>
            </a:xfrm>
            <a:custGeom>
              <a:avLst/>
              <a:gdLst/>
              <a:ahLst/>
              <a:cxnLst/>
              <a:rect l="l" t="t" r="r" b="b"/>
              <a:pathLst>
                <a:path w="656424" h="596749">
                  <a:moveTo>
                    <a:pt x="0" y="0"/>
                  </a:moveTo>
                  <a:lnTo>
                    <a:pt x="656424" y="0"/>
                  </a:lnTo>
                  <a:lnTo>
                    <a:pt x="656424" y="596749"/>
                  </a:lnTo>
                  <a:lnTo>
                    <a:pt x="0" y="5967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7" name="Freeform 57"/>
            <p:cNvSpPr/>
            <p:nvPr/>
          </p:nvSpPr>
          <p:spPr>
            <a:xfrm rot="7582597">
              <a:off x="7231276" y="4691863"/>
              <a:ext cx="656424" cy="596749"/>
            </a:xfrm>
            <a:custGeom>
              <a:avLst/>
              <a:gdLst/>
              <a:ahLst/>
              <a:cxnLst/>
              <a:rect l="l" t="t" r="r" b="b"/>
              <a:pathLst>
                <a:path w="656424" h="596749">
                  <a:moveTo>
                    <a:pt x="0" y="0"/>
                  </a:moveTo>
                  <a:lnTo>
                    <a:pt x="656424" y="0"/>
                  </a:lnTo>
                  <a:lnTo>
                    <a:pt x="656424" y="596750"/>
                  </a:lnTo>
                  <a:lnTo>
                    <a:pt x="0" y="5967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8" name="Freeform 58"/>
            <p:cNvSpPr/>
            <p:nvPr/>
          </p:nvSpPr>
          <p:spPr>
            <a:xfrm rot="-9625664">
              <a:off x="6092598" y="3504294"/>
              <a:ext cx="1483135" cy="1062464"/>
            </a:xfrm>
            <a:custGeom>
              <a:avLst/>
              <a:gdLst/>
              <a:ahLst/>
              <a:cxnLst/>
              <a:rect l="l" t="t" r="r" b="b"/>
              <a:pathLst>
                <a:path w="1483135" h="1062464">
                  <a:moveTo>
                    <a:pt x="0" y="0"/>
                  </a:moveTo>
                  <a:lnTo>
                    <a:pt x="1483135" y="0"/>
                  </a:lnTo>
                  <a:lnTo>
                    <a:pt x="1483135" y="1062465"/>
                  </a:lnTo>
                  <a:lnTo>
                    <a:pt x="0" y="10624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9" name="Freeform 59"/>
            <p:cNvSpPr/>
            <p:nvPr/>
          </p:nvSpPr>
          <p:spPr>
            <a:xfrm rot="10130337" flipH="1">
              <a:off x="1217938" y="1306106"/>
              <a:ext cx="1483135" cy="1062464"/>
            </a:xfrm>
            <a:custGeom>
              <a:avLst/>
              <a:gdLst/>
              <a:ahLst/>
              <a:cxnLst/>
              <a:rect l="l" t="t" r="r" b="b"/>
              <a:pathLst>
                <a:path w="1483135" h="1062464">
                  <a:moveTo>
                    <a:pt x="1483136" y="0"/>
                  </a:moveTo>
                  <a:lnTo>
                    <a:pt x="0" y="0"/>
                  </a:lnTo>
                  <a:lnTo>
                    <a:pt x="0" y="1062464"/>
                  </a:lnTo>
                  <a:lnTo>
                    <a:pt x="1483136" y="1062464"/>
                  </a:lnTo>
                  <a:lnTo>
                    <a:pt x="148313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60" name="Freeform 60"/>
            <p:cNvSpPr/>
            <p:nvPr/>
          </p:nvSpPr>
          <p:spPr>
            <a:xfrm rot="7703464">
              <a:off x="678681" y="1799523"/>
              <a:ext cx="472276" cy="892618"/>
            </a:xfrm>
            <a:custGeom>
              <a:avLst/>
              <a:gdLst/>
              <a:ahLst/>
              <a:cxnLst/>
              <a:rect l="l" t="t" r="r" b="b"/>
              <a:pathLst>
                <a:path w="472276" h="892618">
                  <a:moveTo>
                    <a:pt x="0" y="0"/>
                  </a:moveTo>
                  <a:lnTo>
                    <a:pt x="472276" y="0"/>
                  </a:lnTo>
                  <a:lnTo>
                    <a:pt x="472276" y="892617"/>
                  </a:lnTo>
                  <a:lnTo>
                    <a:pt x="0" y="8926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1" name="Freeform 61"/>
            <p:cNvSpPr/>
            <p:nvPr/>
          </p:nvSpPr>
          <p:spPr>
            <a:xfrm rot="-3205502">
              <a:off x="4572869" y="4138445"/>
              <a:ext cx="428704" cy="810264"/>
            </a:xfrm>
            <a:custGeom>
              <a:avLst/>
              <a:gdLst/>
              <a:ahLst/>
              <a:cxnLst/>
              <a:rect l="l" t="t" r="r" b="b"/>
              <a:pathLst>
                <a:path w="428704" h="810264">
                  <a:moveTo>
                    <a:pt x="0" y="0"/>
                  </a:moveTo>
                  <a:lnTo>
                    <a:pt x="428704" y="0"/>
                  </a:lnTo>
                  <a:lnTo>
                    <a:pt x="428704" y="810264"/>
                  </a:lnTo>
                  <a:lnTo>
                    <a:pt x="0" y="8102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2" name="Freeform 62"/>
            <p:cNvSpPr/>
            <p:nvPr/>
          </p:nvSpPr>
          <p:spPr>
            <a:xfrm rot="4216183">
              <a:off x="2475469" y="3921836"/>
              <a:ext cx="428704" cy="810264"/>
            </a:xfrm>
            <a:custGeom>
              <a:avLst/>
              <a:gdLst/>
              <a:ahLst/>
              <a:cxnLst/>
              <a:rect l="l" t="t" r="r" b="b"/>
              <a:pathLst>
                <a:path w="428704" h="810264">
                  <a:moveTo>
                    <a:pt x="0" y="0"/>
                  </a:moveTo>
                  <a:lnTo>
                    <a:pt x="428704" y="0"/>
                  </a:lnTo>
                  <a:lnTo>
                    <a:pt x="428704" y="810265"/>
                  </a:lnTo>
                  <a:lnTo>
                    <a:pt x="0" y="8102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3" name="Freeform 63"/>
            <p:cNvSpPr/>
            <p:nvPr/>
          </p:nvSpPr>
          <p:spPr>
            <a:xfrm rot="5150379">
              <a:off x="9126856" y="3742534"/>
              <a:ext cx="358284" cy="677169"/>
            </a:xfrm>
            <a:custGeom>
              <a:avLst/>
              <a:gdLst/>
              <a:ahLst/>
              <a:cxnLst/>
              <a:rect l="l" t="t" r="r" b="b"/>
              <a:pathLst>
                <a:path w="358284" h="677169">
                  <a:moveTo>
                    <a:pt x="0" y="0"/>
                  </a:moveTo>
                  <a:lnTo>
                    <a:pt x="358284" y="0"/>
                  </a:lnTo>
                  <a:lnTo>
                    <a:pt x="358284" y="677169"/>
                  </a:lnTo>
                  <a:lnTo>
                    <a:pt x="0" y="6771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4" name="Freeform 64"/>
            <p:cNvSpPr/>
            <p:nvPr/>
          </p:nvSpPr>
          <p:spPr>
            <a:xfrm rot="-8301361">
              <a:off x="1992922" y="3960078"/>
              <a:ext cx="180870" cy="169360"/>
            </a:xfrm>
            <a:custGeom>
              <a:avLst/>
              <a:gdLst/>
              <a:ahLst/>
              <a:cxnLst/>
              <a:rect l="l" t="t" r="r" b="b"/>
              <a:pathLst>
                <a:path w="180870" h="169360">
                  <a:moveTo>
                    <a:pt x="0" y="0"/>
                  </a:moveTo>
                  <a:lnTo>
                    <a:pt x="180870" y="0"/>
                  </a:lnTo>
                  <a:lnTo>
                    <a:pt x="180870" y="169360"/>
                  </a:lnTo>
                  <a:lnTo>
                    <a:pt x="0" y="1693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65" name="Freeform 65"/>
            <p:cNvSpPr/>
            <p:nvPr/>
          </p:nvSpPr>
          <p:spPr>
            <a:xfrm rot="-10800000">
              <a:off x="8603809" y="3836704"/>
              <a:ext cx="180870" cy="169360"/>
            </a:xfrm>
            <a:custGeom>
              <a:avLst/>
              <a:gdLst/>
              <a:ahLst/>
              <a:cxnLst/>
              <a:rect l="l" t="t" r="r" b="b"/>
              <a:pathLst>
                <a:path w="180870" h="169360">
                  <a:moveTo>
                    <a:pt x="0" y="0"/>
                  </a:moveTo>
                  <a:lnTo>
                    <a:pt x="180869" y="0"/>
                  </a:lnTo>
                  <a:lnTo>
                    <a:pt x="180869" y="169360"/>
                  </a:lnTo>
                  <a:lnTo>
                    <a:pt x="0" y="1693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66" name="Freeform 66"/>
            <p:cNvSpPr/>
            <p:nvPr/>
          </p:nvSpPr>
          <p:spPr>
            <a:xfrm rot="-10800000">
              <a:off x="5536797" y="4206416"/>
              <a:ext cx="180870" cy="169360"/>
            </a:xfrm>
            <a:custGeom>
              <a:avLst/>
              <a:gdLst/>
              <a:ahLst/>
              <a:cxnLst/>
              <a:rect l="l" t="t" r="r" b="b"/>
              <a:pathLst>
                <a:path w="180870" h="169360">
                  <a:moveTo>
                    <a:pt x="0" y="0"/>
                  </a:moveTo>
                  <a:lnTo>
                    <a:pt x="180870" y="0"/>
                  </a:lnTo>
                  <a:lnTo>
                    <a:pt x="180870" y="169360"/>
                  </a:lnTo>
                  <a:lnTo>
                    <a:pt x="0" y="1693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67" name="Freeform 67"/>
            <p:cNvSpPr/>
            <p:nvPr/>
          </p:nvSpPr>
          <p:spPr>
            <a:xfrm rot="-10800000">
              <a:off x="8135171" y="4111470"/>
              <a:ext cx="180870" cy="169360"/>
            </a:xfrm>
            <a:custGeom>
              <a:avLst/>
              <a:gdLst/>
              <a:ahLst/>
              <a:cxnLst/>
              <a:rect l="l" t="t" r="r" b="b"/>
              <a:pathLst>
                <a:path w="180870" h="169360">
                  <a:moveTo>
                    <a:pt x="0" y="0"/>
                  </a:moveTo>
                  <a:lnTo>
                    <a:pt x="180870" y="0"/>
                  </a:lnTo>
                  <a:lnTo>
                    <a:pt x="180870" y="169360"/>
                  </a:lnTo>
                  <a:lnTo>
                    <a:pt x="0" y="1693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68" name="Freeform 68"/>
            <p:cNvSpPr/>
            <p:nvPr/>
          </p:nvSpPr>
          <p:spPr>
            <a:xfrm rot="-10800000">
              <a:off x="3331112" y="3793205"/>
              <a:ext cx="180870" cy="169360"/>
            </a:xfrm>
            <a:custGeom>
              <a:avLst/>
              <a:gdLst/>
              <a:ahLst/>
              <a:cxnLst/>
              <a:rect l="l" t="t" r="r" b="b"/>
              <a:pathLst>
                <a:path w="180870" h="169360">
                  <a:moveTo>
                    <a:pt x="0" y="0"/>
                  </a:moveTo>
                  <a:lnTo>
                    <a:pt x="180869" y="0"/>
                  </a:lnTo>
                  <a:lnTo>
                    <a:pt x="180869" y="169360"/>
                  </a:lnTo>
                  <a:lnTo>
                    <a:pt x="0" y="1693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69" name="Freeform 69"/>
            <p:cNvSpPr/>
            <p:nvPr/>
          </p:nvSpPr>
          <p:spPr>
            <a:xfrm rot="-10800000">
              <a:off x="734872" y="2708083"/>
              <a:ext cx="180259" cy="168788"/>
            </a:xfrm>
            <a:custGeom>
              <a:avLst/>
              <a:gdLst/>
              <a:ahLst/>
              <a:cxnLst/>
              <a:rect l="l" t="t" r="r" b="b"/>
              <a:pathLst>
                <a:path w="180259" h="168788">
                  <a:moveTo>
                    <a:pt x="0" y="0"/>
                  </a:moveTo>
                  <a:lnTo>
                    <a:pt x="180259" y="0"/>
                  </a:lnTo>
                  <a:lnTo>
                    <a:pt x="180259" y="168788"/>
                  </a:lnTo>
                  <a:lnTo>
                    <a:pt x="0" y="1687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70" name="Group 70"/>
          <p:cNvGrpSpPr/>
          <p:nvPr/>
        </p:nvGrpSpPr>
        <p:grpSpPr>
          <a:xfrm>
            <a:off x="476478" y="142875"/>
            <a:ext cx="8510550" cy="1852099"/>
            <a:chOff x="0" y="0"/>
            <a:chExt cx="11347400" cy="2469466"/>
          </a:xfrm>
        </p:grpSpPr>
        <p:grpSp>
          <p:nvGrpSpPr>
            <p:cNvPr id="71" name="Group 71"/>
            <p:cNvGrpSpPr/>
            <p:nvPr/>
          </p:nvGrpSpPr>
          <p:grpSpPr>
            <a:xfrm>
              <a:off x="2445744" y="1427410"/>
              <a:ext cx="8421801" cy="1042056"/>
              <a:chOff x="0" y="0"/>
              <a:chExt cx="3337053" cy="412904"/>
            </a:xfrm>
          </p:grpSpPr>
          <p:sp>
            <p:nvSpPr>
              <p:cNvPr id="72" name="Freeform 72"/>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73" name="TextBox 73"/>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74" name="TextBox 74"/>
            <p:cNvSpPr txBox="1"/>
            <p:nvPr/>
          </p:nvSpPr>
          <p:spPr>
            <a:xfrm>
              <a:off x="2445744" y="1582462"/>
              <a:ext cx="8901656" cy="674801"/>
            </a:xfrm>
            <a:prstGeom prst="rect">
              <a:avLst/>
            </a:prstGeom>
          </p:spPr>
          <p:txBody>
            <a:bodyPr lIns="0" tIns="0" rIns="0" bIns="0" rtlCol="0" anchor="t">
              <a:spAutoFit/>
            </a:bodyPr>
            <a:lstStyle/>
            <a:p>
              <a:pPr algn="ctr">
                <a:lnSpc>
                  <a:spcPts val="3660"/>
                </a:lnSpc>
              </a:pPr>
              <a:r>
                <a:rPr lang="en-US" sz="3050">
                  <a:solidFill>
                    <a:srgbClr val="004AAD"/>
                  </a:solidFill>
                  <a:latin typeface="Bungee"/>
                  <a:ea typeface="Bungee"/>
                  <a:cs typeface="Bungee"/>
                  <a:sym typeface="Bungee"/>
                </a:rPr>
                <a:t>HÌNH THÀNH KIẾN THỨC</a:t>
              </a:r>
            </a:p>
          </p:txBody>
        </p:sp>
        <p:pic>
          <p:nvPicPr>
            <p:cNvPr id="75" name="Picture 75"/>
            <p:cNvPicPr>
              <a:picLocks noChangeAspect="1"/>
            </p:cNvPicPr>
            <p:nvPr/>
          </p:nvPicPr>
          <p:blipFill>
            <a:blip r:embed="rId20"/>
            <a:srcRect/>
            <a:stretch>
              <a:fillRect/>
            </a:stretch>
          </p:blipFill>
          <p:spPr>
            <a:xfrm rot="986205">
              <a:off x="1167682" y="155436"/>
              <a:ext cx="1320564" cy="1536440"/>
            </a:xfrm>
            <a:prstGeom prst="rect">
              <a:avLst/>
            </a:prstGeom>
          </p:spPr>
        </p:pic>
        <p:pic>
          <p:nvPicPr>
            <p:cNvPr id="76" name="Picture 76"/>
            <p:cNvPicPr>
              <a:picLocks noChangeAspect="1"/>
            </p:cNvPicPr>
            <p:nvPr/>
          </p:nvPicPr>
          <p:blipFill>
            <a:blip r:embed="rId21"/>
            <a:srcRect/>
            <a:stretch>
              <a:fillRect/>
            </a:stretch>
          </p:blipFill>
          <p:spPr>
            <a:xfrm>
              <a:off x="0" y="508635"/>
              <a:ext cx="1954586" cy="1960831"/>
            </a:xfrm>
            <a:prstGeom prst="rect">
              <a:avLst/>
            </a:prstGeom>
          </p:spPr>
        </p:pic>
        <p:pic>
          <p:nvPicPr>
            <p:cNvPr id="77" name="Picture 77"/>
            <p:cNvPicPr>
              <a:picLocks noChangeAspect="1"/>
            </p:cNvPicPr>
            <p:nvPr/>
          </p:nvPicPr>
          <p:blipFill>
            <a:blip r:embed="rId22"/>
            <a:srcRect/>
            <a:stretch>
              <a:fillRect/>
            </a:stretch>
          </p:blipFill>
          <p:spPr>
            <a:xfrm>
              <a:off x="2090575" y="1225159"/>
              <a:ext cx="1422065" cy="1244307"/>
            </a:xfrm>
            <a:prstGeom prst="rect">
              <a:avLst/>
            </a:prstGeom>
          </p:spPr>
        </p:pic>
      </p:grpSp>
      <p:sp>
        <p:nvSpPr>
          <p:cNvPr id="78" name="TextBox 78"/>
          <p:cNvSpPr txBox="1"/>
          <p:nvPr/>
        </p:nvSpPr>
        <p:spPr>
          <a:xfrm>
            <a:off x="4057444" y="2150991"/>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HOẠT ĐỘNG 2. ĐỌC HIỂU</a:t>
            </a:r>
          </a:p>
        </p:txBody>
      </p:sp>
      <p:grpSp>
        <p:nvGrpSpPr>
          <p:cNvPr id="79" name="Group 79"/>
          <p:cNvGrpSpPr/>
          <p:nvPr/>
        </p:nvGrpSpPr>
        <p:grpSpPr>
          <a:xfrm>
            <a:off x="178442" y="4592346"/>
            <a:ext cx="17871319" cy="5456529"/>
            <a:chOff x="0" y="0"/>
            <a:chExt cx="50509344" cy="15421677"/>
          </a:xfrm>
        </p:grpSpPr>
        <p:sp>
          <p:nvSpPr>
            <p:cNvPr id="80" name="Freeform 80"/>
            <p:cNvSpPr/>
            <p:nvPr/>
          </p:nvSpPr>
          <p:spPr>
            <a:xfrm>
              <a:off x="0" y="0"/>
              <a:ext cx="50509345" cy="15421677"/>
            </a:xfrm>
            <a:custGeom>
              <a:avLst/>
              <a:gdLst/>
              <a:ahLst/>
              <a:cxnLst/>
              <a:rect l="l" t="t" r="r" b="b"/>
              <a:pathLst>
                <a:path w="50509345" h="15421677">
                  <a:moveTo>
                    <a:pt x="50204545" y="0"/>
                  </a:moveTo>
                  <a:lnTo>
                    <a:pt x="304800" y="0"/>
                  </a:lnTo>
                  <a:cubicBezTo>
                    <a:pt x="135890" y="0"/>
                    <a:pt x="0" y="135890"/>
                    <a:pt x="0" y="304800"/>
                  </a:cubicBezTo>
                  <a:lnTo>
                    <a:pt x="0" y="15116877"/>
                  </a:lnTo>
                  <a:cubicBezTo>
                    <a:pt x="0" y="15285786"/>
                    <a:pt x="135890" y="15421677"/>
                    <a:pt x="304800" y="15421677"/>
                  </a:cubicBezTo>
                  <a:lnTo>
                    <a:pt x="50204545" y="15421677"/>
                  </a:lnTo>
                  <a:cubicBezTo>
                    <a:pt x="50373452" y="15421677"/>
                    <a:pt x="50509345" y="15285786"/>
                    <a:pt x="50509345" y="15116877"/>
                  </a:cubicBezTo>
                  <a:lnTo>
                    <a:pt x="50509345" y="304800"/>
                  </a:lnTo>
                  <a:cubicBezTo>
                    <a:pt x="50509345" y="135890"/>
                    <a:pt x="50373452" y="0"/>
                    <a:pt x="50204545" y="0"/>
                  </a:cubicBezTo>
                  <a:close/>
                </a:path>
              </a:pathLst>
            </a:custGeom>
            <a:solidFill>
              <a:srgbClr val="9BDEEB"/>
            </a:solidFill>
          </p:spPr>
        </p:sp>
      </p:grpSp>
      <p:sp>
        <p:nvSpPr>
          <p:cNvPr id="81" name="TextBox 81"/>
          <p:cNvSpPr txBox="1"/>
          <p:nvPr/>
        </p:nvSpPr>
        <p:spPr>
          <a:xfrm>
            <a:off x="749959" y="2851263"/>
            <a:ext cx="17098038" cy="1668780"/>
          </a:xfrm>
          <a:prstGeom prst="rect">
            <a:avLst/>
          </a:prstGeom>
        </p:spPr>
        <p:txBody>
          <a:bodyPr lIns="0" tIns="0" rIns="0" bIns="0" rtlCol="0" anchor="t">
            <a:spAutoFit/>
          </a:bodyPr>
          <a:lstStyle/>
          <a:p>
            <a:pPr algn="l">
              <a:lnSpc>
                <a:spcPts val="6719"/>
              </a:lnSpc>
            </a:pPr>
            <a:r>
              <a:rPr lang="en-US" sz="4800" b="1" u="sng">
                <a:solidFill>
                  <a:srgbClr val="152A69"/>
                </a:solidFill>
                <a:latin typeface="Be Vietnam Ultra-Bold"/>
                <a:ea typeface="Be Vietnam Ultra-Bold"/>
                <a:cs typeface="Be Vietnam Ultra-Bold"/>
                <a:sym typeface="Be Vietnam Ultra-Bold"/>
              </a:rPr>
              <a:t>Câu 4:</a:t>
            </a:r>
            <a:r>
              <a:rPr lang="en-US" sz="4800">
                <a:solidFill>
                  <a:srgbClr val="152A69"/>
                </a:solidFill>
                <a:latin typeface="Be Vietnam"/>
                <a:ea typeface="Be Vietnam"/>
                <a:cs typeface="Be Vietnam"/>
                <a:sym typeface="Be Vietnam"/>
              </a:rPr>
              <a:t> </a:t>
            </a:r>
            <a:r>
              <a:rPr lang="en-US" sz="4800" i="1">
                <a:solidFill>
                  <a:srgbClr val="152A69"/>
                </a:solidFill>
                <a:latin typeface="Be Vietnam Italics"/>
                <a:ea typeface="Be Vietnam Italics"/>
                <a:cs typeface="Be Vietnam Italics"/>
                <a:sym typeface="Be Vietnam Italics"/>
              </a:rPr>
              <a:t>Theo em, giờ học được kể trong bài đọc có gì đặc biệt và thú vị?</a:t>
            </a:r>
          </a:p>
        </p:txBody>
      </p:sp>
      <p:sp>
        <p:nvSpPr>
          <p:cNvPr id="82" name="TextBox 82"/>
          <p:cNvSpPr txBox="1"/>
          <p:nvPr/>
        </p:nvSpPr>
        <p:spPr>
          <a:xfrm>
            <a:off x="238239" y="4735221"/>
            <a:ext cx="17811522" cy="5907405"/>
          </a:xfrm>
          <a:prstGeom prst="rect">
            <a:avLst/>
          </a:prstGeom>
        </p:spPr>
        <p:txBody>
          <a:bodyPr lIns="0" tIns="0" rIns="0" bIns="0" rtlCol="0" anchor="t">
            <a:spAutoFit/>
          </a:bodyPr>
          <a:lstStyle/>
          <a:p>
            <a:pPr algn="l">
              <a:lnSpc>
                <a:spcPts val="6719"/>
              </a:lnSpc>
            </a:pP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Giờ</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học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đặc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biệt</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vì</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diễn</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ra</a:t>
            </a:r>
            <a:r>
              <a:rPr lang="en-US" sz="4800" dirty="0">
                <a:solidFill>
                  <a:srgbClr val="152A69"/>
                </a:solidFill>
                <a:latin typeface="Be Vietnam"/>
                <a:ea typeface="Be Vietnam"/>
                <a:cs typeface="Be Vietnam"/>
                <a:sym typeface="Be Vietnam"/>
              </a:rPr>
              <a:t> ở </a:t>
            </a:r>
            <a:r>
              <a:rPr lang="en-US" sz="4800" dirty="0" err="1">
                <a:solidFill>
                  <a:srgbClr val="152A69"/>
                </a:solidFill>
                <a:latin typeface="Be Vietnam"/>
                <a:ea typeface="Be Vietnam"/>
                <a:cs typeface="Be Vietnam"/>
                <a:sym typeface="Be Vietnam"/>
              </a:rPr>
              <a:t>cánh</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đồng</a:t>
            </a:r>
            <a:r>
              <a:rPr lang="en-US" sz="4800" dirty="0">
                <a:solidFill>
                  <a:srgbClr val="152A69"/>
                </a:solidFill>
                <a:latin typeface="Be Vietnam"/>
                <a:ea typeface="Be Vietnam"/>
                <a:cs typeface="Be Vietnam"/>
                <a:sym typeface="Be Vietnam"/>
              </a:rPr>
              <a:t>. / </a:t>
            </a:r>
            <a:r>
              <a:rPr lang="en-US" sz="4800" dirty="0" err="1">
                <a:solidFill>
                  <a:srgbClr val="152A69"/>
                </a:solidFill>
                <a:latin typeface="Be Vietnam"/>
                <a:ea typeface="Be Vietnam"/>
                <a:cs typeface="Be Vietnam"/>
                <a:sym typeface="Be Vietnam"/>
              </a:rPr>
              <a:t>vì</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học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sinh</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được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học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thông</a:t>
            </a:r>
            <a:r>
              <a:rPr lang="en-US" sz="4800" dirty="0">
                <a:solidFill>
                  <a:srgbClr val="152A69"/>
                </a:solidFill>
                <a:latin typeface="Be Vietnam"/>
                <a:ea typeface="Be Vietnam"/>
                <a:cs typeface="Be Vietnam"/>
                <a:sym typeface="Be Vietnam"/>
              </a:rPr>
              <a:t> qua </a:t>
            </a:r>
            <a:r>
              <a:rPr lang="en-US" sz="4800" dirty="0" err="1">
                <a:solidFill>
                  <a:srgbClr val="152A69"/>
                </a:solidFill>
                <a:latin typeface="Be Vietnam"/>
                <a:ea typeface="Be Vietnam"/>
                <a:cs typeface="Be Vietnam"/>
                <a:sym typeface="Be Vietnam"/>
              </a:rPr>
              <a:t>thực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hành</a:t>
            </a:r>
            <a:r>
              <a:rPr lang="en-US" sz="4800" dirty="0">
                <a:solidFill>
                  <a:srgbClr val="152A69"/>
                </a:solidFill>
                <a:latin typeface="Be Vietnam"/>
                <a:ea typeface="Be Vietnam"/>
                <a:cs typeface="Be Vietnam"/>
                <a:sym typeface="Be Vietnam"/>
              </a:rPr>
              <a:t>. / ...</a:t>
            </a:r>
          </a:p>
          <a:p>
            <a:pPr algn="l">
              <a:lnSpc>
                <a:spcPts val="6719"/>
              </a:lnSpc>
            </a:pP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Giờ</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học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thú</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vị</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vì</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học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sinh</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được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quan</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sát</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và</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được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nói</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nhữngđiều</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mình</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nghĩ</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vì</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học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sinh</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phát</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hiện</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ra</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nhiềuđiều</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mới</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mẻ</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về</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thiênnhiên</a:t>
            </a:r>
            <a:r>
              <a:rPr lang="en-US" sz="4800" dirty="0">
                <a:solidFill>
                  <a:srgbClr val="152A69"/>
                </a:solidFill>
                <a:latin typeface="Be Vietnam"/>
                <a:ea typeface="Be Vietnam"/>
                <a:cs typeface="Be Vietnam"/>
                <a:sym typeface="Be Vietnam"/>
              </a:rPr>
              <a:t>. / </a:t>
            </a:r>
            <a:r>
              <a:rPr lang="en-US" sz="4800" dirty="0" err="1">
                <a:solidFill>
                  <a:srgbClr val="152A69"/>
                </a:solidFill>
                <a:latin typeface="Be Vietnam"/>
                <a:ea typeface="Be Vietnam"/>
                <a:cs typeface="Be Vietnam"/>
                <a:sym typeface="Be Vietnam"/>
              </a:rPr>
              <a:t>vì</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học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sinh</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tự</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mình</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khám</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phá</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rất</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nhiều</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điều</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thú</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vị</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bổ</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ích</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từ</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cuộc</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sống</a:t>
            </a:r>
            <a:r>
              <a:rPr lang="en-US" sz="4800" dirty="0">
                <a:solidFill>
                  <a:srgbClr val="152A69"/>
                </a:solidFill>
                <a:latin typeface="Be Vietnam"/>
                <a:ea typeface="Be Vietnam"/>
                <a:cs typeface="Be Vietnam"/>
                <a:sym typeface="Be Vietnam"/>
              </a:rPr>
              <a:t>. / ...</a:t>
            </a:r>
          </a:p>
          <a:p>
            <a:pPr algn="l">
              <a:lnSpc>
                <a:spcPts val="6719"/>
              </a:lnSpc>
            </a:pPr>
            <a:endParaRPr lang="en-US" sz="4800" dirty="0">
              <a:solidFill>
                <a:srgbClr val="152A69"/>
              </a:solidFill>
              <a:latin typeface="Be Vietnam"/>
              <a:ea typeface="Be Vietnam"/>
              <a:cs typeface="Be Vietnam"/>
              <a:sym typeface="Be Vietna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a:stretch>
              <a:fillRect t="-98868" b="-29958"/>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3"/>
              <a:stretch>
                <a:fillRect t="-159646"/>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4"/>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5"/>
            <a:stretch>
              <a:fillRect/>
            </a:stretch>
          </a:blipFill>
        </p:spPr>
      </p:sp>
      <p:sp>
        <p:nvSpPr>
          <p:cNvPr id="8" name="Freeform 8"/>
          <p:cNvSpPr/>
          <p:nvPr/>
        </p:nvSpPr>
        <p:spPr>
          <a:xfrm>
            <a:off x="2620867" y="1794433"/>
            <a:ext cx="13046266" cy="6698134"/>
          </a:xfrm>
          <a:custGeom>
            <a:avLst/>
            <a:gdLst/>
            <a:ahLst/>
            <a:cxnLst/>
            <a:rect l="l" t="t" r="r" b="b"/>
            <a:pathLst>
              <a:path w="13046266" h="6698134">
                <a:moveTo>
                  <a:pt x="0" y="0"/>
                </a:moveTo>
                <a:lnTo>
                  <a:pt x="13046266" y="0"/>
                </a:lnTo>
                <a:lnTo>
                  <a:pt x="13046266" y="6698134"/>
                </a:lnTo>
                <a:lnTo>
                  <a:pt x="0" y="6698134"/>
                </a:lnTo>
                <a:lnTo>
                  <a:pt x="0" y="0"/>
                </a:lnTo>
                <a:close/>
              </a:path>
            </a:pathLst>
          </a:custGeom>
          <a:blipFill>
            <a:blip r:embed="rId6"/>
            <a:stretch>
              <a:fillRect r="-92831"/>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7"/>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7"/>
            <a:stretch>
              <a:fillRect/>
            </a:stretch>
          </a:blipFill>
        </p:spPr>
      </p:sp>
      <p:sp>
        <p:nvSpPr>
          <p:cNvPr id="11" name="Freeform 11"/>
          <p:cNvSpPr/>
          <p:nvPr/>
        </p:nvSpPr>
        <p:spPr>
          <a:xfrm>
            <a:off x="13589271" y="5988564"/>
            <a:ext cx="2893977" cy="4068861"/>
          </a:xfrm>
          <a:custGeom>
            <a:avLst/>
            <a:gdLst/>
            <a:ahLst/>
            <a:cxnLst/>
            <a:rect l="l" t="t" r="r" b="b"/>
            <a:pathLst>
              <a:path w="2893977" h="4068861">
                <a:moveTo>
                  <a:pt x="0" y="0"/>
                </a:moveTo>
                <a:lnTo>
                  <a:pt x="2893978" y="0"/>
                </a:lnTo>
                <a:lnTo>
                  <a:pt x="2893978" y="4068861"/>
                </a:lnTo>
                <a:lnTo>
                  <a:pt x="0" y="4068861"/>
                </a:lnTo>
                <a:lnTo>
                  <a:pt x="0" y="0"/>
                </a:lnTo>
                <a:close/>
              </a:path>
            </a:pathLst>
          </a:custGeom>
          <a:blipFill>
            <a:blip r:embed="rId8"/>
            <a:stretch>
              <a:fillRect/>
            </a:stretch>
          </a:blipFill>
        </p:spPr>
      </p:sp>
      <p:sp>
        <p:nvSpPr>
          <p:cNvPr id="12" name="TextBox 12"/>
          <p:cNvSpPr txBox="1"/>
          <p:nvPr/>
        </p:nvSpPr>
        <p:spPr>
          <a:xfrm>
            <a:off x="2620867" y="2137152"/>
            <a:ext cx="13046266" cy="962025"/>
          </a:xfrm>
          <a:prstGeom prst="rect">
            <a:avLst/>
          </a:prstGeom>
        </p:spPr>
        <p:txBody>
          <a:bodyPr lIns="0" tIns="0" rIns="0" bIns="0" rtlCol="0" anchor="t">
            <a:spAutoFit/>
          </a:bodyPr>
          <a:lstStyle/>
          <a:p>
            <a:pPr algn="ctr">
              <a:lnSpc>
                <a:spcPts val="7679"/>
              </a:lnSpc>
            </a:pPr>
            <a:r>
              <a:rPr lang="en-US" sz="6399">
                <a:solidFill>
                  <a:srgbClr val="000000"/>
                </a:solidFill>
                <a:latin typeface="Paytone One"/>
                <a:ea typeface="Paytone One"/>
                <a:cs typeface="Paytone One"/>
                <a:sym typeface="Paytone One"/>
              </a:rPr>
              <a:t>Nội dung bài đọc:</a:t>
            </a:r>
          </a:p>
        </p:txBody>
      </p:sp>
      <p:sp>
        <p:nvSpPr>
          <p:cNvPr id="13" name="TextBox 13"/>
          <p:cNvSpPr txBox="1"/>
          <p:nvPr/>
        </p:nvSpPr>
        <p:spPr>
          <a:xfrm>
            <a:off x="3219669" y="3591264"/>
            <a:ext cx="11816591" cy="4024100"/>
          </a:xfrm>
          <a:prstGeom prst="rect">
            <a:avLst/>
          </a:prstGeom>
        </p:spPr>
        <p:txBody>
          <a:bodyPr lIns="0" tIns="0" rIns="0" bIns="0" rtlCol="0" anchor="t">
            <a:spAutoFit/>
          </a:bodyPr>
          <a:lstStyle/>
          <a:p>
            <a:pPr algn="l">
              <a:lnSpc>
                <a:spcPts val="8014"/>
              </a:lnSpc>
            </a:pPr>
            <a:r>
              <a:rPr lang="en-US" sz="6164" dirty="0" err="1">
                <a:solidFill>
                  <a:srgbClr val="C63333"/>
                </a:solidFill>
                <a:latin typeface="Francois One"/>
                <a:ea typeface="Francois One"/>
                <a:cs typeface="Francois One"/>
                <a:sym typeface="Francois One"/>
              </a:rPr>
              <a:t>Xung</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quanh</a:t>
            </a:r>
            <a:r>
              <a:rPr lang="en-US" sz="6164" dirty="0">
                <a:solidFill>
                  <a:srgbClr val="C63333"/>
                </a:solidFill>
                <a:latin typeface="Francois One"/>
                <a:ea typeface="Francois One"/>
                <a:cs typeface="Francois One"/>
                <a:sym typeface="Francois One"/>
              </a:rPr>
              <a:t> ta </a:t>
            </a:r>
            <a:r>
              <a:rPr lang="en-US" sz="6164" dirty="0" err="1">
                <a:solidFill>
                  <a:srgbClr val="C63333"/>
                </a:solidFill>
                <a:latin typeface="Francois One"/>
                <a:ea typeface="Francois One"/>
                <a:cs typeface="Francois One"/>
                <a:sym typeface="Francois One"/>
              </a:rPr>
              <a:t>có</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rất</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nhiều</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điều</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thú</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vị</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hãy</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chịu</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khó</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quan</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sát</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thực</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tế</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và</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nói</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về</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những</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điều</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đó</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theo</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cách</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của</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riêng</a:t>
            </a:r>
            <a:r>
              <a:rPr lang="en-US" sz="6164" dirty="0">
                <a:solidFill>
                  <a:srgbClr val="C63333"/>
                </a:solidFill>
                <a:latin typeface="Francois One"/>
                <a:ea typeface="Francois One"/>
                <a:cs typeface="Francois One"/>
                <a:sym typeface="Francois One"/>
              </a:rPr>
              <a:t> </a:t>
            </a:r>
            <a:r>
              <a:rPr lang="en-US" sz="6164" dirty="0" err="1">
                <a:solidFill>
                  <a:srgbClr val="C63333"/>
                </a:solidFill>
                <a:latin typeface="Francois One"/>
                <a:ea typeface="Francois One"/>
                <a:cs typeface="Francois One"/>
                <a:sym typeface="Francois One"/>
              </a:rPr>
              <a:t>mình</a:t>
            </a:r>
            <a:r>
              <a:rPr lang="en-US" sz="6164" dirty="0">
                <a:solidFill>
                  <a:srgbClr val="C63333"/>
                </a:solidFill>
                <a:latin typeface="Francois One"/>
                <a:ea typeface="Francois One"/>
                <a:cs typeface="Francois One"/>
                <a:sym typeface="Francois One"/>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8F2"/>
        </a:solidFill>
        <a:effectLst/>
      </p:bgPr>
    </p:bg>
    <p:spTree>
      <p:nvGrpSpPr>
        <p:cNvPr id="1" name=""/>
        <p:cNvGrpSpPr/>
        <p:nvPr/>
      </p:nvGrpSpPr>
      <p:grpSpPr>
        <a:xfrm>
          <a:off x="0" y="0"/>
          <a:ext cx="0" cy="0"/>
          <a:chOff x="0" y="0"/>
          <a:chExt cx="0" cy="0"/>
        </a:xfrm>
      </p:grpSpPr>
      <p:sp>
        <p:nvSpPr>
          <p:cNvPr id="9" name="TextBox 9"/>
          <p:cNvSpPr txBox="1"/>
          <p:nvPr/>
        </p:nvSpPr>
        <p:spPr>
          <a:xfrm>
            <a:off x="4604679" y="2438662"/>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HOẠT ĐỘNG 3. ĐỌC DIỄN CẢM</a:t>
            </a:r>
          </a:p>
        </p:txBody>
      </p:sp>
      <p:sp>
        <p:nvSpPr>
          <p:cNvPr id="10" name="TextBox 10"/>
          <p:cNvSpPr txBox="1"/>
          <p:nvPr/>
        </p:nvSpPr>
        <p:spPr>
          <a:xfrm>
            <a:off x="371188" y="3740816"/>
            <a:ext cx="17545623" cy="6755130"/>
          </a:xfrm>
          <a:prstGeom prst="rect">
            <a:avLst/>
          </a:prstGeom>
        </p:spPr>
        <p:txBody>
          <a:bodyPr lIns="0" tIns="0" rIns="0" bIns="0" rtlCol="0" anchor="t">
            <a:spAutoFit/>
          </a:bodyPr>
          <a:lstStyle/>
          <a:p>
            <a:pPr algn="l">
              <a:lnSpc>
                <a:spcPts val="6719"/>
              </a:lnSpc>
            </a:pP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Các</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em</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hãy</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nhìn</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lên</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bầu</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trời</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mà</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xem</a:t>
            </a:r>
            <a:r>
              <a:rPr lang="en-US" sz="4800" dirty="0">
                <a:solidFill>
                  <a:srgbClr val="000000"/>
                </a:solidFill>
                <a:latin typeface="Be Vietnam"/>
                <a:ea typeface="Be Vietnam"/>
                <a:cs typeface="Be Vietnam"/>
                <a:sym typeface="Be Vietnam"/>
              </a:rPr>
              <a:t>. // </a:t>
            </a:r>
            <a:r>
              <a:rPr lang="en-US" sz="4800" dirty="0" err="1">
                <a:solidFill>
                  <a:srgbClr val="000000"/>
                </a:solidFill>
                <a:latin typeface="Be Vietnam"/>
                <a:ea typeface="Be Vietnam"/>
                <a:cs typeface="Be Vietnam"/>
                <a:sym typeface="Be Vietnam"/>
              </a:rPr>
              <a:t>Mùa</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hè</a:t>
            </a:r>
            <a:r>
              <a:rPr lang="en-US" sz="4800" dirty="0">
                <a:solidFill>
                  <a:srgbClr val="000000"/>
                </a:solidFill>
                <a:latin typeface="Be Vietnam"/>
                <a:ea typeface="Be Vietnam"/>
                <a:cs typeface="Be Vietnam"/>
                <a:sym typeface="Be Vietnam"/>
              </a:rPr>
              <a:t>, / </a:t>
            </a:r>
            <a:r>
              <a:rPr lang="en-US" sz="4800" dirty="0" err="1">
                <a:solidFill>
                  <a:srgbClr val="000000"/>
                </a:solidFill>
                <a:latin typeface="Be Vietnam"/>
                <a:ea typeface="Be Vietnam"/>
                <a:cs typeface="Be Vietnam"/>
                <a:sym typeface="Be Vietnam"/>
              </a:rPr>
              <a:t>nó</a:t>
            </a:r>
            <a:r>
              <a:rPr lang="en-US" sz="4800" dirty="0">
                <a:solidFill>
                  <a:srgbClr val="000000"/>
                </a:solidFill>
                <a:latin typeface="Be Vietnam"/>
                <a:ea typeface="Be Vietnam"/>
                <a:cs typeface="Be Vietnam"/>
                <a:sym typeface="Be Vietnam"/>
              </a:rPr>
              <a:t> </a:t>
            </a:r>
            <a:r>
              <a:rPr lang="en-US" sz="4800" b="1" dirty="0" err="1">
                <a:solidFill>
                  <a:srgbClr val="000000"/>
                </a:solidFill>
                <a:latin typeface="Be Vietnam Ultra-Bold"/>
                <a:ea typeface="Be Vietnam Ultra-Bold"/>
                <a:cs typeface="Be Vietnam Ultra-Bold"/>
                <a:sym typeface="Be Vietnam Ultra-Bold"/>
              </a:rPr>
              <a:t>rất</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nóng</a:t>
            </a:r>
            <a:r>
              <a:rPr lang="en-US" sz="4800" dirty="0">
                <a:solidFill>
                  <a:srgbClr val="000000"/>
                </a:solidFill>
                <a:latin typeface="Be Vietnam"/>
                <a:ea typeface="Be Vietnam"/>
                <a:cs typeface="Be Vietnam"/>
                <a:sym typeface="Be Vietnam"/>
              </a:rPr>
              <a:t> / </a:t>
            </a:r>
            <a:r>
              <a:rPr lang="en-US" sz="4800" dirty="0" err="1">
                <a:solidFill>
                  <a:srgbClr val="000000"/>
                </a:solidFill>
                <a:latin typeface="Be Vietnam"/>
                <a:ea typeface="Be Vietnam"/>
                <a:cs typeface="Be Vietnam"/>
                <a:sym typeface="Be Vietnam"/>
              </a:rPr>
              <a:t>và</a:t>
            </a:r>
            <a:r>
              <a:rPr lang="en-US" sz="4800" dirty="0">
                <a:solidFill>
                  <a:srgbClr val="000000"/>
                </a:solidFill>
                <a:latin typeface="Be Vietnam"/>
                <a:ea typeface="Be Vietnam"/>
                <a:cs typeface="Be Vietnam"/>
                <a:sym typeface="Be Vietnam"/>
              </a:rPr>
              <a:t> </a:t>
            </a:r>
            <a:r>
              <a:rPr lang="en-US" sz="4800" b="1" dirty="0" err="1">
                <a:solidFill>
                  <a:srgbClr val="000000"/>
                </a:solidFill>
                <a:latin typeface="Be Vietnam Ultra-Bold"/>
                <a:ea typeface="Be Vietnam Ultra-Bold"/>
                <a:cs typeface="Be Vietnam Ultra-Bold"/>
                <a:sym typeface="Be Vietnam Ultra-Bold"/>
              </a:rPr>
              <a:t>cháy</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lên</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những</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tia</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sáng</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của</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ngọn</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lửa</a:t>
            </a:r>
            <a:r>
              <a:rPr lang="en-US" sz="4800" dirty="0">
                <a:solidFill>
                  <a:srgbClr val="000000"/>
                </a:solidFill>
                <a:latin typeface="Be Vietnam"/>
                <a:ea typeface="Be Vietnam"/>
                <a:cs typeface="Be Vietnam"/>
                <a:sym typeface="Be Vietnam"/>
              </a:rPr>
              <a:t>. // </a:t>
            </a:r>
            <a:r>
              <a:rPr lang="en-US" sz="4800" dirty="0" err="1">
                <a:solidFill>
                  <a:srgbClr val="000000"/>
                </a:solidFill>
                <a:latin typeface="Be Vietnam"/>
                <a:ea typeface="Be Vietnam"/>
                <a:cs typeface="Be Vietnam"/>
                <a:sym typeface="Be Vietnam"/>
              </a:rPr>
              <a:t>Còn</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bây</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giờ</a:t>
            </a:r>
            <a:r>
              <a:rPr lang="en-US" sz="4800" dirty="0">
                <a:solidFill>
                  <a:srgbClr val="000000"/>
                </a:solidFill>
                <a:latin typeface="Be Vietnam"/>
                <a:ea typeface="Be Vietnam"/>
                <a:cs typeface="Be Vietnam"/>
                <a:sym typeface="Be Vietnam"/>
              </a:rPr>
              <a:t>, / </a:t>
            </a:r>
            <a:r>
              <a:rPr lang="en-US" sz="4800" dirty="0" err="1">
                <a:solidFill>
                  <a:srgbClr val="000000"/>
                </a:solidFill>
                <a:latin typeface="Be Vietnam"/>
                <a:ea typeface="Be Vietnam"/>
                <a:cs typeface="Be Vietnam"/>
                <a:sym typeface="Be Vietnam"/>
              </a:rPr>
              <a:t>bầu</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trời</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thế</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nào</a:t>
            </a:r>
            <a:r>
              <a:rPr lang="en-US" sz="4800" dirty="0">
                <a:solidFill>
                  <a:srgbClr val="000000"/>
                </a:solidFill>
                <a:latin typeface="Be Vietnam"/>
                <a:ea typeface="Be Vietnam"/>
                <a:cs typeface="Be Vietnam"/>
                <a:sym typeface="Be Vietnam"/>
              </a:rPr>
              <a:t>? // </a:t>
            </a:r>
            <a:r>
              <a:rPr lang="en-US" sz="4800" dirty="0" err="1">
                <a:solidFill>
                  <a:srgbClr val="000000"/>
                </a:solidFill>
                <a:latin typeface="Be Vietnam"/>
                <a:ea typeface="Be Vietnam"/>
                <a:cs typeface="Be Vietnam"/>
                <a:sym typeface="Be Vietnam"/>
              </a:rPr>
              <a:t>Hãy</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suy</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nghĩ</a:t>
            </a:r>
            <a:r>
              <a:rPr lang="en-US" sz="4800" dirty="0">
                <a:solidFill>
                  <a:srgbClr val="000000"/>
                </a:solidFill>
                <a:latin typeface="Be Vietnam"/>
                <a:ea typeface="Be Vietnam"/>
                <a:cs typeface="Be Vietnam"/>
                <a:sym typeface="Be Vietnam"/>
              </a:rPr>
              <a:t> / </a:t>
            </a:r>
            <a:r>
              <a:rPr lang="en-US" sz="4800" dirty="0" err="1">
                <a:solidFill>
                  <a:srgbClr val="000000"/>
                </a:solidFill>
                <a:latin typeface="Be Vietnam"/>
                <a:ea typeface="Be Vietnam"/>
                <a:cs typeface="Be Vietnam"/>
                <a:sym typeface="Be Vietnam"/>
              </a:rPr>
              <a:t>và</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chọn</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những</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từ</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ngữ</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thích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hợp</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để</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miêu</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tả</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nó</a:t>
            </a:r>
            <a:r>
              <a:rPr lang="en-US" sz="4800" dirty="0">
                <a:solidFill>
                  <a:srgbClr val="000000"/>
                </a:solidFill>
                <a:latin typeface="Be Vietnam"/>
                <a:ea typeface="Be Vietnam"/>
                <a:cs typeface="Be Vietnam"/>
                <a:sym typeface="Be Vietnam"/>
              </a:rPr>
              <a:t>.</a:t>
            </a:r>
          </a:p>
          <a:p>
            <a:pPr algn="l">
              <a:lnSpc>
                <a:spcPts val="6719"/>
              </a:lnSpc>
            </a:pP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Thưa</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thầy</a:t>
            </a:r>
            <a:r>
              <a:rPr lang="en-US" sz="4800" dirty="0">
                <a:solidFill>
                  <a:srgbClr val="000000"/>
                </a:solidFill>
                <a:latin typeface="Be Vietnam"/>
                <a:ea typeface="Be Vietnam"/>
                <a:cs typeface="Be Vietnam"/>
                <a:sym typeface="Be Vietnam"/>
              </a:rPr>
              <a:t>, / </a:t>
            </a:r>
            <a:r>
              <a:rPr lang="en-US" sz="4800" dirty="0" err="1">
                <a:solidFill>
                  <a:srgbClr val="000000"/>
                </a:solidFill>
                <a:latin typeface="Be Vietnam"/>
                <a:ea typeface="Be Vietnam"/>
                <a:cs typeface="Be Vietnam"/>
                <a:sym typeface="Be Vietnam"/>
              </a:rPr>
              <a:t>mùa</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hè</a:t>
            </a:r>
            <a:r>
              <a:rPr lang="en-US" sz="4800" dirty="0">
                <a:solidFill>
                  <a:srgbClr val="000000"/>
                </a:solidFill>
                <a:latin typeface="Be Vietnam"/>
                <a:ea typeface="Be Vietnam"/>
                <a:cs typeface="Be Vietnam"/>
                <a:sym typeface="Be Vietnam"/>
              </a:rPr>
              <a:t>, / </a:t>
            </a:r>
            <a:r>
              <a:rPr lang="en-US" sz="4800" dirty="0" err="1">
                <a:solidFill>
                  <a:srgbClr val="000000"/>
                </a:solidFill>
                <a:latin typeface="Be Vietnam"/>
                <a:ea typeface="Be Vietnam"/>
                <a:cs typeface="Be Vietnam"/>
                <a:sym typeface="Be Vietnam"/>
              </a:rPr>
              <a:t>nước</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d</a:t>
            </a:r>
            <a:r>
              <a:rPr lang="en-US" sz="4800" b="1" dirty="0" err="1">
                <a:solidFill>
                  <a:srgbClr val="000000"/>
                </a:solidFill>
                <a:latin typeface="Be Vietnam Ultra-Bold"/>
                <a:ea typeface="Be Vietnam Ultra-Bold"/>
                <a:cs typeface="Be Vietnam Ultra-Bold"/>
                <a:sym typeface="Be Vietnam Ultra-Bold"/>
              </a:rPr>
              <a:t>ạo</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chơi</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cùng</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những</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làn</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sóng</a:t>
            </a:r>
            <a:r>
              <a:rPr lang="en-US" sz="4800" b="1" dirty="0">
                <a:solidFill>
                  <a:srgbClr val="000000"/>
                </a:solidFill>
                <a:latin typeface="Be Vietnam Ultra-Bold"/>
                <a:ea typeface="Be Vietnam Ultra-Bold"/>
                <a:cs typeface="Be Vietnam Ultra-Bold"/>
                <a:sym typeface="Be Vietnam Ultra-Bold"/>
              </a:rPr>
              <a:t>.</a:t>
            </a:r>
            <a:r>
              <a:rPr lang="en-US" sz="4800" dirty="0">
                <a:solidFill>
                  <a:srgbClr val="000000"/>
                </a:solidFill>
                <a:latin typeface="Be Vietnam"/>
                <a:ea typeface="Be Vietnam"/>
                <a:cs typeface="Be Vietnam"/>
                <a:sym typeface="Be Vietnam"/>
              </a:rPr>
              <a:t> // </a:t>
            </a:r>
            <a:r>
              <a:rPr lang="en-US" sz="4800" dirty="0" err="1">
                <a:solidFill>
                  <a:srgbClr val="000000"/>
                </a:solidFill>
                <a:latin typeface="Be Vietnam"/>
                <a:ea typeface="Be Vietnam"/>
                <a:cs typeface="Be Vietnam"/>
                <a:sym typeface="Be Vietnam"/>
              </a:rPr>
              <a:t>Mùa</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thu</a:t>
            </a:r>
            <a:r>
              <a:rPr lang="en-US" sz="4800" dirty="0">
                <a:solidFill>
                  <a:srgbClr val="000000"/>
                </a:solidFill>
                <a:latin typeface="Be Vietnam"/>
                <a:ea typeface="Be Vietnam"/>
                <a:cs typeface="Be Vietnam"/>
                <a:sym typeface="Be Vietnam"/>
              </a:rPr>
              <a:t>, / </a:t>
            </a:r>
            <a:r>
              <a:rPr lang="en-US" sz="4800" b="1" dirty="0" err="1">
                <a:solidFill>
                  <a:srgbClr val="000000"/>
                </a:solidFill>
                <a:latin typeface="Be Vietnam Ultra-Bold"/>
                <a:ea typeface="Be Vietnam Ultra-Bold"/>
                <a:cs typeface="Be Vietnam Ultra-Bold"/>
                <a:sym typeface="Be Vietnam Ultra-Bold"/>
              </a:rPr>
              <a:t>nó</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mệt</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và</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đứng</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lại</a:t>
            </a:r>
            <a:r>
              <a:rPr lang="en-US" sz="4800" b="1" dirty="0">
                <a:solidFill>
                  <a:srgbClr val="000000"/>
                </a:solidFill>
                <a:latin typeface="Be Vietnam Ultra-Bold"/>
                <a:ea typeface="Be Vietnam Ultra-Bold"/>
                <a:cs typeface="Be Vietnam Ultra-Bold"/>
                <a:sym typeface="Be Vietnam Ultra-Bold"/>
              </a:rPr>
              <a:t> </a:t>
            </a:r>
            <a:r>
              <a:rPr lang="en-US" sz="4800" dirty="0" err="1">
                <a:solidFill>
                  <a:srgbClr val="000000"/>
                </a:solidFill>
                <a:latin typeface="Be Vietnam"/>
                <a:ea typeface="Be Vietnam"/>
                <a:cs typeface="Be Vietnam"/>
                <a:sym typeface="Be Vietnam"/>
              </a:rPr>
              <a:t>với</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màu</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xanh</a:t>
            </a:r>
            <a:r>
              <a:rPr lang="en-US" sz="4800" dirty="0">
                <a:solidFill>
                  <a:srgbClr val="000000"/>
                </a:solidFill>
                <a:latin typeface="Be Vietnam"/>
                <a:ea typeface="Be Vietnam"/>
                <a:cs typeface="Be Vietnam"/>
                <a:sym typeface="Be Vietnam"/>
              </a:rPr>
              <a:t> </a:t>
            </a:r>
            <a:r>
              <a:rPr lang="en-US" sz="4800" dirty="0" err="1">
                <a:solidFill>
                  <a:srgbClr val="000000"/>
                </a:solidFill>
                <a:latin typeface="Be Vietnam"/>
                <a:ea typeface="Be Vietnam"/>
                <a:cs typeface="Be Vietnam"/>
                <a:sym typeface="Be Vietnam"/>
              </a:rPr>
              <a:t>nhạt</a:t>
            </a:r>
            <a:r>
              <a:rPr lang="en-US" sz="4800" dirty="0">
                <a:solidFill>
                  <a:srgbClr val="000000"/>
                </a:solidFill>
                <a:latin typeface="Be Vietnam"/>
                <a:ea typeface="Be Vietnam"/>
                <a:cs typeface="Be Vietnam"/>
                <a:sym typeface="Be Vietnam"/>
              </a:rPr>
              <a:t>. / </a:t>
            </a:r>
            <a:r>
              <a:rPr lang="en-US" sz="4800" b="1" dirty="0" err="1">
                <a:solidFill>
                  <a:srgbClr val="000000"/>
                </a:solidFill>
                <a:latin typeface="Be Vietnam Ultra-Bold"/>
                <a:ea typeface="Be Vietnam Ultra-Bold"/>
                <a:cs typeface="Be Vietnam Ultra-Bold"/>
                <a:sym typeface="Be Vietnam Ultra-Bold"/>
              </a:rPr>
              <a:t>Nó</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mệt</a:t>
            </a:r>
            <a:r>
              <a:rPr lang="en-US" sz="4800" b="1" dirty="0">
                <a:solidFill>
                  <a:srgbClr val="000000"/>
                </a:solidFill>
                <a:latin typeface="Be Vietnam Ultra-Bold"/>
                <a:ea typeface="Be Vietnam Ultra-Bold"/>
                <a:cs typeface="Be Vietnam Ultra-Bold"/>
                <a:sym typeface="Be Vietnam Ultra-Bold"/>
              </a:rPr>
              <a:t> </a:t>
            </a:r>
            <a:r>
              <a:rPr lang="en-US" sz="4800" b="1" dirty="0" err="1">
                <a:solidFill>
                  <a:srgbClr val="000000"/>
                </a:solidFill>
                <a:latin typeface="Be Vietnam Ultra-Bold"/>
                <a:ea typeface="Be Vietnam Ultra-Bold"/>
                <a:cs typeface="Be Vietnam Ultra-Bold"/>
                <a:sym typeface="Be Vietnam Ultra-Bold"/>
              </a:rPr>
              <a:t>mỏi</a:t>
            </a:r>
            <a:r>
              <a:rPr lang="en-US" sz="4800" b="1" dirty="0">
                <a:solidFill>
                  <a:srgbClr val="000000"/>
                </a:solidFill>
                <a:latin typeface="Be Vietnam Ultra-Bold"/>
                <a:ea typeface="Be Vietnam Ultra-Bold"/>
                <a:cs typeface="Be Vietnam Ultra-Bold"/>
                <a:sym typeface="Be Vietnam Ultra-Bold"/>
              </a:rPr>
              <a:t>!</a:t>
            </a:r>
          </a:p>
          <a:p>
            <a:pPr algn="l">
              <a:lnSpc>
                <a:spcPts val="6719"/>
              </a:lnSpc>
            </a:pPr>
            <a:endParaRPr lang="en-US" sz="4800" b="1" dirty="0">
              <a:solidFill>
                <a:srgbClr val="000000"/>
              </a:solidFill>
              <a:latin typeface="Be Vietnam Ultra-Bold"/>
              <a:ea typeface="Be Vietnam Ultra-Bold"/>
              <a:cs typeface="Be Vietnam Ultra-Bold"/>
              <a:sym typeface="Be Vietnam Ultra-Bold"/>
            </a:endParaRPr>
          </a:p>
        </p:txBody>
      </p:sp>
      <p:grpSp>
        <p:nvGrpSpPr>
          <p:cNvPr id="11" name="Group 8">
            <a:extLst>
              <a:ext uri="{FF2B5EF4-FFF2-40B4-BE49-F238E27FC236}">
                <a16:creationId xmlns:a16="http://schemas.microsoft.com/office/drawing/2014/main" id="{0388C902-19E3-7DBF-329C-92516EC4DA7B}"/>
              </a:ext>
            </a:extLst>
          </p:cNvPr>
          <p:cNvGrpSpPr/>
          <p:nvPr/>
        </p:nvGrpSpPr>
        <p:grpSpPr>
          <a:xfrm>
            <a:off x="3819638" y="-289844"/>
            <a:ext cx="10648722" cy="2203256"/>
            <a:chOff x="0" y="155436"/>
            <a:chExt cx="11347400" cy="2314030"/>
          </a:xfrm>
        </p:grpSpPr>
        <p:grpSp>
          <p:nvGrpSpPr>
            <p:cNvPr id="12" name="Group 9">
              <a:extLst>
                <a:ext uri="{FF2B5EF4-FFF2-40B4-BE49-F238E27FC236}">
                  <a16:creationId xmlns:a16="http://schemas.microsoft.com/office/drawing/2014/main" id="{3832EE26-991C-CA2D-9F03-2A29BD0C2F44}"/>
                </a:ext>
              </a:extLst>
            </p:cNvPr>
            <p:cNvGrpSpPr/>
            <p:nvPr/>
          </p:nvGrpSpPr>
          <p:grpSpPr>
            <a:xfrm>
              <a:off x="2445744" y="1427410"/>
              <a:ext cx="8421801" cy="1042056"/>
              <a:chOff x="0" y="0"/>
              <a:chExt cx="3337053" cy="412904"/>
            </a:xfrm>
          </p:grpSpPr>
          <p:sp>
            <p:nvSpPr>
              <p:cNvPr id="17" name="Freeform 10">
                <a:extLst>
                  <a:ext uri="{FF2B5EF4-FFF2-40B4-BE49-F238E27FC236}">
                    <a16:creationId xmlns:a16="http://schemas.microsoft.com/office/drawing/2014/main" id="{7FFF2C08-717F-8D86-B5C7-9747240B1C8D}"/>
                  </a:ext>
                </a:extLst>
              </p:cNvPr>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18" name="TextBox 11">
                <a:extLst>
                  <a:ext uri="{FF2B5EF4-FFF2-40B4-BE49-F238E27FC236}">
                    <a16:creationId xmlns:a16="http://schemas.microsoft.com/office/drawing/2014/main" id="{0B947ABF-D980-E05E-D7ED-ADE722B50B7F}"/>
                  </a:ext>
                </a:extLst>
              </p:cNvPr>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13" name="TextBox 12">
              <a:extLst>
                <a:ext uri="{FF2B5EF4-FFF2-40B4-BE49-F238E27FC236}">
                  <a16:creationId xmlns:a16="http://schemas.microsoft.com/office/drawing/2014/main" id="{3C41611C-82E5-696C-946D-B65C76E77C47}"/>
                </a:ext>
              </a:extLst>
            </p:cNvPr>
            <p:cNvSpPr txBox="1"/>
            <p:nvPr/>
          </p:nvSpPr>
          <p:spPr>
            <a:xfrm>
              <a:off x="2445744" y="1787963"/>
              <a:ext cx="8901656" cy="632652"/>
            </a:xfrm>
            <a:prstGeom prst="rect">
              <a:avLst/>
            </a:prstGeom>
          </p:spPr>
          <p:txBody>
            <a:bodyPr lIns="0" tIns="0" rIns="0" bIns="0" rtlCol="0" anchor="t">
              <a:spAutoFit/>
            </a:bodyPr>
            <a:lstStyle/>
            <a:p>
              <a:pPr algn="ctr">
                <a:lnSpc>
                  <a:spcPts val="3660"/>
                </a:lnSpc>
              </a:pPr>
              <a:r>
                <a:rPr lang="en-US" sz="3050" dirty="0" err="1">
                  <a:solidFill>
                    <a:srgbClr val="004AAD"/>
                  </a:solidFill>
                  <a:latin typeface="Bungee"/>
                  <a:ea typeface="Bungee"/>
                  <a:cs typeface="Bungee"/>
                  <a:sym typeface="Bungee"/>
                </a:rPr>
                <a:t>Thực</a:t>
              </a:r>
              <a:r>
                <a:rPr lang="en-US" sz="3050" dirty="0">
                  <a:solidFill>
                    <a:srgbClr val="004AAD"/>
                  </a:solidFill>
                  <a:latin typeface="Bungee"/>
                  <a:ea typeface="Bungee"/>
                  <a:cs typeface="Bungee"/>
                  <a:sym typeface="Bungee"/>
                </a:rPr>
                <a:t> </a:t>
              </a:r>
              <a:r>
                <a:rPr lang="en-US" sz="3050" dirty="0" err="1">
                  <a:solidFill>
                    <a:srgbClr val="004AAD"/>
                  </a:solidFill>
                  <a:latin typeface="Bungee"/>
                  <a:ea typeface="Bungee"/>
                  <a:cs typeface="Bungee"/>
                  <a:sym typeface="Bungee"/>
                </a:rPr>
                <a:t>hành</a:t>
              </a:r>
              <a:r>
                <a:rPr lang="en-US" sz="3050" dirty="0">
                  <a:solidFill>
                    <a:srgbClr val="004AAD"/>
                  </a:solidFill>
                  <a:latin typeface="Bungee"/>
                  <a:ea typeface="Bungee"/>
                  <a:cs typeface="Bungee"/>
                  <a:sym typeface="Bungee"/>
                </a:rPr>
                <a:t> – </a:t>
              </a:r>
              <a:r>
                <a:rPr lang="en-US" sz="3050" dirty="0" err="1">
                  <a:solidFill>
                    <a:srgbClr val="004AAD"/>
                  </a:solidFill>
                  <a:latin typeface="Bungee"/>
                  <a:ea typeface="Bungee"/>
                  <a:cs typeface="Bungee"/>
                  <a:sym typeface="Bungee"/>
                </a:rPr>
                <a:t>luyện</a:t>
              </a:r>
              <a:r>
                <a:rPr lang="en-US" sz="3050" dirty="0">
                  <a:solidFill>
                    <a:srgbClr val="004AAD"/>
                  </a:solidFill>
                  <a:latin typeface="Bungee"/>
                  <a:ea typeface="Bungee"/>
                  <a:cs typeface="Bungee"/>
                  <a:sym typeface="Bungee"/>
                </a:rPr>
                <a:t> </a:t>
              </a:r>
              <a:r>
                <a:rPr lang="en-US" sz="3050" dirty="0" err="1">
                  <a:solidFill>
                    <a:srgbClr val="004AAD"/>
                  </a:solidFill>
                  <a:latin typeface="Bungee"/>
                  <a:ea typeface="Bungee"/>
                  <a:cs typeface="Bungee"/>
                  <a:sym typeface="Bungee"/>
                </a:rPr>
                <a:t>tập</a:t>
              </a:r>
              <a:endParaRPr lang="en-US" sz="3050" dirty="0">
                <a:solidFill>
                  <a:srgbClr val="004AAD"/>
                </a:solidFill>
                <a:latin typeface="Bungee"/>
                <a:ea typeface="Bungee"/>
                <a:cs typeface="Bungee"/>
                <a:sym typeface="Bungee"/>
              </a:endParaRPr>
            </a:p>
          </p:txBody>
        </p:sp>
        <p:pic>
          <p:nvPicPr>
            <p:cNvPr id="14" name="Picture 13">
              <a:extLst>
                <a:ext uri="{FF2B5EF4-FFF2-40B4-BE49-F238E27FC236}">
                  <a16:creationId xmlns:a16="http://schemas.microsoft.com/office/drawing/2014/main" id="{F01B4150-0781-55AA-39BE-20D99DCDA426}"/>
                </a:ext>
              </a:extLst>
            </p:cNvPr>
            <p:cNvPicPr>
              <a:picLocks noChangeAspect="1"/>
            </p:cNvPicPr>
            <p:nvPr/>
          </p:nvPicPr>
          <p:blipFill>
            <a:blip r:embed="rId2"/>
            <a:srcRect/>
            <a:stretch>
              <a:fillRect/>
            </a:stretch>
          </p:blipFill>
          <p:spPr>
            <a:xfrm rot="986205">
              <a:off x="1167682" y="155436"/>
              <a:ext cx="1320564" cy="1536440"/>
            </a:xfrm>
            <a:prstGeom prst="rect">
              <a:avLst/>
            </a:prstGeom>
          </p:spPr>
        </p:pic>
        <p:pic>
          <p:nvPicPr>
            <p:cNvPr id="15" name="Picture 14">
              <a:extLst>
                <a:ext uri="{FF2B5EF4-FFF2-40B4-BE49-F238E27FC236}">
                  <a16:creationId xmlns:a16="http://schemas.microsoft.com/office/drawing/2014/main" id="{317ACCDC-6AB0-2A74-D1CA-3DB36F9D6E70}"/>
                </a:ext>
              </a:extLst>
            </p:cNvPr>
            <p:cNvPicPr>
              <a:picLocks noChangeAspect="1"/>
            </p:cNvPicPr>
            <p:nvPr/>
          </p:nvPicPr>
          <p:blipFill>
            <a:blip r:embed="rId3"/>
            <a:srcRect/>
            <a:stretch>
              <a:fillRect/>
            </a:stretch>
          </p:blipFill>
          <p:spPr>
            <a:xfrm>
              <a:off x="0" y="508635"/>
              <a:ext cx="1954586" cy="1960831"/>
            </a:xfrm>
            <a:prstGeom prst="rect">
              <a:avLst/>
            </a:prstGeom>
          </p:spPr>
        </p:pic>
        <p:pic>
          <p:nvPicPr>
            <p:cNvPr id="16" name="Picture 15">
              <a:extLst>
                <a:ext uri="{FF2B5EF4-FFF2-40B4-BE49-F238E27FC236}">
                  <a16:creationId xmlns:a16="http://schemas.microsoft.com/office/drawing/2014/main" id="{D7833754-8974-93FC-54E5-042DE9A5499A}"/>
                </a:ext>
              </a:extLst>
            </p:cNvPr>
            <p:cNvPicPr>
              <a:picLocks noChangeAspect="1"/>
            </p:cNvPicPr>
            <p:nvPr/>
          </p:nvPicPr>
          <p:blipFill>
            <a:blip r:embed="rId4"/>
            <a:srcRect/>
            <a:stretch>
              <a:fillRect/>
            </a:stretch>
          </p:blipFill>
          <p:spPr>
            <a:xfrm>
              <a:off x="2090575" y="1225159"/>
              <a:ext cx="1422065" cy="1244307"/>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2E3FC3C-B98F-408B-9359-FF2F99BDADB7}"/>
              </a:ext>
            </a:extLst>
          </p:cNvPr>
          <p:cNvSpPr/>
          <p:nvPr/>
        </p:nvSpPr>
        <p:spPr>
          <a:xfrm>
            <a:off x="514350" y="400050"/>
            <a:ext cx="17259300" cy="948690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ask="http://schemas.microsoft.com/office/drawing/2018/sketchyshapes" sd="3255299097">
                  <a:custGeom>
                    <a:avLst/>
                    <a:gdLst>
                      <a:gd name="connsiteX0" fmla="*/ 0 w 17259300"/>
                      <a:gd name="connsiteY0" fmla="*/ 2157321 h 9486900"/>
                      <a:gd name="connsiteX1" fmla="*/ 2157321 w 17259300"/>
                      <a:gd name="connsiteY1" fmla="*/ 0 h 9486900"/>
                      <a:gd name="connsiteX2" fmla="*/ 15101979 w 17259300"/>
                      <a:gd name="connsiteY2" fmla="*/ 0 h 9486900"/>
                      <a:gd name="connsiteX3" fmla="*/ 17259300 w 17259300"/>
                      <a:gd name="connsiteY3" fmla="*/ 2157321 h 9486900"/>
                      <a:gd name="connsiteX4" fmla="*/ 17259300 w 17259300"/>
                      <a:gd name="connsiteY4" fmla="*/ 7329579 h 9486900"/>
                      <a:gd name="connsiteX5" fmla="*/ 15101979 w 17259300"/>
                      <a:gd name="connsiteY5" fmla="*/ 9486900 h 9486900"/>
                      <a:gd name="connsiteX6" fmla="*/ 2157321 w 17259300"/>
                      <a:gd name="connsiteY6" fmla="*/ 9486900 h 9486900"/>
                      <a:gd name="connsiteX7" fmla="*/ 0 w 17259300"/>
                      <a:gd name="connsiteY7" fmla="*/ 7329579 h 9486900"/>
                      <a:gd name="connsiteX8" fmla="*/ 0 w 17259300"/>
                      <a:gd name="connsiteY8" fmla="*/ 2157321 h 948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9300" h="9486900" fill="none" extrusionOk="0">
                        <a:moveTo>
                          <a:pt x="0" y="2157321"/>
                        </a:moveTo>
                        <a:cubicBezTo>
                          <a:pt x="41342" y="996497"/>
                          <a:pt x="913493" y="-15308"/>
                          <a:pt x="2157321" y="0"/>
                        </a:cubicBezTo>
                        <a:cubicBezTo>
                          <a:pt x="6826118" y="109595"/>
                          <a:pt x="9162049" y="16756"/>
                          <a:pt x="15101979" y="0"/>
                        </a:cubicBezTo>
                        <a:cubicBezTo>
                          <a:pt x="16257234" y="-29944"/>
                          <a:pt x="17308407" y="1148459"/>
                          <a:pt x="17259300" y="2157321"/>
                        </a:cubicBezTo>
                        <a:cubicBezTo>
                          <a:pt x="17202982" y="4181457"/>
                          <a:pt x="17292211" y="6729220"/>
                          <a:pt x="17259300" y="7329579"/>
                        </a:cubicBezTo>
                        <a:cubicBezTo>
                          <a:pt x="17110750" y="8571906"/>
                          <a:pt x="16318895" y="9484345"/>
                          <a:pt x="15101979" y="9486900"/>
                        </a:cubicBezTo>
                        <a:cubicBezTo>
                          <a:pt x="13778500" y="9350699"/>
                          <a:pt x="6693589" y="9412124"/>
                          <a:pt x="2157321" y="9486900"/>
                        </a:cubicBezTo>
                        <a:cubicBezTo>
                          <a:pt x="913916" y="9415468"/>
                          <a:pt x="-181062" y="8444261"/>
                          <a:pt x="0" y="7329579"/>
                        </a:cubicBezTo>
                        <a:cubicBezTo>
                          <a:pt x="-157566" y="5194716"/>
                          <a:pt x="130870" y="4242018"/>
                          <a:pt x="0" y="2157321"/>
                        </a:cubicBezTo>
                        <a:close/>
                      </a:path>
                      <a:path w="17259300" h="9486900" stroke="0" extrusionOk="0">
                        <a:moveTo>
                          <a:pt x="0" y="2157321"/>
                        </a:moveTo>
                        <a:cubicBezTo>
                          <a:pt x="-67508" y="814344"/>
                          <a:pt x="1067286" y="-135376"/>
                          <a:pt x="2157321" y="0"/>
                        </a:cubicBezTo>
                        <a:cubicBezTo>
                          <a:pt x="7448336" y="47539"/>
                          <a:pt x="11221928" y="42437"/>
                          <a:pt x="15101979" y="0"/>
                        </a:cubicBezTo>
                        <a:cubicBezTo>
                          <a:pt x="16354438" y="-32323"/>
                          <a:pt x="17306792" y="889621"/>
                          <a:pt x="17259300" y="2157321"/>
                        </a:cubicBezTo>
                        <a:cubicBezTo>
                          <a:pt x="17176933" y="3595052"/>
                          <a:pt x="17277313" y="6002532"/>
                          <a:pt x="17259300" y="7329579"/>
                        </a:cubicBezTo>
                        <a:cubicBezTo>
                          <a:pt x="17279484" y="8581195"/>
                          <a:pt x="16221765" y="9411063"/>
                          <a:pt x="15101979" y="9486900"/>
                        </a:cubicBezTo>
                        <a:cubicBezTo>
                          <a:pt x="12713800" y="9460546"/>
                          <a:pt x="4448294" y="9368044"/>
                          <a:pt x="2157321" y="9486900"/>
                        </a:cubicBezTo>
                        <a:cubicBezTo>
                          <a:pt x="807315" y="9330211"/>
                          <a:pt x="54690" y="8587333"/>
                          <a:pt x="0" y="7329579"/>
                        </a:cubicBezTo>
                        <a:cubicBezTo>
                          <a:pt x="88535" y="5198372"/>
                          <a:pt x="49637" y="3618973"/>
                          <a:pt x="0" y="21573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4" name="Rectangle 3">
            <a:extLst>
              <a:ext uri="{FF2B5EF4-FFF2-40B4-BE49-F238E27FC236}">
                <a16:creationId xmlns:a16="http://schemas.microsoft.com/office/drawing/2014/main" id="{2D2C8678-456C-4DF3-8263-CFEB01D7EBAB}"/>
              </a:ext>
            </a:extLst>
          </p:cNvPr>
          <p:cNvSpPr/>
          <p:nvPr/>
        </p:nvSpPr>
        <p:spPr>
          <a:xfrm>
            <a:off x="1763697" y="648207"/>
            <a:ext cx="14646317" cy="1384995"/>
          </a:xfrm>
          <a:prstGeom prst="rect">
            <a:avLst/>
          </a:prstGeom>
          <a:noFill/>
        </p:spPr>
        <p:txBody>
          <a:bodyPr wrap="none" lIns="137160" tIns="68580" rIns="137160" bIns="68580">
            <a:spAutoFit/>
          </a:bodyPr>
          <a:lstStyle/>
          <a:p>
            <a:pPr algn="ctr"/>
            <a:r>
              <a:rPr lang="en-SG" sz="8100" b="1">
                <a:ln w="13462">
                  <a:solidFill>
                    <a:schemeClr val="bg1"/>
                  </a:solidFill>
                  <a:prstDash val="solid"/>
                </a:ln>
                <a:solidFill>
                  <a:srgbClr val="FF0066"/>
                </a:solidFill>
                <a:effectLst>
                  <a:outerShdw dist="38100" dir="2700000" algn="bl" rotWithShape="0">
                    <a:schemeClr val="accent5"/>
                  </a:outerShdw>
                </a:effectLst>
                <a:latin typeface="#9Slide07 Cadena" panose="02000503000000020004" pitchFamily="2" charset="0"/>
              </a:rPr>
              <a:t>TIÊU CHÍ ĐỌC VÀ NHẬN XÉT</a:t>
            </a:r>
            <a:endParaRPr lang="en-US" sz="8100" b="1">
              <a:ln w="13462">
                <a:solidFill>
                  <a:schemeClr val="bg1"/>
                </a:solidFill>
                <a:prstDash val="solid"/>
              </a:ln>
              <a:solidFill>
                <a:srgbClr val="FF0066"/>
              </a:solidFill>
              <a:effectLst>
                <a:outerShdw dist="38100" dir="2700000" algn="bl" rotWithShape="0">
                  <a:schemeClr val="accent5"/>
                </a:outerShdw>
              </a:effectLst>
              <a:latin typeface="#9Slide07 Cadena" panose="02000503000000020004" pitchFamily="2" charset="0"/>
            </a:endParaRPr>
          </a:p>
        </p:txBody>
      </p:sp>
      <p:grpSp>
        <p:nvGrpSpPr>
          <p:cNvPr id="13" name="Group 12">
            <a:extLst>
              <a:ext uri="{FF2B5EF4-FFF2-40B4-BE49-F238E27FC236}">
                <a16:creationId xmlns:a16="http://schemas.microsoft.com/office/drawing/2014/main" id="{29EFB8A1-2111-4209-80CD-2ACFE7ECCF00}"/>
              </a:ext>
            </a:extLst>
          </p:cNvPr>
          <p:cNvGrpSpPr/>
          <p:nvPr/>
        </p:nvGrpSpPr>
        <p:grpSpPr>
          <a:xfrm>
            <a:off x="9082722" y="3359859"/>
            <a:ext cx="7262180" cy="5532082"/>
            <a:chOff x="6055147" y="2239905"/>
            <a:chExt cx="4841453" cy="3688055"/>
          </a:xfrm>
        </p:grpSpPr>
        <p:grpSp>
          <p:nvGrpSpPr>
            <p:cNvPr id="38" name="Group 37">
              <a:extLst>
                <a:ext uri="{FF2B5EF4-FFF2-40B4-BE49-F238E27FC236}">
                  <a16:creationId xmlns:a16="http://schemas.microsoft.com/office/drawing/2014/main" id="{847E7D12-1ED8-4E84-9551-E790886BC0E1}"/>
                </a:ext>
              </a:extLst>
            </p:cNvPr>
            <p:cNvGrpSpPr/>
            <p:nvPr/>
          </p:nvGrpSpPr>
          <p:grpSpPr>
            <a:xfrm>
              <a:off x="6087813" y="3520840"/>
              <a:ext cx="4771249" cy="974960"/>
              <a:chOff x="6055147" y="2239905"/>
              <a:chExt cx="4771249" cy="974960"/>
            </a:xfrm>
          </p:grpSpPr>
          <p:sp>
            <p:nvSpPr>
              <p:cNvPr id="39" name="Star: 5 Points 38">
                <a:extLst>
                  <a:ext uri="{FF2B5EF4-FFF2-40B4-BE49-F238E27FC236}">
                    <a16:creationId xmlns:a16="http://schemas.microsoft.com/office/drawing/2014/main" id="{8A327789-141C-41FD-B745-9F9994E2557F}"/>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40" name="Star: 5 Points 39">
                <a:extLst>
                  <a:ext uri="{FF2B5EF4-FFF2-40B4-BE49-F238E27FC236}">
                    <a16:creationId xmlns:a16="http://schemas.microsoft.com/office/drawing/2014/main" id="{C586068D-0B92-4A19-8B5E-266228CC697A}"/>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44" name="Star: 5 Points 43">
                <a:extLst>
                  <a:ext uri="{FF2B5EF4-FFF2-40B4-BE49-F238E27FC236}">
                    <a16:creationId xmlns:a16="http://schemas.microsoft.com/office/drawing/2014/main" id="{8548AB4C-5273-4837-9DD9-398417FB5A02}"/>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grpSp>
        <p:grpSp>
          <p:nvGrpSpPr>
            <p:cNvPr id="9" name="Group 8">
              <a:extLst>
                <a:ext uri="{FF2B5EF4-FFF2-40B4-BE49-F238E27FC236}">
                  <a16:creationId xmlns:a16="http://schemas.microsoft.com/office/drawing/2014/main" id="{D1C1B226-423B-48D8-919A-1D27A8407737}"/>
                </a:ext>
              </a:extLst>
            </p:cNvPr>
            <p:cNvGrpSpPr/>
            <p:nvPr/>
          </p:nvGrpSpPr>
          <p:grpSpPr>
            <a:xfrm>
              <a:off x="6055147" y="2239905"/>
              <a:ext cx="4771249" cy="974960"/>
              <a:chOff x="6055147" y="2239905"/>
              <a:chExt cx="4771249" cy="974960"/>
            </a:xfrm>
          </p:grpSpPr>
          <p:sp>
            <p:nvSpPr>
              <p:cNvPr id="2" name="Star: 5 Points 1">
                <a:extLst>
                  <a:ext uri="{FF2B5EF4-FFF2-40B4-BE49-F238E27FC236}">
                    <a16:creationId xmlns:a16="http://schemas.microsoft.com/office/drawing/2014/main" id="{634DA71A-4C08-4F2D-B718-710D7EBF50B8}"/>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35" name="Star: 5 Points 34">
                <a:extLst>
                  <a:ext uri="{FF2B5EF4-FFF2-40B4-BE49-F238E27FC236}">
                    <a16:creationId xmlns:a16="http://schemas.microsoft.com/office/drawing/2014/main" id="{BF115228-A0A9-4733-ADA9-ACFF8EB3C410}"/>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36" name="Star: 5 Points 35">
                <a:extLst>
                  <a:ext uri="{FF2B5EF4-FFF2-40B4-BE49-F238E27FC236}">
                    <a16:creationId xmlns:a16="http://schemas.microsoft.com/office/drawing/2014/main" id="{0D9EBB19-CEF4-4CD1-9309-B62E17D1D0FF}"/>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grpSp>
        <p:grpSp>
          <p:nvGrpSpPr>
            <p:cNvPr id="45" name="Group 44">
              <a:extLst>
                <a:ext uri="{FF2B5EF4-FFF2-40B4-BE49-F238E27FC236}">
                  <a16:creationId xmlns:a16="http://schemas.microsoft.com/office/drawing/2014/main" id="{B9531B83-AF14-4361-B426-F531E5FCA7E3}"/>
                </a:ext>
              </a:extLst>
            </p:cNvPr>
            <p:cNvGrpSpPr/>
            <p:nvPr/>
          </p:nvGrpSpPr>
          <p:grpSpPr>
            <a:xfrm>
              <a:off x="6125351" y="4953000"/>
              <a:ext cx="4771249" cy="974960"/>
              <a:chOff x="6055147" y="2239905"/>
              <a:chExt cx="4771249" cy="974960"/>
            </a:xfrm>
          </p:grpSpPr>
          <p:sp>
            <p:nvSpPr>
              <p:cNvPr id="48" name="Star: 5 Points 47">
                <a:extLst>
                  <a:ext uri="{FF2B5EF4-FFF2-40B4-BE49-F238E27FC236}">
                    <a16:creationId xmlns:a16="http://schemas.microsoft.com/office/drawing/2014/main" id="{2BAB334F-378D-4F1E-A7EB-B00505344242}"/>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49" name="Star: 5 Points 48">
                <a:extLst>
                  <a:ext uri="{FF2B5EF4-FFF2-40B4-BE49-F238E27FC236}">
                    <a16:creationId xmlns:a16="http://schemas.microsoft.com/office/drawing/2014/main" id="{A6C08788-95C6-4FCF-B134-6B51CD20CEE2}"/>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50" name="Star: 5 Points 49">
                <a:extLst>
                  <a:ext uri="{FF2B5EF4-FFF2-40B4-BE49-F238E27FC236}">
                    <a16:creationId xmlns:a16="http://schemas.microsoft.com/office/drawing/2014/main" id="{78DAD9C9-E179-4315-9FA8-995EE34182A7}"/>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grpSp>
      </p:grpSp>
      <p:sp>
        <p:nvSpPr>
          <p:cNvPr id="5" name="Rectangle: Rounded Corners 4">
            <a:extLst>
              <a:ext uri="{FF2B5EF4-FFF2-40B4-BE49-F238E27FC236}">
                <a16:creationId xmlns:a16="http://schemas.microsoft.com/office/drawing/2014/main" id="{6FD00A2D-CE44-41D7-B936-A5B2AD83DB52}"/>
              </a:ext>
            </a:extLst>
          </p:cNvPr>
          <p:cNvSpPr/>
          <p:nvPr/>
        </p:nvSpPr>
        <p:spPr>
          <a:xfrm>
            <a:off x="852591" y="3233397"/>
            <a:ext cx="7948510" cy="163415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2">
                    <a:lumMod val="75000"/>
                  </a:schemeClr>
                </a:solidFill>
                <a:latin typeface="Calibri" panose="020F0502020204030204" pitchFamily="34" charset="0"/>
                <a:cs typeface="Calibri" panose="020F0502020204030204" pitchFamily="34" charset="0"/>
              </a:rPr>
              <a:t>Đọc</a:t>
            </a:r>
            <a:r>
              <a:rPr lang="en-SG" sz="4800" b="1">
                <a:solidFill>
                  <a:schemeClr val="accent2">
                    <a:lumMod val="75000"/>
                  </a:schemeClr>
                </a:solidFill>
                <a:latin typeface="Calibri" panose="020F0502020204030204" pitchFamily="34" charset="0"/>
                <a:cs typeface="Calibri" panose="020F0502020204030204" pitchFamily="34" charset="0"/>
              </a:rPr>
              <a:t> đúng tiếng, đúng từ, </a:t>
            </a:r>
          </a:p>
          <a:p>
            <a:pPr algn="ctr"/>
            <a:r>
              <a:rPr lang="en-SG" sz="4800" b="1">
                <a:solidFill>
                  <a:schemeClr val="accent2">
                    <a:lumMod val="75000"/>
                  </a:schemeClr>
                </a:solidFill>
                <a:latin typeface="Calibri" panose="020F0502020204030204" pitchFamily="34" charset="0"/>
                <a:cs typeface="Calibri" panose="020F0502020204030204" pitchFamily="34" charset="0"/>
              </a:rPr>
              <a:t>l</a:t>
            </a:r>
            <a:r>
              <a:rPr lang="vi-VN" sz="4800" b="1">
                <a:solidFill>
                  <a:schemeClr val="accent2">
                    <a:lumMod val="75000"/>
                  </a:schemeClr>
                </a:solidFill>
                <a:latin typeface="Calibri" panose="020F0502020204030204" pitchFamily="34" charset="0"/>
                <a:cs typeface="Calibri" panose="020F0502020204030204" pitchFamily="34" charset="0"/>
              </a:rPr>
              <a:t>ưu</a:t>
            </a:r>
            <a:r>
              <a:rPr lang="en-SG" sz="4800" b="1">
                <a:solidFill>
                  <a:schemeClr val="accent2">
                    <a:lumMod val="75000"/>
                  </a:schemeClr>
                </a:solidFill>
                <a:latin typeface="Calibri" panose="020F0502020204030204" pitchFamily="34" charset="0"/>
                <a:cs typeface="Calibri" panose="020F0502020204030204" pitchFamily="34" charset="0"/>
              </a:rPr>
              <a:t> loát, mạch lạc</a:t>
            </a:r>
            <a:endParaRPr lang="en-US" sz="4800" b="1">
              <a:solidFill>
                <a:schemeClr val="accent2">
                  <a:lumMod val="75000"/>
                </a:schemeClr>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B073F3B6-E130-4172-9BEE-B740298A0A90}"/>
              </a:ext>
            </a:extLst>
          </p:cNvPr>
          <p:cNvSpPr/>
          <p:nvPr/>
        </p:nvSpPr>
        <p:spPr>
          <a:xfrm>
            <a:off x="1014429" y="5318639"/>
            <a:ext cx="7948510" cy="163415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4800" b="1" dirty="0" err="1">
                <a:solidFill>
                  <a:schemeClr val="accent2">
                    <a:lumMod val="75000"/>
                  </a:schemeClr>
                </a:solidFill>
                <a:latin typeface="Calibri" panose="020F0502020204030204" pitchFamily="34" charset="0"/>
                <a:cs typeface="Calibri" panose="020F0502020204030204" pitchFamily="34" charset="0"/>
              </a:rPr>
              <a:t>cụm</a:t>
            </a:r>
            <a:r>
              <a:rPr lang="en-SG" sz="4800" b="1" dirty="0">
                <a:solidFill>
                  <a:schemeClr val="accent2">
                    <a:lumMod val="75000"/>
                  </a:schemeClr>
                </a:solidFill>
                <a:latin typeface="Calibri" panose="020F0502020204030204" pitchFamily="34" charset="0"/>
                <a:cs typeface="Calibri" panose="020F0502020204030204" pitchFamily="34" charset="0"/>
              </a:rPr>
              <a:t> </a:t>
            </a:r>
            <a:r>
              <a:rPr lang="en-SG" sz="4800" b="1" dirty="0" err="1">
                <a:solidFill>
                  <a:schemeClr val="accent2">
                    <a:lumMod val="75000"/>
                  </a:schemeClr>
                </a:solidFill>
                <a:latin typeface="Calibri" panose="020F0502020204030204" pitchFamily="34" charset="0"/>
                <a:cs typeface="Calibri" panose="020F0502020204030204" pitchFamily="34" charset="0"/>
              </a:rPr>
              <a:t>từ</a:t>
            </a:r>
            <a:r>
              <a:rPr lang="en-SG" sz="4800" b="1" dirty="0">
                <a:solidFill>
                  <a:schemeClr val="accent2">
                    <a:lumMod val="75000"/>
                  </a:schemeClr>
                </a:solidFill>
                <a:latin typeface="Calibri" panose="020F0502020204030204" pitchFamily="34" charset="0"/>
                <a:cs typeface="Calibri" panose="020F0502020204030204" pitchFamily="34" charset="0"/>
              </a:rPr>
              <a:t> </a:t>
            </a:r>
            <a:r>
              <a:rPr lang="en-SG" sz="4800" b="1" dirty="0" err="1">
                <a:solidFill>
                  <a:schemeClr val="accent2">
                    <a:lumMod val="75000"/>
                  </a:schemeClr>
                </a:solidFill>
                <a:latin typeface="Calibri" panose="020F0502020204030204" pitchFamily="34" charset="0"/>
                <a:cs typeface="Calibri" panose="020F0502020204030204" pitchFamily="34" charset="0"/>
              </a:rPr>
              <a:t>rõ</a:t>
            </a:r>
            <a:r>
              <a:rPr lang="en-SG" sz="4800" b="1" dirty="0">
                <a:solidFill>
                  <a:schemeClr val="accent2">
                    <a:lumMod val="75000"/>
                  </a:schemeClr>
                </a:solidFill>
                <a:latin typeface="Calibri" panose="020F0502020204030204" pitchFamily="34" charset="0"/>
                <a:cs typeface="Calibri" panose="020F0502020204030204" pitchFamily="34" charset="0"/>
              </a:rPr>
              <a:t> </a:t>
            </a:r>
            <a:r>
              <a:rPr lang="en-SG" sz="4800" b="1" dirty="0" err="1">
                <a:solidFill>
                  <a:schemeClr val="accent2">
                    <a:lumMod val="75000"/>
                  </a:schemeClr>
                </a:solidFill>
                <a:latin typeface="Calibri" panose="020F0502020204030204" pitchFamily="34" charset="0"/>
                <a:cs typeface="Calibri" panose="020F0502020204030204" pitchFamily="34" charset="0"/>
              </a:rPr>
              <a:t>nghĩa</a:t>
            </a:r>
            <a:endParaRPr lang="vi-VN" sz="4800" b="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A5001F8-4FB6-4D50-AD7C-ABDBD3CFBEB1}"/>
              </a:ext>
            </a:extLst>
          </p:cNvPr>
          <p:cNvSpPr/>
          <p:nvPr/>
        </p:nvSpPr>
        <p:spPr>
          <a:xfrm>
            <a:off x="852591" y="7395543"/>
            <a:ext cx="7948510" cy="163415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err="1">
                <a:solidFill>
                  <a:schemeClr val="accent2">
                    <a:lumMod val="75000"/>
                  </a:schemeClr>
                </a:solidFill>
                <a:latin typeface="Calibri" panose="020F0502020204030204" pitchFamily="34" charset="0"/>
                <a:cs typeface="Calibri" panose="020F0502020204030204" pitchFamily="34" charset="0"/>
              </a:rPr>
              <a:t>Cường</a:t>
            </a:r>
            <a:r>
              <a:rPr lang="vi-VN" sz="4800" b="1" dirty="0">
                <a:solidFill>
                  <a:schemeClr val="accent2">
                    <a:lumMod val="75000"/>
                  </a:schemeClr>
                </a:solidFill>
                <a:latin typeface="Calibri" panose="020F0502020204030204" pitchFamily="34" charset="0"/>
                <a:cs typeface="Calibri" panose="020F0502020204030204" pitchFamily="34" charset="0"/>
              </a:rPr>
              <a:t> </a:t>
            </a:r>
            <a:r>
              <a:rPr lang="vi-VN" sz="4800" b="1" dirty="0" err="1">
                <a:solidFill>
                  <a:schemeClr val="accent2">
                    <a:lumMod val="75000"/>
                  </a:schemeClr>
                </a:solidFill>
                <a:latin typeface="Calibri" panose="020F0502020204030204" pitchFamily="34" charset="0"/>
                <a:cs typeface="Calibri" panose="020F0502020204030204" pitchFamily="34" charset="0"/>
              </a:rPr>
              <a:t>độ</a:t>
            </a:r>
            <a:r>
              <a:rPr lang="vi-VN" sz="4800" b="1" dirty="0">
                <a:solidFill>
                  <a:schemeClr val="accent2">
                    <a:lumMod val="75000"/>
                  </a:schemeClr>
                </a:solidFill>
                <a:latin typeface="Calibri" panose="020F0502020204030204" pitchFamily="34" charset="0"/>
                <a:cs typeface="Calibri" panose="020F0502020204030204" pitchFamily="34" charset="0"/>
              </a:rPr>
              <a:t> </a:t>
            </a:r>
            <a:r>
              <a:rPr lang="vi-VN" sz="4800" b="1" dirty="0" err="1">
                <a:solidFill>
                  <a:schemeClr val="accent2">
                    <a:lumMod val="75000"/>
                  </a:schemeClr>
                </a:solidFill>
                <a:latin typeface="Calibri" panose="020F0502020204030204" pitchFamily="34" charset="0"/>
                <a:cs typeface="Calibri" panose="020F0502020204030204" pitchFamily="34" charset="0"/>
              </a:rPr>
              <a:t>đọc</a:t>
            </a:r>
            <a:r>
              <a:rPr lang="vi-VN" sz="4800" b="1" dirty="0">
                <a:solidFill>
                  <a:schemeClr val="accent2">
                    <a:lumMod val="75000"/>
                  </a:schemeClr>
                </a:solidFill>
                <a:latin typeface="Calibri" panose="020F0502020204030204" pitchFamily="34" charset="0"/>
                <a:cs typeface="Calibri" panose="020F0502020204030204" pitchFamily="34" charset="0"/>
              </a:rPr>
              <a:t>, </a:t>
            </a:r>
            <a:r>
              <a:rPr lang="en-US" sz="4800" b="1" dirty="0" err="1">
                <a:solidFill>
                  <a:schemeClr val="accent2">
                    <a:lumMod val="75000"/>
                  </a:schemeClr>
                </a:solidFill>
                <a:latin typeface="Calibri" panose="020F0502020204030204" pitchFamily="34" charset="0"/>
                <a:cs typeface="Calibri" panose="020F0502020204030204" pitchFamily="34" charset="0"/>
              </a:rPr>
              <a:t>giọng</a:t>
            </a:r>
            <a:r>
              <a:rPr lang="en-US" sz="4800" b="1" dirty="0">
                <a:solidFill>
                  <a:schemeClr val="accent2">
                    <a:lumMod val="75000"/>
                  </a:schemeClr>
                </a:solidFill>
                <a:latin typeface="Calibri" panose="020F0502020204030204" pitchFamily="34" charset="0"/>
                <a:cs typeface="Calibri" panose="020F0502020204030204" pitchFamily="34" charset="0"/>
              </a:rPr>
              <a:t> </a:t>
            </a:r>
            <a:r>
              <a:rPr lang="vi-VN" sz="4800" b="1" dirty="0" err="1">
                <a:solidFill>
                  <a:schemeClr val="accent2">
                    <a:lumMod val="75000"/>
                  </a:schemeClr>
                </a:solidFill>
                <a:latin typeface="Calibri" panose="020F0502020204030204" pitchFamily="34" charset="0"/>
                <a:cs typeface="Calibri" panose="020F0502020204030204" pitchFamily="34" charset="0"/>
              </a:rPr>
              <a:t>đọc</a:t>
            </a:r>
            <a:r>
              <a:rPr lang="vi-VN" sz="4800" b="1" dirty="0">
                <a:solidFill>
                  <a:schemeClr val="accent2">
                    <a:lumMod val="75000"/>
                  </a:schemeClr>
                </a:solidFill>
                <a:latin typeface="Calibri" panose="020F0502020204030204" pitchFamily="34" charset="0"/>
                <a:cs typeface="Calibri" panose="020F0502020204030204" pitchFamily="34" charset="0"/>
              </a:rPr>
              <a:t> </a:t>
            </a:r>
            <a:r>
              <a:rPr lang="vi-VN" sz="4800" b="1" dirty="0" err="1">
                <a:solidFill>
                  <a:schemeClr val="accent2">
                    <a:lumMod val="75000"/>
                  </a:schemeClr>
                </a:solidFill>
                <a:latin typeface="Calibri" panose="020F0502020204030204" pitchFamily="34" charset="0"/>
                <a:cs typeface="Calibri" panose="020F0502020204030204" pitchFamily="34" charset="0"/>
              </a:rPr>
              <a:t>đạt</a:t>
            </a:r>
            <a:r>
              <a:rPr lang="vi-VN" sz="4800" b="1" dirty="0">
                <a:solidFill>
                  <a:schemeClr val="accent2">
                    <a:lumMod val="75000"/>
                  </a:schemeClr>
                </a:solidFill>
                <a:latin typeface="Calibri" panose="020F0502020204030204" pitchFamily="34" charset="0"/>
                <a:cs typeface="Calibri" panose="020F0502020204030204" pitchFamily="34" charset="0"/>
              </a:rPr>
              <a:t> yêu </a:t>
            </a:r>
            <a:r>
              <a:rPr lang="vi-VN" sz="4800" b="1" dirty="0" err="1">
                <a:solidFill>
                  <a:schemeClr val="accent2">
                    <a:lumMod val="75000"/>
                  </a:schemeClr>
                </a:solidFill>
                <a:latin typeface="Calibri" panose="020F0502020204030204" pitchFamily="34" charset="0"/>
                <a:cs typeface="Calibri" panose="020F0502020204030204" pitchFamily="34" charset="0"/>
              </a:rPr>
              <a:t>cầu</a:t>
            </a:r>
            <a:r>
              <a:rPr lang="en-US" sz="4800" b="1" dirty="0">
                <a:solidFill>
                  <a:schemeClr val="accent2">
                    <a:lumMod val="75000"/>
                  </a:schemeClr>
                </a:solidFill>
                <a:latin typeface="Calibri" panose="020F0502020204030204" pitchFamily="34" charset="0"/>
                <a:cs typeface="Calibri" panose="020F0502020204030204" pitchFamily="34" charset="0"/>
              </a:rPr>
              <a:t>, </a:t>
            </a:r>
            <a:r>
              <a:rPr lang="en-US" sz="4800" b="1" dirty="0" err="1">
                <a:solidFill>
                  <a:schemeClr val="accent2">
                    <a:lumMod val="75000"/>
                  </a:schemeClr>
                </a:solidFill>
                <a:latin typeface="Calibri" panose="020F0502020204030204" pitchFamily="34" charset="0"/>
                <a:cs typeface="Calibri" panose="020F0502020204030204" pitchFamily="34" charset="0"/>
              </a:rPr>
              <a:t>phù</a:t>
            </a:r>
            <a:r>
              <a:rPr lang="en-US" sz="4800" b="1" dirty="0">
                <a:solidFill>
                  <a:schemeClr val="accent2">
                    <a:lumMod val="75000"/>
                  </a:schemeClr>
                </a:solidFill>
                <a:latin typeface="Calibri" panose="020F0502020204030204" pitchFamily="34" charset="0"/>
                <a:cs typeface="Calibri" panose="020F0502020204030204" pitchFamily="34" charset="0"/>
              </a:rPr>
              <a:t> </a:t>
            </a:r>
            <a:r>
              <a:rPr lang="en-US" sz="4800" b="1" dirty="0" err="1">
                <a:solidFill>
                  <a:schemeClr val="accent2">
                    <a:lumMod val="75000"/>
                  </a:schemeClr>
                </a:solidFill>
                <a:latin typeface="Calibri" panose="020F0502020204030204" pitchFamily="34" charset="0"/>
                <a:cs typeface="Calibri" panose="020F0502020204030204" pitchFamily="34" charset="0"/>
              </a:rPr>
              <a:t>hợp</a:t>
            </a:r>
            <a:endParaRPr lang="vi-VN" sz="4800" b="1" dirty="0">
              <a:solidFill>
                <a:schemeClr val="accent2">
                  <a:lumMod val="7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06BAFE0-E3E4-4B02-8347-714F018D2F07}"/>
              </a:ext>
            </a:extLst>
          </p:cNvPr>
          <p:cNvSpPr txBox="1"/>
          <p:nvPr/>
        </p:nvSpPr>
        <p:spPr>
          <a:xfrm>
            <a:off x="2512539" y="2376775"/>
            <a:ext cx="4229098" cy="830997"/>
          </a:xfrm>
          <a:prstGeom prst="rect">
            <a:avLst/>
          </a:prstGeom>
          <a:noFill/>
        </p:spPr>
        <p:txBody>
          <a:bodyPr wrap="square" lIns="0" tIns="0" rIns="0" bIns="0" rtlCol="0">
            <a:spAutoFit/>
          </a:bodyPr>
          <a:lstStyle/>
          <a:p>
            <a:pPr algn="ctr"/>
            <a:r>
              <a:rPr lang="en-SG" sz="5400" b="1" dirty="0">
                <a:solidFill>
                  <a:srgbClr val="257997"/>
                </a:solidFill>
                <a:latin typeface="#9Slide07 Cadena" panose="02000503000000020004" pitchFamily="2" charset="0"/>
                <a:cs typeface="Calibri" panose="020F0502020204030204" pitchFamily="34" charset="0"/>
              </a:rPr>
              <a:t>TIÊU CHÍ</a:t>
            </a:r>
            <a:endParaRPr lang="en-US" sz="5400" b="1" dirty="0">
              <a:solidFill>
                <a:srgbClr val="257997"/>
              </a:solidFill>
              <a:latin typeface="#9Slide07 Cadena" panose="02000503000000020004" pitchFamily="2" charset="0"/>
              <a:cs typeface="Calibri" panose="020F0502020204030204" pitchFamily="34" charset="0"/>
            </a:endParaRPr>
          </a:p>
        </p:txBody>
      </p:sp>
      <p:sp>
        <p:nvSpPr>
          <p:cNvPr id="10" name="TextBox 9">
            <a:extLst>
              <a:ext uri="{FF2B5EF4-FFF2-40B4-BE49-F238E27FC236}">
                <a16:creationId xmlns:a16="http://schemas.microsoft.com/office/drawing/2014/main" id="{61054695-1BB9-4834-9518-FB5D7738DC1A}"/>
              </a:ext>
            </a:extLst>
          </p:cNvPr>
          <p:cNvSpPr txBox="1"/>
          <p:nvPr/>
        </p:nvSpPr>
        <p:spPr>
          <a:xfrm>
            <a:off x="7772403" y="2504968"/>
            <a:ext cx="4229098" cy="646331"/>
          </a:xfrm>
          <a:prstGeom prst="rect">
            <a:avLst/>
          </a:prstGeom>
          <a:noFill/>
        </p:spPr>
        <p:txBody>
          <a:bodyPr wrap="square" lIns="0" tIns="0" rIns="0" bIns="0" rtlCol="0">
            <a:spAutoFit/>
          </a:bodyPr>
          <a:lstStyle/>
          <a:p>
            <a:pPr algn="ctr"/>
            <a:r>
              <a:rPr lang="en-SG" sz="4200" b="1">
                <a:solidFill>
                  <a:srgbClr val="116B8B"/>
                </a:solidFill>
                <a:latin typeface="#9Slide07 Cadena" panose="02000503000000020004" pitchFamily="2" charset="0"/>
                <a:cs typeface="Calibri" panose="020F0502020204030204" pitchFamily="34" charset="0"/>
              </a:rPr>
              <a:t>Bình th</a:t>
            </a:r>
            <a:r>
              <a:rPr lang="vi-VN" sz="4200" b="1">
                <a:solidFill>
                  <a:srgbClr val="116B8B"/>
                </a:solidFill>
                <a:latin typeface="#9Slide07 Cadena" panose="02000503000000020004" pitchFamily="2" charset="0"/>
                <a:cs typeface="Calibri" panose="020F0502020204030204" pitchFamily="34" charset="0"/>
              </a:rPr>
              <a:t>ường</a:t>
            </a:r>
            <a:endParaRPr lang="en-US" sz="4200" b="1">
              <a:solidFill>
                <a:srgbClr val="116B8B"/>
              </a:solidFill>
              <a:latin typeface="#9Slide07 Cadena" panose="02000503000000020004" pitchFamily="2" charset="0"/>
              <a:cs typeface="Calibri" panose="020F0502020204030204" pitchFamily="34" charset="0"/>
            </a:endParaRPr>
          </a:p>
        </p:txBody>
      </p:sp>
      <p:sp>
        <p:nvSpPr>
          <p:cNvPr id="11" name="TextBox 10">
            <a:extLst>
              <a:ext uri="{FF2B5EF4-FFF2-40B4-BE49-F238E27FC236}">
                <a16:creationId xmlns:a16="http://schemas.microsoft.com/office/drawing/2014/main" id="{90FE6DE2-02A4-4522-8C39-049715952AC6}"/>
              </a:ext>
            </a:extLst>
          </p:cNvPr>
          <p:cNvSpPr txBox="1"/>
          <p:nvPr/>
        </p:nvSpPr>
        <p:spPr>
          <a:xfrm>
            <a:off x="11772901" y="2554071"/>
            <a:ext cx="1874518" cy="646331"/>
          </a:xfrm>
          <a:prstGeom prst="rect">
            <a:avLst/>
          </a:prstGeom>
          <a:noFill/>
        </p:spPr>
        <p:txBody>
          <a:bodyPr wrap="square" lIns="0" tIns="0" rIns="0" bIns="0" rtlCol="0">
            <a:spAutoFit/>
          </a:bodyPr>
          <a:lstStyle/>
          <a:p>
            <a:pPr algn="ctr"/>
            <a:r>
              <a:rPr lang="en-SG" sz="4200" b="1">
                <a:solidFill>
                  <a:srgbClr val="116B8B"/>
                </a:solidFill>
                <a:latin typeface="#9Slide07 Cadena" panose="02000503000000020004" pitchFamily="2" charset="0"/>
                <a:cs typeface="Calibri" panose="020F0502020204030204" pitchFamily="34" charset="0"/>
              </a:rPr>
              <a:t>Tốt</a:t>
            </a:r>
            <a:endParaRPr lang="en-US" sz="4200" b="1">
              <a:solidFill>
                <a:srgbClr val="116B8B"/>
              </a:solidFill>
              <a:latin typeface="#9Slide07 Cadena" panose="02000503000000020004" pitchFamily="2" charset="0"/>
              <a:cs typeface="Calibri" panose="020F0502020204030204" pitchFamily="34" charset="0"/>
            </a:endParaRPr>
          </a:p>
        </p:txBody>
      </p:sp>
      <p:sp>
        <p:nvSpPr>
          <p:cNvPr id="12" name="TextBox 11">
            <a:extLst>
              <a:ext uri="{FF2B5EF4-FFF2-40B4-BE49-F238E27FC236}">
                <a16:creationId xmlns:a16="http://schemas.microsoft.com/office/drawing/2014/main" id="{4F4BE14B-E940-460E-9E88-0C1A0751E10E}"/>
              </a:ext>
            </a:extLst>
          </p:cNvPr>
          <p:cNvSpPr txBox="1"/>
          <p:nvPr/>
        </p:nvSpPr>
        <p:spPr>
          <a:xfrm>
            <a:off x="13830299" y="2504968"/>
            <a:ext cx="2919306" cy="646331"/>
          </a:xfrm>
          <a:prstGeom prst="rect">
            <a:avLst/>
          </a:prstGeom>
          <a:noFill/>
        </p:spPr>
        <p:txBody>
          <a:bodyPr wrap="square" lIns="0" tIns="0" rIns="0" bIns="0" rtlCol="0">
            <a:spAutoFit/>
          </a:bodyPr>
          <a:lstStyle/>
          <a:p>
            <a:pPr algn="ctr"/>
            <a:r>
              <a:rPr lang="en-SG" sz="4200" b="1">
                <a:solidFill>
                  <a:srgbClr val="116B8B"/>
                </a:solidFill>
                <a:latin typeface="#9Slide07 Cadena" panose="02000503000000020004" pitchFamily="2" charset="0"/>
                <a:cs typeface="Calibri" panose="020F0502020204030204" pitchFamily="34" charset="0"/>
              </a:rPr>
              <a:t>Rất tốt</a:t>
            </a:r>
            <a:endParaRPr lang="en-US" sz="4200" b="1">
              <a:solidFill>
                <a:srgbClr val="116B8B"/>
              </a:solidFill>
              <a:latin typeface="#9Slide07 Cadena" panose="02000503000000020004" pitchFamily="2" charset="0"/>
              <a:cs typeface="Calibri" panose="020F0502020204030204" pitchFamily="34" charset="0"/>
            </a:endParaRPr>
          </a:p>
        </p:txBody>
      </p:sp>
      <p:grpSp>
        <p:nvGrpSpPr>
          <p:cNvPr id="47" name="Group 46">
            <a:extLst>
              <a:ext uri="{FF2B5EF4-FFF2-40B4-BE49-F238E27FC236}">
                <a16:creationId xmlns:a16="http://schemas.microsoft.com/office/drawing/2014/main" id="{6787F0FE-148F-4A35-9D26-357ADE90780C}"/>
              </a:ext>
            </a:extLst>
          </p:cNvPr>
          <p:cNvGrpSpPr/>
          <p:nvPr/>
        </p:nvGrpSpPr>
        <p:grpSpPr>
          <a:xfrm>
            <a:off x="9511396" y="3335093"/>
            <a:ext cx="6310900" cy="1634158"/>
            <a:chOff x="6340931" y="2223395"/>
            <a:chExt cx="4207266" cy="1089438"/>
          </a:xfrm>
        </p:grpSpPr>
        <p:sp>
          <p:nvSpPr>
            <p:cNvPr id="42" name="Rectangle: Rounded Corners 41">
              <a:extLst>
                <a:ext uri="{FF2B5EF4-FFF2-40B4-BE49-F238E27FC236}">
                  <a16:creationId xmlns:a16="http://schemas.microsoft.com/office/drawing/2014/main" id="{F27EE89D-F3CE-45D7-B15C-23911F77412B}"/>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100" b="1">
                  <a:solidFill>
                    <a:srgbClr val="FF0066"/>
                  </a:solidFill>
                  <a:latin typeface="Calibri" panose="020F0502020204030204" pitchFamily="34" charset="0"/>
                  <a:cs typeface="Calibri" panose="020F0502020204030204" pitchFamily="34" charset="0"/>
                </a:rPr>
                <a:t>1</a:t>
              </a:r>
              <a:endParaRPr lang="en-US" sz="8100" b="1">
                <a:solidFill>
                  <a:srgbClr val="FF0066"/>
                </a:solidFill>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6BD0D986-6446-45E1-97FA-0F77BE8E8278}"/>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100" b="1">
                  <a:solidFill>
                    <a:srgbClr val="FF0066"/>
                  </a:solidFill>
                  <a:latin typeface="Calibri" panose="020F0502020204030204" pitchFamily="34" charset="0"/>
                  <a:cs typeface="Calibri" panose="020F0502020204030204" pitchFamily="34" charset="0"/>
                </a:rPr>
                <a:t>2</a:t>
              </a:r>
              <a:endParaRPr lang="en-US" sz="8100" b="1">
                <a:solidFill>
                  <a:srgbClr val="FF0066"/>
                </a:solidFill>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EDA33714-360D-43F9-B55E-2C2C02682CD2}"/>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100" b="1">
                  <a:solidFill>
                    <a:srgbClr val="FF0066"/>
                  </a:solidFill>
                  <a:latin typeface="Calibri" panose="020F0502020204030204" pitchFamily="34" charset="0"/>
                  <a:cs typeface="Calibri" panose="020F0502020204030204" pitchFamily="34" charset="0"/>
                </a:rPr>
                <a:t>3</a:t>
              </a:r>
              <a:endParaRPr lang="en-US" sz="8100" b="1">
                <a:solidFill>
                  <a:srgbClr val="FF0066"/>
                </a:solidFill>
                <a:latin typeface="Calibri" panose="020F0502020204030204" pitchFamily="34" charset="0"/>
                <a:cs typeface="Calibri" panose="020F0502020204030204" pitchFamily="34" charset="0"/>
              </a:endParaRPr>
            </a:p>
          </p:txBody>
        </p:sp>
      </p:grpSp>
      <p:grpSp>
        <p:nvGrpSpPr>
          <p:cNvPr id="63" name="Group 62">
            <a:extLst>
              <a:ext uri="{FF2B5EF4-FFF2-40B4-BE49-F238E27FC236}">
                <a16:creationId xmlns:a16="http://schemas.microsoft.com/office/drawing/2014/main" id="{BCE5D4FE-2FF9-44EE-9FF3-BCC2EA736610}"/>
              </a:ext>
            </a:extLst>
          </p:cNvPr>
          <p:cNvGrpSpPr/>
          <p:nvPr/>
        </p:nvGrpSpPr>
        <p:grpSpPr>
          <a:xfrm>
            <a:off x="9554708" y="5259017"/>
            <a:ext cx="6310900" cy="1634158"/>
            <a:chOff x="6340931" y="2223395"/>
            <a:chExt cx="4207266" cy="1089438"/>
          </a:xfrm>
        </p:grpSpPr>
        <p:sp>
          <p:nvSpPr>
            <p:cNvPr id="64" name="Rectangle: Rounded Corners 63">
              <a:extLst>
                <a:ext uri="{FF2B5EF4-FFF2-40B4-BE49-F238E27FC236}">
                  <a16:creationId xmlns:a16="http://schemas.microsoft.com/office/drawing/2014/main" id="{B66D487F-D4A1-458C-9C06-50C43AAF1AEC}"/>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100" b="1">
                  <a:solidFill>
                    <a:srgbClr val="FF0066"/>
                  </a:solidFill>
                  <a:latin typeface="Calibri" panose="020F0502020204030204" pitchFamily="34" charset="0"/>
                  <a:cs typeface="Calibri" panose="020F0502020204030204" pitchFamily="34" charset="0"/>
                </a:rPr>
                <a:t>1</a:t>
              </a:r>
              <a:endParaRPr lang="en-US" sz="8100" b="1">
                <a:solidFill>
                  <a:srgbClr val="FF0066"/>
                </a:solidFill>
                <a:latin typeface="Calibri" panose="020F0502020204030204" pitchFamily="34" charset="0"/>
                <a:cs typeface="Calibri" panose="020F0502020204030204" pitchFamily="34" charset="0"/>
              </a:endParaRPr>
            </a:p>
          </p:txBody>
        </p:sp>
        <p:sp>
          <p:nvSpPr>
            <p:cNvPr id="65" name="Rectangle: Rounded Corners 64">
              <a:extLst>
                <a:ext uri="{FF2B5EF4-FFF2-40B4-BE49-F238E27FC236}">
                  <a16:creationId xmlns:a16="http://schemas.microsoft.com/office/drawing/2014/main" id="{42F3EF31-0455-4926-812B-CCE14E87C2C3}"/>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100" b="1">
                  <a:solidFill>
                    <a:srgbClr val="FF0066"/>
                  </a:solidFill>
                  <a:latin typeface="Calibri" panose="020F0502020204030204" pitchFamily="34" charset="0"/>
                  <a:cs typeface="Calibri" panose="020F0502020204030204" pitchFamily="34" charset="0"/>
                </a:rPr>
                <a:t>2</a:t>
              </a:r>
              <a:endParaRPr lang="en-US" sz="8100" b="1">
                <a:solidFill>
                  <a:srgbClr val="FF0066"/>
                </a:solidFill>
                <a:latin typeface="Calibri" panose="020F0502020204030204" pitchFamily="34" charset="0"/>
                <a:cs typeface="Calibri" panose="020F0502020204030204" pitchFamily="34" charset="0"/>
              </a:endParaRPr>
            </a:p>
          </p:txBody>
        </p:sp>
        <p:sp>
          <p:nvSpPr>
            <p:cNvPr id="66" name="Rectangle: Rounded Corners 65">
              <a:extLst>
                <a:ext uri="{FF2B5EF4-FFF2-40B4-BE49-F238E27FC236}">
                  <a16:creationId xmlns:a16="http://schemas.microsoft.com/office/drawing/2014/main" id="{FF55CFA5-A9D4-4C96-A554-5DB13A254949}"/>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100" b="1">
                  <a:solidFill>
                    <a:srgbClr val="FF0066"/>
                  </a:solidFill>
                  <a:latin typeface="Calibri" panose="020F0502020204030204" pitchFamily="34" charset="0"/>
                  <a:cs typeface="Calibri" panose="020F0502020204030204" pitchFamily="34" charset="0"/>
                </a:rPr>
                <a:t>3</a:t>
              </a:r>
              <a:endParaRPr lang="en-US" sz="8100" b="1">
                <a:solidFill>
                  <a:srgbClr val="FF0066"/>
                </a:solidFill>
                <a:latin typeface="Calibri" panose="020F0502020204030204" pitchFamily="34" charset="0"/>
                <a:cs typeface="Calibri" panose="020F0502020204030204" pitchFamily="34" charset="0"/>
              </a:endParaRPr>
            </a:p>
          </p:txBody>
        </p:sp>
      </p:grpSp>
      <p:grpSp>
        <p:nvGrpSpPr>
          <p:cNvPr id="67" name="Group 66">
            <a:extLst>
              <a:ext uri="{FF2B5EF4-FFF2-40B4-BE49-F238E27FC236}">
                <a16:creationId xmlns:a16="http://schemas.microsoft.com/office/drawing/2014/main" id="{67AD43C8-2C57-405B-BEFE-EB36FCC16A35}"/>
              </a:ext>
            </a:extLst>
          </p:cNvPr>
          <p:cNvGrpSpPr/>
          <p:nvPr/>
        </p:nvGrpSpPr>
        <p:grpSpPr>
          <a:xfrm>
            <a:off x="9598018" y="7400907"/>
            <a:ext cx="6310900" cy="1634158"/>
            <a:chOff x="6340931" y="2223395"/>
            <a:chExt cx="4207266" cy="1089438"/>
          </a:xfrm>
        </p:grpSpPr>
        <p:sp>
          <p:nvSpPr>
            <p:cNvPr id="68" name="Rectangle: Rounded Corners 67">
              <a:extLst>
                <a:ext uri="{FF2B5EF4-FFF2-40B4-BE49-F238E27FC236}">
                  <a16:creationId xmlns:a16="http://schemas.microsoft.com/office/drawing/2014/main" id="{6D61164F-4B60-4DFE-AB14-3D0BBD08969C}"/>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100" b="1">
                  <a:solidFill>
                    <a:srgbClr val="FF0066"/>
                  </a:solidFill>
                  <a:latin typeface="Calibri" panose="020F0502020204030204" pitchFamily="34" charset="0"/>
                  <a:cs typeface="Calibri" panose="020F0502020204030204" pitchFamily="34" charset="0"/>
                </a:rPr>
                <a:t>1</a:t>
              </a:r>
              <a:endParaRPr lang="en-US" sz="8100" b="1">
                <a:solidFill>
                  <a:srgbClr val="FF0066"/>
                </a:solidFill>
                <a:latin typeface="Calibri" panose="020F0502020204030204" pitchFamily="34" charset="0"/>
                <a:cs typeface="Calibri" panose="020F0502020204030204" pitchFamily="34" charset="0"/>
              </a:endParaRPr>
            </a:p>
          </p:txBody>
        </p:sp>
        <p:sp>
          <p:nvSpPr>
            <p:cNvPr id="69" name="Rectangle: Rounded Corners 68">
              <a:extLst>
                <a:ext uri="{FF2B5EF4-FFF2-40B4-BE49-F238E27FC236}">
                  <a16:creationId xmlns:a16="http://schemas.microsoft.com/office/drawing/2014/main" id="{0171B1F6-5923-4FB1-B86E-06C6A0B794C0}"/>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100" b="1">
                  <a:solidFill>
                    <a:srgbClr val="FF0066"/>
                  </a:solidFill>
                  <a:latin typeface="Calibri" panose="020F0502020204030204" pitchFamily="34" charset="0"/>
                  <a:cs typeface="Calibri" panose="020F0502020204030204" pitchFamily="34" charset="0"/>
                </a:rPr>
                <a:t>2</a:t>
              </a:r>
              <a:endParaRPr lang="en-US" sz="8100" b="1">
                <a:solidFill>
                  <a:srgbClr val="FF0066"/>
                </a:solidFill>
                <a:latin typeface="Calibri" panose="020F0502020204030204" pitchFamily="34" charset="0"/>
                <a:cs typeface="Calibri" panose="020F0502020204030204" pitchFamily="34" charset="0"/>
              </a:endParaRPr>
            </a:p>
          </p:txBody>
        </p:sp>
        <p:sp>
          <p:nvSpPr>
            <p:cNvPr id="70" name="Rectangle: Rounded Corners 69">
              <a:extLst>
                <a:ext uri="{FF2B5EF4-FFF2-40B4-BE49-F238E27FC236}">
                  <a16:creationId xmlns:a16="http://schemas.microsoft.com/office/drawing/2014/main" id="{C7F6838E-7D3E-4838-867B-A2D7E5146D90}"/>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100" b="1">
                  <a:solidFill>
                    <a:srgbClr val="FF0066"/>
                  </a:solidFill>
                  <a:latin typeface="Calibri" panose="020F0502020204030204" pitchFamily="34" charset="0"/>
                  <a:cs typeface="Calibri" panose="020F0502020204030204" pitchFamily="34" charset="0"/>
                </a:rPr>
                <a:t>3</a:t>
              </a:r>
              <a:endParaRPr lang="en-US" sz="8100" b="1">
                <a:solidFill>
                  <a:srgbClr val="FF006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1129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500"/>
                                        <p:tgtEl>
                                          <p:spTgt spid="63"/>
                                        </p:tgtEl>
                                      </p:cBhvr>
                                    </p:animEffect>
                                  </p:childTnLst>
                                </p:cTn>
                              </p:par>
                              <p:par>
                                <p:cTn id="79" presetID="10" presetClass="entr" presetSubtype="0"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par>
                                <p:cTn id="82" presetID="10"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237724" y="0"/>
            <a:ext cx="11019278" cy="11711225"/>
            <a:chOff x="0" y="0"/>
            <a:chExt cx="14692371" cy="15614967"/>
          </a:xfrm>
        </p:grpSpPr>
        <p:sp>
          <p:nvSpPr>
            <p:cNvPr id="3" name="Freeform 3"/>
            <p:cNvSpPr/>
            <p:nvPr/>
          </p:nvSpPr>
          <p:spPr>
            <a:xfrm>
              <a:off x="4743026" y="982128"/>
              <a:ext cx="2562915" cy="2562915"/>
            </a:xfrm>
            <a:custGeom>
              <a:avLst/>
              <a:gdLst/>
              <a:ahLst/>
              <a:cxnLst/>
              <a:rect l="l" t="t" r="r" b="b"/>
              <a:pathLst>
                <a:path w="2562915" h="2562915">
                  <a:moveTo>
                    <a:pt x="0" y="0"/>
                  </a:moveTo>
                  <a:lnTo>
                    <a:pt x="2562915" y="0"/>
                  </a:lnTo>
                  <a:lnTo>
                    <a:pt x="2562915" y="2562916"/>
                  </a:lnTo>
                  <a:lnTo>
                    <a:pt x="0" y="25629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9783327" y="12572172"/>
              <a:ext cx="2396055" cy="2396055"/>
            </a:xfrm>
            <a:custGeom>
              <a:avLst/>
              <a:gdLst/>
              <a:ahLst/>
              <a:cxnLst/>
              <a:rect l="l" t="t" r="r" b="b"/>
              <a:pathLst>
                <a:path w="2396055" h="2396055">
                  <a:moveTo>
                    <a:pt x="0" y="0"/>
                  </a:moveTo>
                  <a:lnTo>
                    <a:pt x="2396055" y="0"/>
                  </a:lnTo>
                  <a:lnTo>
                    <a:pt x="2396055" y="2396055"/>
                  </a:lnTo>
                  <a:lnTo>
                    <a:pt x="0" y="2396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816156" y="10868515"/>
              <a:ext cx="2031533" cy="2857655"/>
            </a:xfrm>
            <a:custGeom>
              <a:avLst/>
              <a:gdLst/>
              <a:ahLst/>
              <a:cxnLst/>
              <a:rect l="l" t="t" r="r" b="b"/>
              <a:pathLst>
                <a:path w="2031533" h="2857655">
                  <a:moveTo>
                    <a:pt x="0" y="0"/>
                  </a:moveTo>
                  <a:lnTo>
                    <a:pt x="2031534" y="0"/>
                  </a:lnTo>
                  <a:lnTo>
                    <a:pt x="2031534" y="2857656"/>
                  </a:lnTo>
                  <a:lnTo>
                    <a:pt x="0" y="28576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905704">
              <a:off x="6760187" y="2738851"/>
              <a:ext cx="1782698" cy="2507631"/>
            </a:xfrm>
            <a:custGeom>
              <a:avLst/>
              <a:gdLst/>
              <a:ahLst/>
              <a:cxnLst/>
              <a:rect l="l" t="t" r="r" b="b"/>
              <a:pathLst>
                <a:path w="1782698" h="2507631">
                  <a:moveTo>
                    <a:pt x="0" y="0"/>
                  </a:moveTo>
                  <a:lnTo>
                    <a:pt x="1782698" y="0"/>
                  </a:lnTo>
                  <a:lnTo>
                    <a:pt x="1782698" y="2507631"/>
                  </a:lnTo>
                  <a:lnTo>
                    <a:pt x="0" y="25076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316796">
              <a:off x="5470615" y="7469267"/>
              <a:ext cx="1792157" cy="2520937"/>
            </a:xfrm>
            <a:custGeom>
              <a:avLst/>
              <a:gdLst/>
              <a:ahLst/>
              <a:cxnLst/>
              <a:rect l="l" t="t" r="r" b="b"/>
              <a:pathLst>
                <a:path w="1792157" h="2520937">
                  <a:moveTo>
                    <a:pt x="0" y="0"/>
                  </a:moveTo>
                  <a:lnTo>
                    <a:pt x="1792157" y="0"/>
                  </a:lnTo>
                  <a:lnTo>
                    <a:pt x="1792157" y="2520938"/>
                  </a:lnTo>
                  <a:lnTo>
                    <a:pt x="0" y="25209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3462151">
              <a:off x="11485824" y="4776716"/>
              <a:ext cx="1642135" cy="2309909"/>
            </a:xfrm>
            <a:custGeom>
              <a:avLst/>
              <a:gdLst/>
              <a:ahLst/>
              <a:cxnLst/>
              <a:rect l="l" t="t" r="r" b="b"/>
              <a:pathLst>
                <a:path w="1642135" h="2309909">
                  <a:moveTo>
                    <a:pt x="0" y="0"/>
                  </a:moveTo>
                  <a:lnTo>
                    <a:pt x="1642135" y="0"/>
                  </a:lnTo>
                  <a:lnTo>
                    <a:pt x="1642135" y="2309908"/>
                  </a:lnTo>
                  <a:lnTo>
                    <a:pt x="0" y="2309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80311">
              <a:off x="8304169" y="7230951"/>
              <a:ext cx="2958315" cy="2067123"/>
            </a:xfrm>
            <a:custGeom>
              <a:avLst/>
              <a:gdLst/>
              <a:ahLst/>
              <a:cxnLst/>
              <a:rect l="l" t="t" r="r" b="b"/>
              <a:pathLst>
                <a:path w="2958315" h="2067123">
                  <a:moveTo>
                    <a:pt x="0" y="0"/>
                  </a:moveTo>
                  <a:lnTo>
                    <a:pt x="2958315" y="0"/>
                  </a:lnTo>
                  <a:lnTo>
                    <a:pt x="2958315" y="2067122"/>
                  </a:lnTo>
                  <a:lnTo>
                    <a:pt x="0" y="2067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1628946" y="2457711"/>
              <a:ext cx="2958315" cy="2067123"/>
            </a:xfrm>
            <a:custGeom>
              <a:avLst/>
              <a:gdLst/>
              <a:ahLst/>
              <a:cxnLst/>
              <a:rect l="l" t="t" r="r" b="b"/>
              <a:pathLst>
                <a:path w="2958315" h="2067123">
                  <a:moveTo>
                    <a:pt x="0" y="0"/>
                  </a:moveTo>
                  <a:lnTo>
                    <a:pt x="2958315" y="0"/>
                  </a:lnTo>
                  <a:lnTo>
                    <a:pt x="2958315" y="2067122"/>
                  </a:lnTo>
                  <a:lnTo>
                    <a:pt x="0" y="2067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1523837" y="7995084"/>
              <a:ext cx="3168533" cy="1651016"/>
            </a:xfrm>
            <a:custGeom>
              <a:avLst/>
              <a:gdLst/>
              <a:ahLst/>
              <a:cxnLst/>
              <a:rect l="l" t="t" r="r" b="b"/>
              <a:pathLst>
                <a:path w="3168533" h="1651016">
                  <a:moveTo>
                    <a:pt x="0" y="0"/>
                  </a:moveTo>
                  <a:lnTo>
                    <a:pt x="3168534" y="0"/>
                  </a:lnTo>
                  <a:lnTo>
                    <a:pt x="3168534" y="1651016"/>
                  </a:lnTo>
                  <a:lnTo>
                    <a:pt x="0" y="1651016"/>
                  </a:lnTo>
                  <a:lnTo>
                    <a:pt x="0" y="0"/>
                  </a:lnTo>
                  <a:close/>
                </a:path>
              </a:pathLst>
            </a:custGeom>
            <a:blipFill>
              <a:blip r:embed="rId8">
                <a:extLst>
                  <a:ext uri="{96DAC541-7B7A-43D3-8B79-37D633B846F1}">
                    <asvg:svgBlip xmlns:asvg="http://schemas.microsoft.com/office/drawing/2016/SVG/main" r:embed="rId9"/>
                  </a:ext>
                </a:extLst>
              </a:blip>
              <a:stretch>
                <a:fillRect b="-87116"/>
              </a:stretch>
            </a:blipFill>
          </p:spPr>
        </p:sp>
        <p:sp>
          <p:nvSpPr>
            <p:cNvPr id="12" name="Freeform 12"/>
            <p:cNvSpPr/>
            <p:nvPr/>
          </p:nvSpPr>
          <p:spPr>
            <a:xfrm>
              <a:off x="3388841" y="1096091"/>
              <a:ext cx="1128667" cy="1026061"/>
            </a:xfrm>
            <a:custGeom>
              <a:avLst/>
              <a:gdLst/>
              <a:ahLst/>
              <a:cxnLst/>
              <a:rect l="l" t="t" r="r" b="b"/>
              <a:pathLst>
                <a:path w="1128667" h="1026061">
                  <a:moveTo>
                    <a:pt x="0" y="0"/>
                  </a:moveTo>
                  <a:lnTo>
                    <a:pt x="1128667" y="0"/>
                  </a:lnTo>
                  <a:lnTo>
                    <a:pt x="1128667" y="1026061"/>
                  </a:lnTo>
                  <a:lnTo>
                    <a:pt x="0" y="1026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4058286">
              <a:off x="10286436" y="10608617"/>
              <a:ext cx="1128667" cy="1026061"/>
            </a:xfrm>
            <a:custGeom>
              <a:avLst/>
              <a:gdLst/>
              <a:ahLst/>
              <a:cxnLst/>
              <a:rect l="l" t="t" r="r" b="b"/>
              <a:pathLst>
                <a:path w="1128667" h="1026061">
                  <a:moveTo>
                    <a:pt x="0" y="0"/>
                  </a:moveTo>
                  <a:lnTo>
                    <a:pt x="1128667" y="0"/>
                  </a:lnTo>
                  <a:lnTo>
                    <a:pt x="1128667" y="1026061"/>
                  </a:lnTo>
                  <a:lnTo>
                    <a:pt x="0" y="1026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4967304" y="4108438"/>
              <a:ext cx="1128667" cy="1026061"/>
            </a:xfrm>
            <a:custGeom>
              <a:avLst/>
              <a:gdLst/>
              <a:ahLst/>
              <a:cxnLst/>
              <a:rect l="l" t="t" r="r" b="b"/>
              <a:pathLst>
                <a:path w="1128667" h="1026061">
                  <a:moveTo>
                    <a:pt x="0" y="0"/>
                  </a:moveTo>
                  <a:lnTo>
                    <a:pt x="1128667" y="0"/>
                  </a:lnTo>
                  <a:lnTo>
                    <a:pt x="1128667" y="1026061"/>
                  </a:lnTo>
                  <a:lnTo>
                    <a:pt x="0" y="10260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850770" y="9197061"/>
              <a:ext cx="1128667" cy="1026061"/>
            </a:xfrm>
            <a:custGeom>
              <a:avLst/>
              <a:gdLst/>
              <a:ahLst/>
              <a:cxnLst/>
              <a:rect l="l" t="t" r="r" b="b"/>
              <a:pathLst>
                <a:path w="1128667" h="1026061">
                  <a:moveTo>
                    <a:pt x="0" y="0"/>
                  </a:moveTo>
                  <a:lnTo>
                    <a:pt x="1128667" y="0"/>
                  </a:lnTo>
                  <a:lnTo>
                    <a:pt x="1128667" y="1026061"/>
                  </a:lnTo>
                  <a:lnTo>
                    <a:pt x="0" y="10260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1901370" y="14588906"/>
              <a:ext cx="1128667" cy="1026061"/>
            </a:xfrm>
            <a:custGeom>
              <a:avLst/>
              <a:gdLst/>
              <a:ahLst/>
              <a:cxnLst/>
              <a:rect l="l" t="t" r="r" b="b"/>
              <a:pathLst>
                <a:path w="1128667" h="1026061">
                  <a:moveTo>
                    <a:pt x="0" y="0"/>
                  </a:moveTo>
                  <a:lnTo>
                    <a:pt x="1128667" y="0"/>
                  </a:lnTo>
                  <a:lnTo>
                    <a:pt x="1128667" y="1026061"/>
                  </a:lnTo>
                  <a:lnTo>
                    <a:pt x="0" y="10260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11979437" y="6775305"/>
              <a:ext cx="1128667" cy="1026061"/>
            </a:xfrm>
            <a:custGeom>
              <a:avLst/>
              <a:gdLst/>
              <a:ahLst/>
              <a:cxnLst/>
              <a:rect l="l" t="t" r="r" b="b"/>
              <a:pathLst>
                <a:path w="1128667" h="1026061">
                  <a:moveTo>
                    <a:pt x="0" y="0"/>
                  </a:moveTo>
                  <a:lnTo>
                    <a:pt x="1128667" y="0"/>
                  </a:lnTo>
                  <a:lnTo>
                    <a:pt x="1128667" y="1026061"/>
                  </a:lnTo>
                  <a:lnTo>
                    <a:pt x="0" y="1026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3086996">
              <a:off x="6957594" y="5418640"/>
              <a:ext cx="1128667" cy="1026061"/>
            </a:xfrm>
            <a:custGeom>
              <a:avLst/>
              <a:gdLst/>
              <a:ahLst/>
              <a:cxnLst/>
              <a:rect l="l" t="t" r="r" b="b"/>
              <a:pathLst>
                <a:path w="1128667" h="1026061">
                  <a:moveTo>
                    <a:pt x="0" y="0"/>
                  </a:moveTo>
                  <a:lnTo>
                    <a:pt x="1128667" y="0"/>
                  </a:lnTo>
                  <a:lnTo>
                    <a:pt x="1128667" y="1026061"/>
                  </a:lnTo>
                  <a:lnTo>
                    <a:pt x="0" y="1026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rot="-2873839">
              <a:off x="10959504" y="1553677"/>
              <a:ext cx="1128667" cy="1026061"/>
            </a:xfrm>
            <a:custGeom>
              <a:avLst/>
              <a:gdLst/>
              <a:ahLst/>
              <a:cxnLst/>
              <a:rect l="l" t="t" r="r" b="b"/>
              <a:pathLst>
                <a:path w="1128667" h="1026061">
                  <a:moveTo>
                    <a:pt x="0" y="0"/>
                  </a:moveTo>
                  <a:lnTo>
                    <a:pt x="1128667" y="0"/>
                  </a:lnTo>
                  <a:lnTo>
                    <a:pt x="1128667" y="1026061"/>
                  </a:lnTo>
                  <a:lnTo>
                    <a:pt x="0" y="1026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rot="-2588167">
              <a:off x="8238913" y="12343494"/>
              <a:ext cx="1128667" cy="1026061"/>
            </a:xfrm>
            <a:custGeom>
              <a:avLst/>
              <a:gdLst/>
              <a:ahLst/>
              <a:cxnLst/>
              <a:rect l="l" t="t" r="r" b="b"/>
              <a:pathLst>
                <a:path w="1128667" h="1026061">
                  <a:moveTo>
                    <a:pt x="0" y="0"/>
                  </a:moveTo>
                  <a:lnTo>
                    <a:pt x="1128667" y="0"/>
                  </a:lnTo>
                  <a:lnTo>
                    <a:pt x="1128667" y="1026061"/>
                  </a:lnTo>
                  <a:lnTo>
                    <a:pt x="0" y="10260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rot="1174335">
              <a:off x="7266797" y="9906252"/>
              <a:ext cx="2550128" cy="1826819"/>
            </a:xfrm>
            <a:custGeom>
              <a:avLst/>
              <a:gdLst/>
              <a:ahLst/>
              <a:cxnLst/>
              <a:rect l="l" t="t" r="r" b="b"/>
              <a:pathLst>
                <a:path w="2550128" h="1826819">
                  <a:moveTo>
                    <a:pt x="0" y="0"/>
                  </a:moveTo>
                  <a:lnTo>
                    <a:pt x="2550127" y="0"/>
                  </a:lnTo>
                  <a:lnTo>
                    <a:pt x="2550127" y="1826819"/>
                  </a:lnTo>
                  <a:lnTo>
                    <a:pt x="0" y="1826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2" name="Freeform 22"/>
            <p:cNvSpPr/>
            <p:nvPr/>
          </p:nvSpPr>
          <p:spPr>
            <a:xfrm rot="1174335">
              <a:off x="8419114" y="5217662"/>
              <a:ext cx="2550128" cy="1826819"/>
            </a:xfrm>
            <a:custGeom>
              <a:avLst/>
              <a:gdLst/>
              <a:ahLst/>
              <a:cxnLst/>
              <a:rect l="l" t="t" r="r" b="b"/>
              <a:pathLst>
                <a:path w="2550128" h="1826819">
                  <a:moveTo>
                    <a:pt x="0" y="0"/>
                  </a:moveTo>
                  <a:lnTo>
                    <a:pt x="2550128" y="0"/>
                  </a:lnTo>
                  <a:lnTo>
                    <a:pt x="2550128" y="1826819"/>
                  </a:lnTo>
                  <a:lnTo>
                    <a:pt x="0" y="1826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rot="1174335">
              <a:off x="7905945" y="894227"/>
              <a:ext cx="2550128" cy="1826819"/>
            </a:xfrm>
            <a:custGeom>
              <a:avLst/>
              <a:gdLst/>
              <a:ahLst/>
              <a:cxnLst/>
              <a:rect l="l" t="t" r="r" b="b"/>
              <a:pathLst>
                <a:path w="2550128" h="1826819">
                  <a:moveTo>
                    <a:pt x="0" y="0"/>
                  </a:moveTo>
                  <a:lnTo>
                    <a:pt x="2550128" y="0"/>
                  </a:lnTo>
                  <a:lnTo>
                    <a:pt x="2550128" y="1826819"/>
                  </a:lnTo>
                  <a:lnTo>
                    <a:pt x="0" y="1826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rot="-3096535">
              <a:off x="5689952" y="5604853"/>
              <a:ext cx="812039" cy="1534782"/>
            </a:xfrm>
            <a:custGeom>
              <a:avLst/>
              <a:gdLst/>
              <a:ahLst/>
              <a:cxnLst/>
              <a:rect l="l" t="t" r="r" b="b"/>
              <a:pathLst>
                <a:path w="812039" h="1534782">
                  <a:moveTo>
                    <a:pt x="0" y="0"/>
                  </a:moveTo>
                  <a:lnTo>
                    <a:pt x="812039" y="0"/>
                  </a:lnTo>
                  <a:lnTo>
                    <a:pt x="812039" y="1534782"/>
                  </a:lnTo>
                  <a:lnTo>
                    <a:pt x="0" y="1534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25"/>
            <p:cNvSpPr/>
            <p:nvPr/>
          </p:nvSpPr>
          <p:spPr>
            <a:xfrm rot="-7911177">
              <a:off x="7791248" y="6869347"/>
              <a:ext cx="812039" cy="1534782"/>
            </a:xfrm>
            <a:custGeom>
              <a:avLst/>
              <a:gdLst/>
              <a:ahLst/>
              <a:cxnLst/>
              <a:rect l="l" t="t" r="r" b="b"/>
              <a:pathLst>
                <a:path w="812039" h="1534782">
                  <a:moveTo>
                    <a:pt x="0" y="0"/>
                  </a:moveTo>
                  <a:lnTo>
                    <a:pt x="812039" y="0"/>
                  </a:lnTo>
                  <a:lnTo>
                    <a:pt x="812039" y="1534782"/>
                  </a:lnTo>
                  <a:lnTo>
                    <a:pt x="0" y="1534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 name="Freeform 26"/>
            <p:cNvSpPr/>
            <p:nvPr/>
          </p:nvSpPr>
          <p:spPr>
            <a:xfrm rot="-3577785">
              <a:off x="9642354" y="11350848"/>
              <a:ext cx="812039" cy="1534782"/>
            </a:xfrm>
            <a:custGeom>
              <a:avLst/>
              <a:gdLst/>
              <a:ahLst/>
              <a:cxnLst/>
              <a:rect l="l" t="t" r="r" b="b"/>
              <a:pathLst>
                <a:path w="812039" h="1534782">
                  <a:moveTo>
                    <a:pt x="0" y="0"/>
                  </a:moveTo>
                  <a:lnTo>
                    <a:pt x="812039" y="0"/>
                  </a:lnTo>
                  <a:lnTo>
                    <a:pt x="812039" y="1534782"/>
                  </a:lnTo>
                  <a:lnTo>
                    <a:pt x="0" y="1534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rot="-886631">
              <a:off x="10013438" y="4015246"/>
              <a:ext cx="812039" cy="1534782"/>
            </a:xfrm>
            <a:custGeom>
              <a:avLst/>
              <a:gdLst/>
              <a:ahLst/>
              <a:cxnLst/>
              <a:rect l="l" t="t" r="r" b="b"/>
              <a:pathLst>
                <a:path w="812039" h="1534782">
                  <a:moveTo>
                    <a:pt x="0" y="0"/>
                  </a:moveTo>
                  <a:lnTo>
                    <a:pt x="812038" y="0"/>
                  </a:lnTo>
                  <a:lnTo>
                    <a:pt x="812038" y="1534782"/>
                  </a:lnTo>
                  <a:lnTo>
                    <a:pt x="0" y="1534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8" name="Freeform 28"/>
            <p:cNvSpPr/>
            <p:nvPr/>
          </p:nvSpPr>
          <p:spPr>
            <a:xfrm rot="-4131904">
              <a:off x="10150327" y="2365134"/>
              <a:ext cx="812039" cy="1534782"/>
            </a:xfrm>
            <a:custGeom>
              <a:avLst/>
              <a:gdLst/>
              <a:ahLst/>
              <a:cxnLst/>
              <a:rect l="l" t="t" r="r" b="b"/>
              <a:pathLst>
                <a:path w="812039" h="1534782">
                  <a:moveTo>
                    <a:pt x="0" y="0"/>
                  </a:moveTo>
                  <a:lnTo>
                    <a:pt x="812039" y="0"/>
                  </a:lnTo>
                  <a:lnTo>
                    <a:pt x="812039" y="1534782"/>
                  </a:lnTo>
                  <a:lnTo>
                    <a:pt x="0" y="1534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9" name="Freeform 29"/>
            <p:cNvSpPr/>
            <p:nvPr/>
          </p:nvSpPr>
          <p:spPr>
            <a:xfrm rot="-6583816">
              <a:off x="2675443" y="2097311"/>
              <a:ext cx="737120" cy="1393182"/>
            </a:xfrm>
            <a:custGeom>
              <a:avLst/>
              <a:gdLst/>
              <a:ahLst/>
              <a:cxnLst/>
              <a:rect l="l" t="t" r="r" b="b"/>
              <a:pathLst>
                <a:path w="737120" h="1393182">
                  <a:moveTo>
                    <a:pt x="0" y="0"/>
                  </a:moveTo>
                  <a:lnTo>
                    <a:pt x="737120" y="0"/>
                  </a:lnTo>
                  <a:lnTo>
                    <a:pt x="737120" y="1393183"/>
                  </a:lnTo>
                  <a:lnTo>
                    <a:pt x="0" y="13931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0" name="Freeform 30"/>
            <p:cNvSpPr/>
            <p:nvPr/>
          </p:nvSpPr>
          <p:spPr>
            <a:xfrm>
              <a:off x="9145978" y="3636872"/>
              <a:ext cx="419857" cy="393139"/>
            </a:xfrm>
            <a:custGeom>
              <a:avLst/>
              <a:gdLst/>
              <a:ahLst/>
              <a:cxnLst/>
              <a:rect l="l" t="t" r="r" b="b"/>
              <a:pathLst>
                <a:path w="419857" h="393139">
                  <a:moveTo>
                    <a:pt x="0" y="0"/>
                  </a:moveTo>
                  <a:lnTo>
                    <a:pt x="419857" y="0"/>
                  </a:lnTo>
                  <a:lnTo>
                    <a:pt x="419857" y="393139"/>
                  </a:lnTo>
                  <a:lnTo>
                    <a:pt x="0" y="39313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1" name="Freeform 31"/>
            <p:cNvSpPr/>
            <p:nvPr/>
          </p:nvSpPr>
          <p:spPr>
            <a:xfrm>
              <a:off x="12525219" y="4697698"/>
              <a:ext cx="310991" cy="291200"/>
            </a:xfrm>
            <a:custGeom>
              <a:avLst/>
              <a:gdLst/>
              <a:ahLst/>
              <a:cxnLst/>
              <a:rect l="l" t="t" r="r" b="b"/>
              <a:pathLst>
                <a:path w="310991" h="291200">
                  <a:moveTo>
                    <a:pt x="0" y="0"/>
                  </a:moveTo>
                  <a:lnTo>
                    <a:pt x="310990" y="0"/>
                  </a:lnTo>
                  <a:lnTo>
                    <a:pt x="310990" y="291201"/>
                  </a:lnTo>
                  <a:lnTo>
                    <a:pt x="0" y="2912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2" name="Freeform 32"/>
            <p:cNvSpPr/>
            <p:nvPr/>
          </p:nvSpPr>
          <p:spPr>
            <a:xfrm>
              <a:off x="7210937" y="7080108"/>
              <a:ext cx="310991" cy="291200"/>
            </a:xfrm>
            <a:custGeom>
              <a:avLst/>
              <a:gdLst/>
              <a:ahLst/>
              <a:cxnLst/>
              <a:rect l="l" t="t" r="r" b="b"/>
              <a:pathLst>
                <a:path w="310991" h="291200">
                  <a:moveTo>
                    <a:pt x="0" y="0"/>
                  </a:moveTo>
                  <a:lnTo>
                    <a:pt x="310990" y="0"/>
                  </a:lnTo>
                  <a:lnTo>
                    <a:pt x="310990" y="291200"/>
                  </a:lnTo>
                  <a:lnTo>
                    <a:pt x="0" y="2912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3" name="Freeform 33"/>
            <p:cNvSpPr/>
            <p:nvPr/>
          </p:nvSpPr>
          <p:spPr>
            <a:xfrm>
              <a:off x="12525219" y="10113367"/>
              <a:ext cx="310991" cy="291200"/>
            </a:xfrm>
            <a:custGeom>
              <a:avLst/>
              <a:gdLst/>
              <a:ahLst/>
              <a:cxnLst/>
              <a:rect l="l" t="t" r="r" b="b"/>
              <a:pathLst>
                <a:path w="310991" h="291200">
                  <a:moveTo>
                    <a:pt x="0" y="0"/>
                  </a:moveTo>
                  <a:lnTo>
                    <a:pt x="310990" y="0"/>
                  </a:lnTo>
                  <a:lnTo>
                    <a:pt x="310990" y="291200"/>
                  </a:lnTo>
                  <a:lnTo>
                    <a:pt x="0" y="2912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4" name="Freeform 34"/>
            <p:cNvSpPr/>
            <p:nvPr/>
          </p:nvSpPr>
          <p:spPr>
            <a:xfrm>
              <a:off x="11107524" y="6997136"/>
              <a:ext cx="310991" cy="291200"/>
            </a:xfrm>
            <a:custGeom>
              <a:avLst/>
              <a:gdLst/>
              <a:ahLst/>
              <a:cxnLst/>
              <a:rect l="l" t="t" r="r" b="b"/>
              <a:pathLst>
                <a:path w="310991" h="291200">
                  <a:moveTo>
                    <a:pt x="0" y="0"/>
                  </a:moveTo>
                  <a:lnTo>
                    <a:pt x="310990" y="0"/>
                  </a:lnTo>
                  <a:lnTo>
                    <a:pt x="310990" y="291200"/>
                  </a:lnTo>
                  <a:lnTo>
                    <a:pt x="0" y="2912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5" name="Freeform 35"/>
            <p:cNvSpPr/>
            <p:nvPr/>
          </p:nvSpPr>
          <p:spPr>
            <a:xfrm rot="2498638">
              <a:off x="3931272" y="3133540"/>
              <a:ext cx="310991" cy="291200"/>
            </a:xfrm>
            <a:custGeom>
              <a:avLst/>
              <a:gdLst/>
              <a:ahLst/>
              <a:cxnLst/>
              <a:rect l="l" t="t" r="r" b="b"/>
              <a:pathLst>
                <a:path w="310991" h="291200">
                  <a:moveTo>
                    <a:pt x="0" y="0"/>
                  </a:moveTo>
                  <a:lnTo>
                    <a:pt x="310991" y="0"/>
                  </a:lnTo>
                  <a:lnTo>
                    <a:pt x="310991" y="291200"/>
                  </a:lnTo>
                  <a:lnTo>
                    <a:pt x="0" y="2912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6" name="Freeform 36"/>
            <p:cNvSpPr/>
            <p:nvPr/>
          </p:nvSpPr>
          <p:spPr>
            <a:xfrm>
              <a:off x="7210937" y="9636403"/>
              <a:ext cx="310991" cy="291200"/>
            </a:xfrm>
            <a:custGeom>
              <a:avLst/>
              <a:gdLst/>
              <a:ahLst/>
              <a:cxnLst/>
              <a:rect l="l" t="t" r="r" b="b"/>
              <a:pathLst>
                <a:path w="310991" h="291200">
                  <a:moveTo>
                    <a:pt x="0" y="0"/>
                  </a:moveTo>
                  <a:lnTo>
                    <a:pt x="310990" y="0"/>
                  </a:lnTo>
                  <a:lnTo>
                    <a:pt x="310990" y="291201"/>
                  </a:lnTo>
                  <a:lnTo>
                    <a:pt x="0" y="29120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7" name="Freeform 37"/>
            <p:cNvSpPr/>
            <p:nvPr/>
          </p:nvSpPr>
          <p:spPr>
            <a:xfrm>
              <a:off x="10108466" y="9564492"/>
              <a:ext cx="310991" cy="291200"/>
            </a:xfrm>
            <a:custGeom>
              <a:avLst/>
              <a:gdLst/>
              <a:ahLst/>
              <a:cxnLst/>
              <a:rect l="l" t="t" r="r" b="b"/>
              <a:pathLst>
                <a:path w="310991" h="291200">
                  <a:moveTo>
                    <a:pt x="0" y="0"/>
                  </a:moveTo>
                  <a:lnTo>
                    <a:pt x="310991" y="0"/>
                  </a:lnTo>
                  <a:lnTo>
                    <a:pt x="310991" y="291200"/>
                  </a:lnTo>
                  <a:lnTo>
                    <a:pt x="0" y="2912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8" name="Freeform 38"/>
            <p:cNvSpPr/>
            <p:nvPr/>
          </p:nvSpPr>
          <p:spPr>
            <a:xfrm>
              <a:off x="8541861" y="4582785"/>
              <a:ext cx="310991" cy="291200"/>
            </a:xfrm>
            <a:custGeom>
              <a:avLst/>
              <a:gdLst/>
              <a:ahLst/>
              <a:cxnLst/>
              <a:rect l="l" t="t" r="r" b="b"/>
              <a:pathLst>
                <a:path w="310991" h="291200">
                  <a:moveTo>
                    <a:pt x="0" y="0"/>
                  </a:moveTo>
                  <a:lnTo>
                    <a:pt x="310990" y="0"/>
                  </a:lnTo>
                  <a:lnTo>
                    <a:pt x="310990" y="291201"/>
                  </a:lnTo>
                  <a:lnTo>
                    <a:pt x="0" y="2912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9" name="Freeform 39"/>
            <p:cNvSpPr/>
            <p:nvPr/>
          </p:nvSpPr>
          <p:spPr>
            <a:xfrm>
              <a:off x="12649691" y="1921599"/>
              <a:ext cx="309940" cy="290216"/>
            </a:xfrm>
            <a:custGeom>
              <a:avLst/>
              <a:gdLst/>
              <a:ahLst/>
              <a:cxnLst/>
              <a:rect l="l" t="t" r="r" b="b"/>
              <a:pathLst>
                <a:path w="309940" h="290216">
                  <a:moveTo>
                    <a:pt x="0" y="0"/>
                  </a:moveTo>
                  <a:lnTo>
                    <a:pt x="309940" y="0"/>
                  </a:lnTo>
                  <a:lnTo>
                    <a:pt x="309940" y="290217"/>
                  </a:lnTo>
                  <a:lnTo>
                    <a:pt x="0" y="29021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0" name="Freeform 40"/>
            <p:cNvSpPr/>
            <p:nvPr/>
          </p:nvSpPr>
          <p:spPr>
            <a:xfrm rot="4761411">
              <a:off x="11197634" y="11973131"/>
              <a:ext cx="309940" cy="290216"/>
            </a:xfrm>
            <a:custGeom>
              <a:avLst/>
              <a:gdLst/>
              <a:ahLst/>
              <a:cxnLst/>
              <a:rect l="l" t="t" r="r" b="b"/>
              <a:pathLst>
                <a:path w="309940" h="290216">
                  <a:moveTo>
                    <a:pt x="0" y="0"/>
                  </a:moveTo>
                  <a:lnTo>
                    <a:pt x="309940" y="0"/>
                  </a:lnTo>
                  <a:lnTo>
                    <a:pt x="309940" y="290216"/>
                  </a:lnTo>
                  <a:lnTo>
                    <a:pt x="0" y="29021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1" name="Freeform 41"/>
            <p:cNvSpPr/>
            <p:nvPr/>
          </p:nvSpPr>
          <p:spPr>
            <a:xfrm>
              <a:off x="6095435" y="5287224"/>
              <a:ext cx="309940" cy="290216"/>
            </a:xfrm>
            <a:custGeom>
              <a:avLst/>
              <a:gdLst/>
              <a:ahLst/>
              <a:cxnLst/>
              <a:rect l="l" t="t" r="r" b="b"/>
              <a:pathLst>
                <a:path w="309940" h="290216">
                  <a:moveTo>
                    <a:pt x="0" y="0"/>
                  </a:moveTo>
                  <a:lnTo>
                    <a:pt x="309939" y="0"/>
                  </a:lnTo>
                  <a:lnTo>
                    <a:pt x="309939" y="290216"/>
                  </a:lnTo>
                  <a:lnTo>
                    <a:pt x="0" y="29021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2" name="Freeform 42"/>
            <p:cNvSpPr/>
            <p:nvPr/>
          </p:nvSpPr>
          <p:spPr>
            <a:xfrm>
              <a:off x="12543770" y="14099057"/>
              <a:ext cx="309940" cy="290216"/>
            </a:xfrm>
            <a:custGeom>
              <a:avLst/>
              <a:gdLst/>
              <a:ahLst/>
              <a:cxnLst/>
              <a:rect l="l" t="t" r="r" b="b"/>
              <a:pathLst>
                <a:path w="309940" h="290216">
                  <a:moveTo>
                    <a:pt x="0" y="0"/>
                  </a:moveTo>
                  <a:lnTo>
                    <a:pt x="309940" y="0"/>
                  </a:lnTo>
                  <a:lnTo>
                    <a:pt x="309940" y="290217"/>
                  </a:lnTo>
                  <a:lnTo>
                    <a:pt x="0" y="29021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3" name="Freeform 43"/>
            <p:cNvSpPr/>
            <p:nvPr/>
          </p:nvSpPr>
          <p:spPr>
            <a:xfrm rot="-7285395">
              <a:off x="717847" y="179092"/>
              <a:ext cx="1989309" cy="2798260"/>
            </a:xfrm>
            <a:custGeom>
              <a:avLst/>
              <a:gdLst/>
              <a:ahLst/>
              <a:cxnLst/>
              <a:rect l="l" t="t" r="r" b="b"/>
              <a:pathLst>
                <a:path w="1989309" h="2798260">
                  <a:moveTo>
                    <a:pt x="0" y="0"/>
                  </a:moveTo>
                  <a:lnTo>
                    <a:pt x="1989309" y="0"/>
                  </a:lnTo>
                  <a:lnTo>
                    <a:pt x="1989309" y="2798260"/>
                  </a:lnTo>
                  <a:lnTo>
                    <a:pt x="0" y="2798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Freeform 44"/>
            <p:cNvSpPr/>
            <p:nvPr/>
          </p:nvSpPr>
          <p:spPr>
            <a:xfrm rot="-3026704">
              <a:off x="2550986" y="4100153"/>
              <a:ext cx="1855231" cy="2609660"/>
            </a:xfrm>
            <a:custGeom>
              <a:avLst/>
              <a:gdLst/>
              <a:ahLst/>
              <a:cxnLst/>
              <a:rect l="l" t="t" r="r" b="b"/>
              <a:pathLst>
                <a:path w="1855231" h="2609660">
                  <a:moveTo>
                    <a:pt x="0" y="0"/>
                  </a:moveTo>
                  <a:lnTo>
                    <a:pt x="1855231" y="0"/>
                  </a:lnTo>
                  <a:lnTo>
                    <a:pt x="1855231" y="2609661"/>
                  </a:lnTo>
                  <a:lnTo>
                    <a:pt x="0" y="26096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5" name="Freeform 45"/>
            <p:cNvSpPr/>
            <p:nvPr/>
          </p:nvSpPr>
          <p:spPr>
            <a:xfrm>
              <a:off x="1881836" y="3573153"/>
              <a:ext cx="305103" cy="285687"/>
            </a:xfrm>
            <a:custGeom>
              <a:avLst/>
              <a:gdLst/>
              <a:ahLst/>
              <a:cxnLst/>
              <a:rect l="l" t="t" r="r" b="b"/>
              <a:pathLst>
                <a:path w="305103" h="285687">
                  <a:moveTo>
                    <a:pt x="0" y="0"/>
                  </a:moveTo>
                  <a:lnTo>
                    <a:pt x="305103" y="0"/>
                  </a:lnTo>
                  <a:lnTo>
                    <a:pt x="305103" y="285687"/>
                  </a:lnTo>
                  <a:lnTo>
                    <a:pt x="0" y="28568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sp>
        <p:nvSpPr>
          <p:cNvPr id="46" name="Freeform 46"/>
          <p:cNvSpPr/>
          <p:nvPr/>
        </p:nvSpPr>
        <p:spPr>
          <a:xfrm>
            <a:off x="14389513" y="1028700"/>
            <a:ext cx="2869787" cy="1495349"/>
          </a:xfrm>
          <a:custGeom>
            <a:avLst/>
            <a:gdLst/>
            <a:ahLst/>
            <a:cxnLst/>
            <a:rect l="l" t="t" r="r" b="b"/>
            <a:pathLst>
              <a:path w="2869787" h="1495349">
                <a:moveTo>
                  <a:pt x="0" y="0"/>
                </a:moveTo>
                <a:lnTo>
                  <a:pt x="2869787" y="0"/>
                </a:lnTo>
                <a:lnTo>
                  <a:pt x="2869787" y="1495349"/>
                </a:lnTo>
                <a:lnTo>
                  <a:pt x="0" y="1495349"/>
                </a:lnTo>
                <a:lnTo>
                  <a:pt x="0" y="0"/>
                </a:lnTo>
                <a:close/>
              </a:path>
            </a:pathLst>
          </a:custGeom>
          <a:blipFill>
            <a:blip r:embed="rId22">
              <a:extLst>
                <a:ext uri="{96DAC541-7B7A-43D3-8B79-37D633B846F1}">
                  <asvg:svgBlip xmlns:asvg="http://schemas.microsoft.com/office/drawing/2016/SVG/main" r:embed="rId23"/>
                </a:ext>
              </a:extLst>
            </a:blip>
            <a:stretch>
              <a:fillRect b="-87116"/>
            </a:stretch>
          </a:blipFill>
        </p:spPr>
      </p:sp>
      <p:sp>
        <p:nvSpPr>
          <p:cNvPr id="47" name="Freeform 47"/>
          <p:cNvSpPr/>
          <p:nvPr/>
        </p:nvSpPr>
        <p:spPr>
          <a:xfrm>
            <a:off x="16940609" y="8936686"/>
            <a:ext cx="637381" cy="643229"/>
          </a:xfrm>
          <a:custGeom>
            <a:avLst/>
            <a:gdLst/>
            <a:ahLst/>
            <a:cxnLst/>
            <a:rect l="l" t="t" r="r" b="b"/>
            <a:pathLst>
              <a:path w="637381" h="643229">
                <a:moveTo>
                  <a:pt x="0" y="0"/>
                </a:moveTo>
                <a:lnTo>
                  <a:pt x="637382" y="0"/>
                </a:lnTo>
                <a:lnTo>
                  <a:pt x="637382" y="643228"/>
                </a:lnTo>
                <a:lnTo>
                  <a:pt x="0" y="64322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55" name="TextBox 55"/>
          <p:cNvSpPr txBox="1"/>
          <p:nvPr/>
        </p:nvSpPr>
        <p:spPr>
          <a:xfrm>
            <a:off x="3878286" y="2638014"/>
            <a:ext cx="13062323" cy="2516505"/>
          </a:xfrm>
          <a:prstGeom prst="rect">
            <a:avLst/>
          </a:prstGeom>
        </p:spPr>
        <p:txBody>
          <a:bodyPr lIns="0" tIns="0" rIns="0" bIns="0" rtlCol="0" anchor="t">
            <a:spAutoFit/>
          </a:bodyPr>
          <a:lstStyle/>
          <a:p>
            <a:pPr algn="l">
              <a:lnSpc>
                <a:spcPts val="6719"/>
              </a:lnSpc>
            </a:pPr>
            <a:r>
              <a:rPr lang="en-US" sz="4800" b="1" u="sng">
                <a:solidFill>
                  <a:srgbClr val="152A69"/>
                </a:solidFill>
                <a:latin typeface="Be Vietnam Ultra-Bold"/>
                <a:ea typeface="Be Vietnam Ultra-Bold"/>
                <a:cs typeface="Be Vietnam Ultra-Bold"/>
                <a:sym typeface="Be Vietnam Ultra-Bold"/>
              </a:rPr>
              <a:t>Câu 1:</a:t>
            </a:r>
            <a:r>
              <a:rPr lang="en-US" sz="4800">
                <a:solidFill>
                  <a:srgbClr val="152A69"/>
                </a:solidFill>
                <a:latin typeface="Be Vietnam"/>
                <a:ea typeface="Be Vietnam"/>
                <a:cs typeface="Be Vietnam"/>
                <a:sym typeface="Be Vietnam"/>
              </a:rPr>
              <a:t> Việc quan sát các sự vật xung quanh mang lại cho em lợi ích  gì? </a:t>
            </a:r>
          </a:p>
          <a:p>
            <a:pPr algn="l">
              <a:lnSpc>
                <a:spcPts val="6719"/>
              </a:lnSpc>
            </a:pPr>
            <a:endParaRPr lang="en-US" sz="4800">
              <a:solidFill>
                <a:srgbClr val="152A69"/>
              </a:solidFill>
              <a:latin typeface="Be Vietnam"/>
              <a:ea typeface="Be Vietnam"/>
              <a:cs typeface="Be Vietnam"/>
              <a:sym typeface="Be Vietnam"/>
            </a:endParaRPr>
          </a:p>
        </p:txBody>
      </p:sp>
      <p:sp>
        <p:nvSpPr>
          <p:cNvPr id="56" name="TextBox 56"/>
          <p:cNvSpPr txBox="1"/>
          <p:nvPr/>
        </p:nvSpPr>
        <p:spPr>
          <a:xfrm>
            <a:off x="3878286" y="4904585"/>
            <a:ext cx="13062323" cy="1668780"/>
          </a:xfrm>
          <a:prstGeom prst="rect">
            <a:avLst/>
          </a:prstGeom>
        </p:spPr>
        <p:txBody>
          <a:bodyPr lIns="0" tIns="0" rIns="0" bIns="0" rtlCol="0" anchor="t">
            <a:spAutoFit/>
          </a:bodyPr>
          <a:lstStyle/>
          <a:p>
            <a:pPr algn="l">
              <a:lnSpc>
                <a:spcPts val="6719"/>
              </a:lnSpc>
            </a:pPr>
            <a:r>
              <a:rPr lang="en-US" sz="4800" b="1" u="sng">
                <a:solidFill>
                  <a:srgbClr val="152A69"/>
                </a:solidFill>
                <a:latin typeface="Be Vietnam Ultra-Bold"/>
                <a:ea typeface="Be Vietnam Ultra-Bold"/>
                <a:cs typeface="Be Vietnam Ultra-Bold"/>
                <a:sym typeface="Be Vietnam Ultra-Bold"/>
              </a:rPr>
              <a:t>Câu 2:</a:t>
            </a:r>
            <a:r>
              <a:rPr lang="en-US" sz="4800">
                <a:solidFill>
                  <a:srgbClr val="152A69"/>
                </a:solidFill>
                <a:latin typeface="Be Vietnam"/>
                <a:ea typeface="Be Vietnam"/>
                <a:cs typeface="Be Vietnam"/>
                <a:sym typeface="Be Vietnam"/>
              </a:rPr>
              <a:t> Em có thích những tiết học ngoài không gian lớp học không? Vì sao?</a:t>
            </a:r>
          </a:p>
        </p:txBody>
      </p:sp>
      <p:sp>
        <p:nvSpPr>
          <p:cNvPr id="57" name="TextBox 57"/>
          <p:cNvSpPr txBox="1"/>
          <p:nvPr/>
        </p:nvSpPr>
        <p:spPr>
          <a:xfrm>
            <a:off x="6341879" y="7331379"/>
            <a:ext cx="11946121" cy="821055"/>
          </a:xfrm>
          <a:prstGeom prst="rect">
            <a:avLst/>
          </a:prstGeom>
        </p:spPr>
        <p:txBody>
          <a:bodyPr lIns="0" tIns="0" rIns="0" bIns="0" rtlCol="0" anchor="t">
            <a:spAutoFit/>
          </a:bodyPr>
          <a:lstStyle/>
          <a:p>
            <a:pPr algn="l">
              <a:lnSpc>
                <a:spcPts val="6719"/>
              </a:lnSpc>
            </a:pPr>
            <a:r>
              <a:rPr lang="en-US" sz="4800" b="1" u="sng" dirty="0" err="1">
                <a:solidFill>
                  <a:srgbClr val="152A69"/>
                </a:solidFill>
                <a:latin typeface="Be Vietnam Ultra-Bold"/>
                <a:ea typeface="Be Vietnam Ultra-Bold"/>
                <a:cs typeface="Be Vietnam Ultra-Bold"/>
                <a:sym typeface="Be Vietnam Ultra-Bold"/>
              </a:rPr>
              <a:t>Dặn</a:t>
            </a:r>
            <a:r>
              <a:rPr lang="en-US" sz="4800" b="1" u="sng" dirty="0">
                <a:solidFill>
                  <a:srgbClr val="152A69"/>
                </a:solidFill>
                <a:latin typeface="Be Vietnam Ultra-Bold"/>
                <a:ea typeface="Be Vietnam Ultra-Bold"/>
                <a:cs typeface="Be Vietnam Ultra-Bold"/>
                <a:sym typeface="Be Vietnam Ultra-Bold"/>
              </a:rPr>
              <a:t> </a:t>
            </a:r>
            <a:r>
              <a:rPr lang="en-US" sz="4800" b="1" u="sng" dirty="0" err="1">
                <a:solidFill>
                  <a:srgbClr val="152A69"/>
                </a:solidFill>
                <a:latin typeface="Be Vietnam Ultra-Bold"/>
                <a:ea typeface="Be Vietnam Ultra-Bold"/>
                <a:cs typeface="Be Vietnam Ultra-Bold"/>
                <a:sym typeface="Be Vietnam Ultra-Bold"/>
              </a:rPr>
              <a:t>dò</a:t>
            </a:r>
            <a:r>
              <a:rPr lang="en-US" sz="4800" b="1" u="sng" dirty="0">
                <a:solidFill>
                  <a:srgbClr val="152A69"/>
                </a:solidFill>
                <a:latin typeface="Be Vietnam Ultra-Bold"/>
                <a:ea typeface="Be Vietnam Ultra-Bold"/>
                <a:cs typeface="Be Vietnam Ultra-Bold"/>
                <a:sym typeface="Be Vietnam Ultra-Bold"/>
              </a:rPr>
              <a:t>:</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Chuẩn</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bị</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cho</a:t>
            </a:r>
            <a:r>
              <a:rPr lang="en-US" sz="4800" dirty="0">
                <a:solidFill>
                  <a:srgbClr val="152A69"/>
                </a:solidFill>
                <a:latin typeface="Be Vietnam"/>
                <a:ea typeface="Be Vietnam"/>
                <a:cs typeface="Be Vietnam"/>
                <a:sym typeface="Be Vietnam"/>
              </a:rPr>
              <a:t> </a:t>
            </a:r>
            <a:r>
              <a:rPr lang="en-US" sz="4800" dirty="0" err="1">
                <a:solidFill>
                  <a:srgbClr val="152A69"/>
                </a:solidFill>
                <a:latin typeface="Be Vietnam"/>
                <a:ea typeface="Be Vietnam"/>
                <a:cs typeface="Be Vietnam"/>
                <a:sym typeface="Be Vietnam"/>
              </a:rPr>
              <a:t>tiết</a:t>
            </a:r>
            <a:r>
              <a:rPr lang="en-US" sz="4800" dirty="0">
                <a:solidFill>
                  <a:srgbClr val="152A69"/>
                </a:solidFill>
                <a:latin typeface="Be Vietnam"/>
                <a:ea typeface="Be Vietnam"/>
                <a:cs typeface="Be Vietnam"/>
                <a:sym typeface="Be Vietnam"/>
              </a:rPr>
              <a:t>: </a:t>
            </a:r>
            <a:r>
              <a:rPr lang="en-US" sz="4800" b="1" i="1" dirty="0" err="1">
                <a:solidFill>
                  <a:srgbClr val="152A69"/>
                </a:solidFill>
                <a:latin typeface="Be Vietnam Ultra-Bold Italics"/>
                <a:ea typeface="Be Vietnam Ultra-Bold Italics"/>
                <a:cs typeface="Be Vietnam Ultra-Bold Italics"/>
                <a:sym typeface="Be Vietnam Ultra-Bold Italics"/>
              </a:rPr>
              <a:t>Góc</a:t>
            </a:r>
            <a:r>
              <a:rPr lang="en-US" sz="4800" b="1" i="1" dirty="0">
                <a:solidFill>
                  <a:srgbClr val="152A69"/>
                </a:solidFill>
                <a:latin typeface="Be Vietnam Ultra-Bold Italics"/>
                <a:ea typeface="Be Vietnam Ultra-Bold Italics"/>
                <a:cs typeface="Be Vietnam Ultra-Bold Italics"/>
                <a:sym typeface="Be Vietnam Ultra-Bold Italics"/>
              </a:rPr>
              <a:t> </a:t>
            </a:r>
            <a:r>
              <a:rPr lang="en-US" sz="4800" b="1" i="1" dirty="0" err="1">
                <a:solidFill>
                  <a:srgbClr val="152A69"/>
                </a:solidFill>
                <a:latin typeface="Be Vietnam Ultra-Bold Italics"/>
                <a:ea typeface="Be Vietnam Ultra-Bold Italics"/>
                <a:cs typeface="Be Vietnam Ultra-Bold Italics"/>
                <a:sym typeface="Be Vietnam Ultra-Bold Italics"/>
              </a:rPr>
              <a:t>sáng</a:t>
            </a:r>
            <a:r>
              <a:rPr lang="en-US" sz="4800" b="1" i="1" dirty="0">
                <a:solidFill>
                  <a:srgbClr val="152A69"/>
                </a:solidFill>
                <a:latin typeface="Be Vietnam Ultra-Bold Italics"/>
                <a:ea typeface="Be Vietnam Ultra-Bold Italics"/>
                <a:cs typeface="Be Vietnam Ultra-Bold Italics"/>
                <a:sym typeface="Be Vietnam Ultra-Bold Italics"/>
              </a:rPr>
              <a:t> </a:t>
            </a:r>
            <a:r>
              <a:rPr lang="en-US" sz="4800" b="1" i="1" dirty="0" err="1">
                <a:solidFill>
                  <a:srgbClr val="152A69"/>
                </a:solidFill>
                <a:latin typeface="Be Vietnam Ultra-Bold Italics"/>
                <a:ea typeface="Be Vietnam Ultra-Bold Italics"/>
                <a:cs typeface="Be Vietnam Ultra-Bold Italics"/>
                <a:sym typeface="Be Vietnam Ultra-Bold Italics"/>
              </a:rPr>
              <a:t>tạo</a:t>
            </a:r>
            <a:r>
              <a:rPr lang="en-US" sz="4800" b="1" i="1" dirty="0">
                <a:solidFill>
                  <a:srgbClr val="152A69"/>
                </a:solidFill>
                <a:latin typeface="Be Vietnam Ultra-Bold Italics"/>
                <a:ea typeface="Be Vietnam Ultra-Bold Italics"/>
                <a:cs typeface="Be Vietnam Ultra-Bold Italics"/>
                <a:sym typeface="Be Vietnam Ultra-Bold Italics"/>
              </a:rPr>
              <a:t>.</a:t>
            </a:r>
          </a:p>
        </p:txBody>
      </p:sp>
      <p:grpSp>
        <p:nvGrpSpPr>
          <p:cNvPr id="58" name="Group 8">
            <a:extLst>
              <a:ext uri="{FF2B5EF4-FFF2-40B4-BE49-F238E27FC236}">
                <a16:creationId xmlns:a16="http://schemas.microsoft.com/office/drawing/2014/main" id="{C165A0C3-2AE4-DD08-A49C-E87CF56150C8}"/>
              </a:ext>
            </a:extLst>
          </p:cNvPr>
          <p:cNvGrpSpPr/>
          <p:nvPr/>
        </p:nvGrpSpPr>
        <p:grpSpPr>
          <a:xfrm>
            <a:off x="3819638" y="-289844"/>
            <a:ext cx="10648722" cy="2203256"/>
            <a:chOff x="0" y="155436"/>
            <a:chExt cx="11347400" cy="2314030"/>
          </a:xfrm>
        </p:grpSpPr>
        <p:grpSp>
          <p:nvGrpSpPr>
            <p:cNvPr id="59" name="Group 9">
              <a:extLst>
                <a:ext uri="{FF2B5EF4-FFF2-40B4-BE49-F238E27FC236}">
                  <a16:creationId xmlns:a16="http://schemas.microsoft.com/office/drawing/2014/main" id="{DF4A3177-18A1-072A-E28B-7C7DC3900D6D}"/>
                </a:ext>
              </a:extLst>
            </p:cNvPr>
            <p:cNvGrpSpPr/>
            <p:nvPr/>
          </p:nvGrpSpPr>
          <p:grpSpPr>
            <a:xfrm>
              <a:off x="2445744" y="1427410"/>
              <a:ext cx="8421801" cy="1042056"/>
              <a:chOff x="0" y="0"/>
              <a:chExt cx="3337053" cy="412904"/>
            </a:xfrm>
          </p:grpSpPr>
          <p:sp>
            <p:nvSpPr>
              <p:cNvPr id="64" name="Freeform 10">
                <a:extLst>
                  <a:ext uri="{FF2B5EF4-FFF2-40B4-BE49-F238E27FC236}">
                    <a16:creationId xmlns:a16="http://schemas.microsoft.com/office/drawing/2014/main" id="{1E9A3D86-CB05-6C87-4948-0479C2599FCF}"/>
                  </a:ext>
                </a:extLst>
              </p:cNvPr>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65" name="TextBox 11">
                <a:extLst>
                  <a:ext uri="{FF2B5EF4-FFF2-40B4-BE49-F238E27FC236}">
                    <a16:creationId xmlns:a16="http://schemas.microsoft.com/office/drawing/2014/main" id="{60993FE8-6B3E-7813-2B04-B9E4FBCD605E}"/>
                  </a:ext>
                </a:extLst>
              </p:cNvPr>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60" name="TextBox 59">
              <a:extLst>
                <a:ext uri="{FF2B5EF4-FFF2-40B4-BE49-F238E27FC236}">
                  <a16:creationId xmlns:a16="http://schemas.microsoft.com/office/drawing/2014/main" id="{34EA342D-9AA3-30AE-C1BD-5A562303F849}"/>
                </a:ext>
              </a:extLst>
            </p:cNvPr>
            <p:cNvSpPr txBox="1"/>
            <p:nvPr/>
          </p:nvSpPr>
          <p:spPr>
            <a:xfrm>
              <a:off x="2445744" y="1787963"/>
              <a:ext cx="8901656" cy="498345"/>
            </a:xfrm>
            <a:prstGeom prst="rect">
              <a:avLst/>
            </a:prstGeom>
          </p:spPr>
          <p:txBody>
            <a:bodyPr lIns="0" tIns="0" rIns="0" bIns="0" rtlCol="0" anchor="t">
              <a:spAutoFit/>
            </a:bodyPr>
            <a:lstStyle/>
            <a:p>
              <a:pPr algn="ctr">
                <a:lnSpc>
                  <a:spcPts val="3660"/>
                </a:lnSpc>
              </a:pPr>
              <a:r>
                <a:rPr lang="en-US" sz="3050" dirty="0">
                  <a:solidFill>
                    <a:srgbClr val="004AAD"/>
                  </a:solidFill>
                  <a:latin typeface="Bungee"/>
                  <a:ea typeface="Bungee"/>
                  <a:cs typeface="Bungee"/>
                  <a:sym typeface="Bungee"/>
                </a:rPr>
                <a:t>VẬN DỤNG – CỦNG CỐ</a:t>
              </a:r>
            </a:p>
          </p:txBody>
        </p:sp>
        <p:pic>
          <p:nvPicPr>
            <p:cNvPr id="61" name="Picture 60">
              <a:extLst>
                <a:ext uri="{FF2B5EF4-FFF2-40B4-BE49-F238E27FC236}">
                  <a16:creationId xmlns:a16="http://schemas.microsoft.com/office/drawing/2014/main" id="{C5E24FAE-0D67-1F6C-26C9-32934820F675}"/>
                </a:ext>
              </a:extLst>
            </p:cNvPr>
            <p:cNvPicPr>
              <a:picLocks noChangeAspect="1"/>
            </p:cNvPicPr>
            <p:nvPr/>
          </p:nvPicPr>
          <p:blipFill>
            <a:blip r:embed="rId26"/>
            <a:srcRect/>
            <a:stretch>
              <a:fillRect/>
            </a:stretch>
          </p:blipFill>
          <p:spPr>
            <a:xfrm rot="986205">
              <a:off x="1167682" y="155436"/>
              <a:ext cx="1320564" cy="1536440"/>
            </a:xfrm>
            <a:prstGeom prst="rect">
              <a:avLst/>
            </a:prstGeom>
          </p:spPr>
        </p:pic>
        <p:pic>
          <p:nvPicPr>
            <p:cNvPr id="62" name="Picture 61">
              <a:extLst>
                <a:ext uri="{FF2B5EF4-FFF2-40B4-BE49-F238E27FC236}">
                  <a16:creationId xmlns:a16="http://schemas.microsoft.com/office/drawing/2014/main" id="{EEFC92F8-3FB3-A857-315B-D1B2647EC4EB}"/>
                </a:ext>
              </a:extLst>
            </p:cNvPr>
            <p:cNvPicPr>
              <a:picLocks noChangeAspect="1"/>
            </p:cNvPicPr>
            <p:nvPr/>
          </p:nvPicPr>
          <p:blipFill>
            <a:blip r:embed="rId27"/>
            <a:srcRect/>
            <a:stretch>
              <a:fillRect/>
            </a:stretch>
          </p:blipFill>
          <p:spPr>
            <a:xfrm>
              <a:off x="0" y="508635"/>
              <a:ext cx="1954586" cy="1960831"/>
            </a:xfrm>
            <a:prstGeom prst="rect">
              <a:avLst/>
            </a:prstGeom>
          </p:spPr>
        </p:pic>
        <p:pic>
          <p:nvPicPr>
            <p:cNvPr id="63" name="Picture 62">
              <a:extLst>
                <a:ext uri="{FF2B5EF4-FFF2-40B4-BE49-F238E27FC236}">
                  <a16:creationId xmlns:a16="http://schemas.microsoft.com/office/drawing/2014/main" id="{F1443B56-5020-9A67-9777-A5854DCD6D64}"/>
                </a:ext>
              </a:extLst>
            </p:cNvPr>
            <p:cNvPicPr>
              <a:picLocks noChangeAspect="1"/>
            </p:cNvPicPr>
            <p:nvPr/>
          </p:nvPicPr>
          <p:blipFill>
            <a:blip r:embed="rId28"/>
            <a:srcRect/>
            <a:stretch>
              <a:fillRect/>
            </a:stretch>
          </p:blipFill>
          <p:spPr>
            <a:xfrm>
              <a:off x="2090575" y="1225159"/>
              <a:ext cx="1422065" cy="1244307"/>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BDEEB"/>
        </a:solidFill>
        <a:effectLst/>
      </p:bgPr>
    </p:bg>
    <p:spTree>
      <p:nvGrpSpPr>
        <p:cNvPr id="1" name=""/>
        <p:cNvGrpSpPr/>
        <p:nvPr/>
      </p:nvGrpSpPr>
      <p:grpSpPr>
        <a:xfrm>
          <a:off x="0" y="0"/>
          <a:ext cx="0" cy="0"/>
          <a:chOff x="0" y="0"/>
          <a:chExt cx="0" cy="0"/>
        </a:xfrm>
      </p:grpSpPr>
      <p:sp>
        <p:nvSpPr>
          <p:cNvPr id="2" name="TextBox 2"/>
          <p:cNvSpPr txBox="1"/>
          <p:nvPr/>
        </p:nvSpPr>
        <p:spPr>
          <a:xfrm>
            <a:off x="527217" y="2363788"/>
            <a:ext cx="8616783" cy="5187950"/>
          </a:xfrm>
          <a:prstGeom prst="rect">
            <a:avLst/>
          </a:prstGeom>
        </p:spPr>
        <p:txBody>
          <a:bodyPr lIns="0" tIns="0" rIns="0" bIns="0" rtlCol="0" anchor="t">
            <a:spAutoFit/>
          </a:bodyPr>
          <a:lstStyle/>
          <a:p>
            <a:pPr algn="ctr">
              <a:lnSpc>
                <a:spcPts val="13300"/>
              </a:lnSpc>
            </a:pPr>
            <a:r>
              <a:rPr lang="en-US" sz="9500">
                <a:solidFill>
                  <a:srgbClr val="FF3131"/>
                </a:solidFill>
                <a:latin typeface="Bungee"/>
                <a:ea typeface="Bungee"/>
                <a:cs typeface="Bungee"/>
                <a:sym typeface="Bungee"/>
              </a:rPr>
              <a:t>XIN CHÀO </a:t>
            </a:r>
          </a:p>
          <a:p>
            <a:pPr algn="ctr">
              <a:lnSpc>
                <a:spcPts val="13300"/>
              </a:lnSpc>
            </a:pPr>
            <a:r>
              <a:rPr lang="en-US" sz="9500">
                <a:solidFill>
                  <a:srgbClr val="FF3131"/>
                </a:solidFill>
                <a:latin typeface="Bungee"/>
                <a:ea typeface="Bungee"/>
                <a:cs typeface="Bungee"/>
                <a:sym typeface="Bungee"/>
              </a:rPr>
              <a:t>VÀ </a:t>
            </a:r>
          </a:p>
          <a:p>
            <a:pPr algn="ctr">
              <a:lnSpc>
                <a:spcPts val="13300"/>
              </a:lnSpc>
            </a:pPr>
            <a:r>
              <a:rPr lang="en-US" sz="9500">
                <a:solidFill>
                  <a:srgbClr val="FF3131"/>
                </a:solidFill>
                <a:latin typeface="Bungee"/>
                <a:ea typeface="Bungee"/>
                <a:cs typeface="Bungee"/>
                <a:sym typeface="Bungee"/>
              </a:rPr>
              <a:t>HẸN GẶP LẠI</a:t>
            </a:r>
          </a:p>
        </p:txBody>
      </p:sp>
      <p:grpSp>
        <p:nvGrpSpPr>
          <p:cNvPr id="3" name="Group 3"/>
          <p:cNvGrpSpPr>
            <a:grpSpLocks noChangeAspect="1"/>
          </p:cNvGrpSpPr>
          <p:nvPr/>
        </p:nvGrpSpPr>
        <p:grpSpPr>
          <a:xfrm>
            <a:off x="9292254" y="1159977"/>
            <a:ext cx="7967046" cy="7967046"/>
            <a:chOff x="0" y="0"/>
            <a:chExt cx="6350000" cy="6350000"/>
          </a:xfrm>
        </p:grpSpPr>
        <p:sp>
          <p:nvSpPr>
            <p:cNvPr id="4" name="Freeform 4"/>
            <p:cNvSpPr/>
            <p:nvPr/>
          </p:nvSpPr>
          <p:spPr>
            <a:xfrm>
              <a:off x="0" y="0"/>
              <a:ext cx="6350000" cy="6350000"/>
            </a:xfrm>
            <a:custGeom>
              <a:avLst/>
              <a:gdLst/>
              <a:ahLst/>
              <a:cxnLst/>
              <a:rect l="l" t="t" r="r" b="b"/>
              <a:pathLst>
                <a:path w="6350000" h="6350000">
                  <a:moveTo>
                    <a:pt x="3806190" y="0"/>
                  </a:moveTo>
                  <a:lnTo>
                    <a:pt x="2543810" y="0"/>
                  </a:lnTo>
                  <a:lnTo>
                    <a:pt x="1376680" y="483870"/>
                  </a:lnTo>
                  <a:lnTo>
                    <a:pt x="483870" y="1376680"/>
                  </a:lnTo>
                  <a:lnTo>
                    <a:pt x="0" y="2543810"/>
                  </a:lnTo>
                  <a:lnTo>
                    <a:pt x="0" y="3806190"/>
                  </a:lnTo>
                  <a:lnTo>
                    <a:pt x="483870" y="4973320"/>
                  </a:lnTo>
                  <a:lnTo>
                    <a:pt x="1376680" y="5866130"/>
                  </a:lnTo>
                  <a:lnTo>
                    <a:pt x="2543810" y="6350000"/>
                  </a:lnTo>
                  <a:lnTo>
                    <a:pt x="3806190" y="6350000"/>
                  </a:lnTo>
                  <a:lnTo>
                    <a:pt x="4973320" y="5866130"/>
                  </a:lnTo>
                  <a:lnTo>
                    <a:pt x="5866130" y="4973320"/>
                  </a:lnTo>
                  <a:lnTo>
                    <a:pt x="6350000" y="3806191"/>
                  </a:lnTo>
                  <a:lnTo>
                    <a:pt x="6350000" y="2543811"/>
                  </a:lnTo>
                  <a:lnTo>
                    <a:pt x="5866130" y="1376681"/>
                  </a:lnTo>
                  <a:lnTo>
                    <a:pt x="4973320" y="483871"/>
                  </a:lnTo>
                  <a:lnTo>
                    <a:pt x="3806190" y="0"/>
                  </a:lnTo>
                  <a:close/>
                </a:path>
              </a:pathLst>
            </a:custGeom>
            <a:blipFill>
              <a:blip r:embed="rId2"/>
              <a:stretch>
                <a:fillRect l="-24906" r="-24906"/>
              </a:stretch>
            </a:blipFill>
          </p:spPr>
        </p:sp>
      </p:grpSp>
      <p:sp>
        <p:nvSpPr>
          <p:cNvPr id="5" name="Freeform 5"/>
          <p:cNvSpPr/>
          <p:nvPr/>
        </p:nvSpPr>
        <p:spPr>
          <a:xfrm>
            <a:off x="13700286" y="1028700"/>
            <a:ext cx="3559014" cy="1854482"/>
          </a:xfrm>
          <a:custGeom>
            <a:avLst/>
            <a:gdLst/>
            <a:ahLst/>
            <a:cxnLst/>
            <a:rect l="l" t="t" r="r" b="b"/>
            <a:pathLst>
              <a:path w="3559014" h="1854482">
                <a:moveTo>
                  <a:pt x="0" y="0"/>
                </a:moveTo>
                <a:lnTo>
                  <a:pt x="3559014" y="0"/>
                </a:lnTo>
                <a:lnTo>
                  <a:pt x="3559014" y="1854482"/>
                </a:lnTo>
                <a:lnTo>
                  <a:pt x="0" y="1854482"/>
                </a:lnTo>
                <a:lnTo>
                  <a:pt x="0" y="0"/>
                </a:lnTo>
                <a:close/>
              </a:path>
            </a:pathLst>
          </a:custGeom>
          <a:blipFill>
            <a:blip r:embed="rId3">
              <a:extLst>
                <a:ext uri="{96DAC541-7B7A-43D3-8B79-37D633B846F1}">
                  <asvg:svgBlip xmlns:asvg="http://schemas.microsoft.com/office/drawing/2016/SVG/main" r:embed="rId4"/>
                </a:ext>
              </a:extLst>
            </a:blip>
            <a:stretch>
              <a:fillRect b="-87116"/>
            </a:stretch>
          </a:blipFill>
        </p:spPr>
      </p:sp>
      <p:sp>
        <p:nvSpPr>
          <p:cNvPr id="6" name="Freeform 6"/>
          <p:cNvSpPr/>
          <p:nvPr/>
        </p:nvSpPr>
        <p:spPr>
          <a:xfrm>
            <a:off x="8656348" y="5148824"/>
            <a:ext cx="2697071" cy="5327548"/>
          </a:xfrm>
          <a:custGeom>
            <a:avLst/>
            <a:gdLst/>
            <a:ahLst/>
            <a:cxnLst/>
            <a:rect l="l" t="t" r="r" b="b"/>
            <a:pathLst>
              <a:path w="2697071" h="5327548">
                <a:moveTo>
                  <a:pt x="0" y="0"/>
                </a:moveTo>
                <a:lnTo>
                  <a:pt x="2697071" y="0"/>
                </a:lnTo>
                <a:lnTo>
                  <a:pt x="2697071" y="5327548"/>
                </a:lnTo>
                <a:lnTo>
                  <a:pt x="0" y="53275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0695509" y="6802471"/>
            <a:ext cx="1949302" cy="3538336"/>
          </a:xfrm>
          <a:custGeom>
            <a:avLst/>
            <a:gdLst/>
            <a:ahLst/>
            <a:cxnLst/>
            <a:rect l="l" t="t" r="r" b="b"/>
            <a:pathLst>
              <a:path w="1949302" h="3538336">
                <a:moveTo>
                  <a:pt x="0" y="0"/>
                </a:moveTo>
                <a:lnTo>
                  <a:pt x="1949302" y="0"/>
                </a:lnTo>
                <a:lnTo>
                  <a:pt x="1949302" y="3538337"/>
                </a:lnTo>
                <a:lnTo>
                  <a:pt x="0" y="35383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2565946">
            <a:off x="16319220" y="6482115"/>
            <a:ext cx="1179773" cy="1072521"/>
          </a:xfrm>
          <a:custGeom>
            <a:avLst/>
            <a:gdLst/>
            <a:ahLst/>
            <a:cxnLst/>
            <a:rect l="l" t="t" r="r" b="b"/>
            <a:pathLst>
              <a:path w="1179773" h="1072521">
                <a:moveTo>
                  <a:pt x="0" y="0"/>
                </a:moveTo>
                <a:lnTo>
                  <a:pt x="1179774" y="0"/>
                </a:lnTo>
                <a:lnTo>
                  <a:pt x="1179774" y="1072521"/>
                </a:lnTo>
                <a:lnTo>
                  <a:pt x="0" y="10725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5082444" y="8325035"/>
            <a:ext cx="794697" cy="801988"/>
          </a:xfrm>
          <a:custGeom>
            <a:avLst/>
            <a:gdLst/>
            <a:ahLst/>
            <a:cxnLst/>
            <a:rect l="l" t="t" r="r" b="b"/>
            <a:pathLst>
              <a:path w="794697" h="801988">
                <a:moveTo>
                  <a:pt x="0" y="0"/>
                </a:moveTo>
                <a:lnTo>
                  <a:pt x="794698" y="0"/>
                </a:lnTo>
                <a:lnTo>
                  <a:pt x="794698" y="801988"/>
                </a:lnTo>
                <a:lnTo>
                  <a:pt x="0" y="8019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31782">
            <a:off x="12685201" y="862003"/>
            <a:ext cx="818880" cy="834527"/>
          </a:xfrm>
          <a:custGeom>
            <a:avLst/>
            <a:gdLst/>
            <a:ahLst/>
            <a:cxnLst/>
            <a:rect l="l" t="t" r="r" b="b"/>
            <a:pathLst>
              <a:path w="818880" h="834527">
                <a:moveTo>
                  <a:pt x="0" y="0"/>
                </a:moveTo>
                <a:lnTo>
                  <a:pt x="818879" y="0"/>
                </a:lnTo>
                <a:lnTo>
                  <a:pt x="818879" y="834527"/>
                </a:lnTo>
                <a:lnTo>
                  <a:pt x="0" y="834527"/>
                </a:lnTo>
                <a:lnTo>
                  <a:pt x="0" y="0"/>
                </a:lnTo>
                <a:close/>
              </a:path>
            </a:pathLst>
          </a:custGeom>
          <a:blipFill>
            <a:blip r:embed="rId2"/>
            <a:stretch>
              <a:fillRect/>
            </a:stretch>
          </a:blipFill>
        </p:spPr>
      </p:sp>
      <p:sp>
        <p:nvSpPr>
          <p:cNvPr id="3" name="Freeform 3"/>
          <p:cNvSpPr/>
          <p:nvPr/>
        </p:nvSpPr>
        <p:spPr>
          <a:xfrm>
            <a:off x="-169037" y="3385945"/>
            <a:ext cx="18288000" cy="10141527"/>
          </a:xfrm>
          <a:custGeom>
            <a:avLst/>
            <a:gdLst/>
            <a:ahLst/>
            <a:cxnLst/>
            <a:rect l="l" t="t" r="r" b="b"/>
            <a:pathLst>
              <a:path w="18288000" h="10141527">
                <a:moveTo>
                  <a:pt x="0" y="0"/>
                </a:moveTo>
                <a:lnTo>
                  <a:pt x="18288000" y="0"/>
                </a:lnTo>
                <a:lnTo>
                  <a:pt x="18288000" y="10141527"/>
                </a:lnTo>
                <a:lnTo>
                  <a:pt x="0" y="10141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flipH="1" flipV="1">
            <a:off x="15703117" y="6727148"/>
            <a:ext cx="888893" cy="2301340"/>
          </a:xfrm>
          <a:custGeom>
            <a:avLst/>
            <a:gdLst/>
            <a:ahLst/>
            <a:cxnLst/>
            <a:rect l="l" t="t" r="r" b="b"/>
            <a:pathLst>
              <a:path w="888893" h="2301340">
                <a:moveTo>
                  <a:pt x="888893" y="2301340"/>
                </a:moveTo>
                <a:lnTo>
                  <a:pt x="0" y="2301340"/>
                </a:lnTo>
                <a:lnTo>
                  <a:pt x="0" y="0"/>
                </a:lnTo>
                <a:lnTo>
                  <a:pt x="888893" y="0"/>
                </a:lnTo>
                <a:lnTo>
                  <a:pt x="888893" y="230134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3739610" y="0"/>
            <a:ext cx="1981504" cy="1488605"/>
          </a:xfrm>
          <a:custGeom>
            <a:avLst/>
            <a:gdLst/>
            <a:ahLst/>
            <a:cxnLst/>
            <a:rect l="l" t="t" r="r" b="b"/>
            <a:pathLst>
              <a:path w="1981504" h="1488605">
                <a:moveTo>
                  <a:pt x="0" y="0"/>
                </a:moveTo>
                <a:lnTo>
                  <a:pt x="1981504" y="0"/>
                </a:lnTo>
                <a:lnTo>
                  <a:pt x="1981504" y="1488605"/>
                </a:lnTo>
                <a:lnTo>
                  <a:pt x="0" y="14886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3242269" y="7754093"/>
            <a:ext cx="1559359" cy="1559359"/>
          </a:xfrm>
          <a:custGeom>
            <a:avLst/>
            <a:gdLst/>
            <a:ahLst/>
            <a:cxnLst/>
            <a:rect l="l" t="t" r="r" b="b"/>
            <a:pathLst>
              <a:path w="1559359" h="1559359">
                <a:moveTo>
                  <a:pt x="0" y="0"/>
                </a:moveTo>
                <a:lnTo>
                  <a:pt x="1559359" y="0"/>
                </a:lnTo>
                <a:lnTo>
                  <a:pt x="1559359" y="1559359"/>
                </a:lnTo>
                <a:lnTo>
                  <a:pt x="0" y="15593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3094640" y="6761071"/>
            <a:ext cx="2650471" cy="2735970"/>
          </a:xfrm>
          <a:custGeom>
            <a:avLst/>
            <a:gdLst/>
            <a:ahLst/>
            <a:cxnLst/>
            <a:rect l="l" t="t" r="r" b="b"/>
            <a:pathLst>
              <a:path w="2650471" h="2735970">
                <a:moveTo>
                  <a:pt x="0" y="0"/>
                </a:moveTo>
                <a:lnTo>
                  <a:pt x="2650472" y="0"/>
                </a:lnTo>
                <a:lnTo>
                  <a:pt x="2650472" y="2735971"/>
                </a:lnTo>
                <a:lnTo>
                  <a:pt x="0" y="27359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928339" y="1364879"/>
            <a:ext cx="3359661" cy="6389214"/>
          </a:xfrm>
          <a:custGeom>
            <a:avLst/>
            <a:gdLst/>
            <a:ahLst/>
            <a:cxnLst/>
            <a:rect l="l" t="t" r="r" b="b"/>
            <a:pathLst>
              <a:path w="3359661" h="6389214">
                <a:moveTo>
                  <a:pt x="0" y="0"/>
                </a:moveTo>
                <a:lnTo>
                  <a:pt x="3359661" y="0"/>
                </a:lnTo>
                <a:lnTo>
                  <a:pt x="3359661" y="6389214"/>
                </a:lnTo>
                <a:lnTo>
                  <a:pt x="0" y="6389214"/>
                </a:lnTo>
                <a:lnTo>
                  <a:pt x="0" y="0"/>
                </a:lnTo>
                <a:close/>
              </a:path>
            </a:pathLst>
          </a:custGeom>
          <a:blipFill>
            <a:blip r:embed="rId13"/>
            <a:stretch>
              <a:fillRect/>
            </a:stretch>
          </a:blipFill>
        </p:spPr>
      </p:sp>
      <p:sp>
        <p:nvSpPr>
          <p:cNvPr id="9" name="Freeform 9"/>
          <p:cNvSpPr/>
          <p:nvPr/>
        </p:nvSpPr>
        <p:spPr>
          <a:xfrm>
            <a:off x="755243" y="3577702"/>
            <a:ext cx="3242269" cy="5518755"/>
          </a:xfrm>
          <a:custGeom>
            <a:avLst/>
            <a:gdLst/>
            <a:ahLst/>
            <a:cxnLst/>
            <a:rect l="l" t="t" r="r" b="b"/>
            <a:pathLst>
              <a:path w="3242269" h="5518755">
                <a:moveTo>
                  <a:pt x="0" y="0"/>
                </a:moveTo>
                <a:lnTo>
                  <a:pt x="3242268" y="0"/>
                </a:lnTo>
                <a:lnTo>
                  <a:pt x="3242268" y="5518756"/>
                </a:lnTo>
                <a:lnTo>
                  <a:pt x="0" y="5518756"/>
                </a:lnTo>
                <a:lnTo>
                  <a:pt x="0" y="0"/>
                </a:lnTo>
                <a:close/>
              </a:path>
            </a:pathLst>
          </a:custGeom>
          <a:blipFill>
            <a:blip r:embed="rId14"/>
            <a:stretch>
              <a:fillRect/>
            </a:stretch>
          </a:blipFill>
        </p:spPr>
      </p:sp>
      <p:sp>
        <p:nvSpPr>
          <p:cNvPr id="10" name="Freeform 10"/>
          <p:cNvSpPr/>
          <p:nvPr/>
        </p:nvSpPr>
        <p:spPr>
          <a:xfrm rot="-2331782">
            <a:off x="1147139" y="2310736"/>
            <a:ext cx="927703" cy="945430"/>
          </a:xfrm>
          <a:custGeom>
            <a:avLst/>
            <a:gdLst/>
            <a:ahLst/>
            <a:cxnLst/>
            <a:rect l="l" t="t" r="r" b="b"/>
            <a:pathLst>
              <a:path w="927703" h="945430">
                <a:moveTo>
                  <a:pt x="0" y="0"/>
                </a:moveTo>
                <a:lnTo>
                  <a:pt x="927703" y="0"/>
                </a:lnTo>
                <a:lnTo>
                  <a:pt x="927703" y="945430"/>
                </a:lnTo>
                <a:lnTo>
                  <a:pt x="0" y="945430"/>
                </a:lnTo>
                <a:lnTo>
                  <a:pt x="0" y="0"/>
                </a:lnTo>
                <a:close/>
              </a:path>
            </a:pathLst>
          </a:custGeom>
          <a:blipFill>
            <a:blip r:embed="rId2"/>
            <a:stretch>
              <a:fillRect/>
            </a:stretch>
          </a:blipFill>
        </p:spPr>
      </p:sp>
      <p:sp>
        <p:nvSpPr>
          <p:cNvPr id="11" name="TextBox 11"/>
          <p:cNvSpPr txBox="1"/>
          <p:nvPr/>
        </p:nvSpPr>
        <p:spPr>
          <a:xfrm>
            <a:off x="2839521" y="5090923"/>
            <a:ext cx="12905591" cy="1246157"/>
          </a:xfrm>
          <a:prstGeom prst="rect">
            <a:avLst/>
          </a:prstGeom>
        </p:spPr>
        <p:txBody>
          <a:bodyPr lIns="0" tIns="0" rIns="0" bIns="0" rtlCol="0" anchor="t">
            <a:spAutoFit/>
          </a:bodyPr>
          <a:lstStyle/>
          <a:p>
            <a:pPr algn="ctr">
              <a:lnSpc>
                <a:spcPts val="8357"/>
              </a:lnSpc>
            </a:pPr>
            <a:r>
              <a:rPr lang="en-US" sz="7810" dirty="0">
                <a:solidFill>
                  <a:srgbClr val="FF3131"/>
                </a:solidFill>
                <a:latin typeface="Bungee"/>
                <a:ea typeface="Bungee"/>
                <a:cs typeface="Bungee"/>
                <a:sym typeface="Bungee"/>
              </a:rPr>
              <a:t>TÔI CÓ ĐẶC ĐIỂM GÌ?</a:t>
            </a:r>
          </a:p>
        </p:txBody>
      </p:sp>
      <p:grpSp>
        <p:nvGrpSpPr>
          <p:cNvPr id="12" name="Group 12"/>
          <p:cNvGrpSpPr/>
          <p:nvPr/>
        </p:nvGrpSpPr>
        <p:grpSpPr>
          <a:xfrm>
            <a:off x="6347264" y="1374022"/>
            <a:ext cx="7880256" cy="1322943"/>
            <a:chOff x="0" y="0"/>
            <a:chExt cx="2459509" cy="412904"/>
          </a:xfrm>
        </p:grpSpPr>
        <p:sp>
          <p:nvSpPr>
            <p:cNvPr id="13" name="Freeform 13"/>
            <p:cNvSpPr/>
            <p:nvPr/>
          </p:nvSpPr>
          <p:spPr>
            <a:xfrm>
              <a:off x="0" y="0"/>
              <a:ext cx="2459509" cy="412904"/>
            </a:xfrm>
            <a:custGeom>
              <a:avLst/>
              <a:gdLst/>
              <a:ahLst/>
              <a:cxnLst/>
              <a:rect l="l" t="t" r="r" b="b"/>
              <a:pathLst>
                <a:path w="2459509" h="412904">
                  <a:moveTo>
                    <a:pt x="2256309" y="0"/>
                  </a:moveTo>
                  <a:cubicBezTo>
                    <a:pt x="2368533" y="0"/>
                    <a:pt x="2459509" y="92432"/>
                    <a:pt x="2459509" y="206452"/>
                  </a:cubicBezTo>
                  <a:cubicBezTo>
                    <a:pt x="2459509" y="320472"/>
                    <a:pt x="2368533" y="412904"/>
                    <a:pt x="2256309"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14" name="TextBox 14"/>
            <p:cNvSpPr txBox="1"/>
            <p:nvPr/>
          </p:nvSpPr>
          <p:spPr>
            <a:xfrm>
              <a:off x="0" y="0"/>
              <a:ext cx="2459509" cy="412904"/>
            </a:xfrm>
            <a:prstGeom prst="rect">
              <a:avLst/>
            </a:prstGeom>
          </p:spPr>
          <p:txBody>
            <a:bodyPr lIns="106494" tIns="106494" rIns="106494" bIns="106494" rtlCol="0" anchor="ctr"/>
            <a:lstStyle/>
            <a:p>
              <a:pPr algn="ctr">
                <a:lnSpc>
                  <a:spcPts val="2906"/>
                </a:lnSpc>
              </a:pPr>
              <a:endParaRPr/>
            </a:p>
          </p:txBody>
        </p:sp>
      </p:grpSp>
      <p:grpSp>
        <p:nvGrpSpPr>
          <p:cNvPr id="15" name="Group 15"/>
          <p:cNvGrpSpPr/>
          <p:nvPr/>
        </p:nvGrpSpPr>
        <p:grpSpPr>
          <a:xfrm>
            <a:off x="3242269" y="-438147"/>
            <a:ext cx="10954331" cy="3135112"/>
            <a:chOff x="0" y="0"/>
            <a:chExt cx="14605774" cy="4180149"/>
          </a:xfrm>
        </p:grpSpPr>
        <p:sp>
          <p:nvSpPr>
            <p:cNvPr id="16" name="TextBox 16"/>
            <p:cNvSpPr txBox="1"/>
            <p:nvPr/>
          </p:nvSpPr>
          <p:spPr>
            <a:xfrm>
              <a:off x="4597718" y="2651602"/>
              <a:ext cx="10008057" cy="1419225"/>
            </a:xfrm>
            <a:prstGeom prst="rect">
              <a:avLst/>
            </a:prstGeom>
          </p:spPr>
          <p:txBody>
            <a:bodyPr lIns="0" tIns="0" rIns="0" bIns="0" rtlCol="0" anchor="t">
              <a:spAutoFit/>
            </a:bodyPr>
            <a:lstStyle/>
            <a:p>
              <a:pPr algn="ctr">
                <a:lnSpc>
                  <a:spcPts val="7679"/>
                </a:lnSpc>
              </a:pPr>
              <a:r>
                <a:rPr lang="en-US" sz="6399">
                  <a:solidFill>
                    <a:srgbClr val="004AAD"/>
                  </a:solidFill>
                  <a:latin typeface="Bungee"/>
                  <a:ea typeface="Bungee"/>
                  <a:cs typeface="Bungee"/>
                  <a:sym typeface="Bungee"/>
                </a:rPr>
                <a:t>KHỞI ĐỘNG</a:t>
              </a:r>
            </a:p>
          </p:txBody>
        </p:sp>
        <p:pic>
          <p:nvPicPr>
            <p:cNvPr id="17" name="Picture 17"/>
            <p:cNvPicPr>
              <a:picLocks noChangeAspect="1"/>
            </p:cNvPicPr>
            <p:nvPr/>
          </p:nvPicPr>
          <p:blipFill>
            <a:blip r:embed="rId15"/>
            <a:srcRect/>
            <a:stretch>
              <a:fillRect/>
            </a:stretch>
          </p:blipFill>
          <p:spPr>
            <a:xfrm rot="986205">
              <a:off x="1976576" y="263112"/>
              <a:ext cx="2235364" cy="2600784"/>
            </a:xfrm>
            <a:prstGeom prst="rect">
              <a:avLst/>
            </a:prstGeom>
          </p:spPr>
        </p:pic>
        <p:pic>
          <p:nvPicPr>
            <p:cNvPr id="18" name="Picture 18"/>
            <p:cNvPicPr>
              <a:picLocks noChangeAspect="1"/>
            </p:cNvPicPr>
            <p:nvPr/>
          </p:nvPicPr>
          <p:blipFill>
            <a:blip r:embed="rId16"/>
            <a:srcRect/>
            <a:stretch>
              <a:fillRect/>
            </a:stretch>
          </p:blipFill>
          <p:spPr>
            <a:xfrm>
              <a:off x="0" y="860984"/>
              <a:ext cx="3308595" cy="3319165"/>
            </a:xfrm>
            <a:prstGeom prst="rect">
              <a:avLst/>
            </a:prstGeom>
          </p:spPr>
        </p:pic>
        <p:pic>
          <p:nvPicPr>
            <p:cNvPr id="19" name="Picture 19"/>
            <p:cNvPicPr>
              <a:picLocks noChangeAspect="1"/>
            </p:cNvPicPr>
            <p:nvPr/>
          </p:nvPicPr>
          <p:blipFill>
            <a:blip r:embed="rId17"/>
            <a:srcRect/>
            <a:stretch>
              <a:fillRect/>
            </a:stretch>
          </p:blipFill>
          <p:spPr>
            <a:xfrm>
              <a:off x="3538788" y="2073869"/>
              <a:ext cx="2407178" cy="2106280"/>
            </a:xfrm>
            <a:prstGeom prst="rect">
              <a:avLst/>
            </a:prstGeom>
          </p:spPr>
        </p:pic>
      </p:grpSp>
      <p:sp>
        <p:nvSpPr>
          <p:cNvPr id="20" name="Freeform 20"/>
          <p:cNvSpPr/>
          <p:nvPr/>
        </p:nvSpPr>
        <p:spPr>
          <a:xfrm rot="-2331782">
            <a:off x="12556538" y="588704"/>
            <a:ext cx="1061132" cy="1081409"/>
          </a:xfrm>
          <a:custGeom>
            <a:avLst/>
            <a:gdLst/>
            <a:ahLst/>
            <a:cxnLst/>
            <a:rect l="l" t="t" r="r" b="b"/>
            <a:pathLst>
              <a:path w="1061132" h="1081409">
                <a:moveTo>
                  <a:pt x="0" y="0"/>
                </a:moveTo>
                <a:lnTo>
                  <a:pt x="1061132" y="0"/>
                </a:lnTo>
                <a:lnTo>
                  <a:pt x="1061132" y="1081409"/>
                </a:lnTo>
                <a:lnTo>
                  <a:pt x="0" y="1081409"/>
                </a:lnTo>
                <a:lnTo>
                  <a:pt x="0" y="0"/>
                </a:lnTo>
                <a:close/>
              </a:path>
            </a:pathLst>
          </a:custGeom>
          <a:blipFill>
            <a:blip r:embed="rId2"/>
            <a:stretch>
              <a:fillRect/>
            </a:stretch>
          </a:blipFill>
        </p:spPr>
      </p:sp>
      <p:sp>
        <p:nvSpPr>
          <p:cNvPr id="21" name="TextBox 21"/>
          <p:cNvSpPr txBox="1"/>
          <p:nvPr/>
        </p:nvSpPr>
        <p:spPr>
          <a:xfrm>
            <a:off x="5324396" y="3465977"/>
            <a:ext cx="7935840" cy="1008333"/>
          </a:xfrm>
          <a:prstGeom prst="rect">
            <a:avLst/>
          </a:prstGeom>
        </p:spPr>
        <p:txBody>
          <a:bodyPr lIns="0" tIns="0" rIns="0" bIns="0" rtlCol="0" anchor="t">
            <a:spAutoFit/>
          </a:bodyPr>
          <a:lstStyle/>
          <a:p>
            <a:pPr algn="ctr">
              <a:lnSpc>
                <a:spcPts val="7771"/>
              </a:lnSpc>
            </a:pPr>
            <a:r>
              <a:rPr lang="en-US" sz="7263" dirty="0" err="1">
                <a:solidFill>
                  <a:srgbClr val="004AAD"/>
                </a:solidFill>
                <a:latin typeface="Lobster"/>
                <a:ea typeface="Lobster"/>
                <a:cs typeface="Lobster"/>
                <a:sym typeface="Lobster"/>
              </a:rPr>
              <a:t>Trò</a:t>
            </a:r>
            <a:r>
              <a:rPr lang="en-US" sz="7263" dirty="0">
                <a:solidFill>
                  <a:srgbClr val="004AAD"/>
                </a:solidFill>
                <a:latin typeface="Lobster"/>
                <a:ea typeface="Lobster"/>
                <a:cs typeface="Lobster"/>
                <a:sym typeface="Lobster"/>
              </a:rPr>
              <a:t> </a:t>
            </a:r>
            <a:r>
              <a:rPr lang="en-US" sz="7263" dirty="0" err="1">
                <a:solidFill>
                  <a:srgbClr val="004AAD"/>
                </a:solidFill>
                <a:latin typeface="Lobster"/>
                <a:ea typeface="Lobster"/>
                <a:cs typeface="Lobster"/>
                <a:sym typeface="Lobster"/>
              </a:rPr>
              <a:t>chơi</a:t>
            </a:r>
            <a:r>
              <a:rPr lang="en-US" sz="7263" dirty="0">
                <a:solidFill>
                  <a:srgbClr val="004AAD"/>
                </a:solidFill>
                <a:latin typeface="Lobster"/>
                <a:ea typeface="Lobster"/>
                <a:cs typeface="Lobster"/>
                <a:sym typeface="Lobster"/>
              </a:rPr>
              <a:t> </a:t>
            </a:r>
            <a:r>
              <a:rPr lang="en-US" sz="7263" dirty="0" err="1">
                <a:solidFill>
                  <a:srgbClr val="004AAD"/>
                </a:solidFill>
                <a:latin typeface="Lobster"/>
                <a:ea typeface="Lobster"/>
                <a:cs typeface="Lobster"/>
                <a:sym typeface="Lobster"/>
              </a:rPr>
              <a:t>truyền</a:t>
            </a:r>
            <a:r>
              <a:rPr lang="en-US" sz="7263" dirty="0">
                <a:solidFill>
                  <a:srgbClr val="004AAD"/>
                </a:solidFill>
                <a:latin typeface="Lobster"/>
                <a:ea typeface="Lobster"/>
                <a:cs typeface="Lobster"/>
                <a:sym typeface="Lobster"/>
              </a:rPr>
              <a:t> </a:t>
            </a:r>
            <a:r>
              <a:rPr lang="en-US" sz="7263" dirty="0" err="1">
                <a:solidFill>
                  <a:srgbClr val="004AAD"/>
                </a:solidFill>
                <a:latin typeface="Lobster"/>
                <a:ea typeface="Lobster"/>
                <a:cs typeface="Lobster"/>
                <a:sym typeface="Lobster"/>
              </a:rPr>
              <a:t>điện</a:t>
            </a:r>
            <a:r>
              <a:rPr lang="en-US" sz="7263" dirty="0">
                <a:solidFill>
                  <a:srgbClr val="004AAD"/>
                </a:solidFill>
                <a:latin typeface="Lobster"/>
                <a:ea typeface="Lobster"/>
                <a:cs typeface="Lobster"/>
                <a:sym typeface="Lobster"/>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8F2"/>
        </a:solidFill>
        <a:effectLst/>
      </p:bgPr>
    </p:bg>
    <p:spTree>
      <p:nvGrpSpPr>
        <p:cNvPr id="1" name=""/>
        <p:cNvGrpSpPr/>
        <p:nvPr/>
      </p:nvGrpSpPr>
      <p:grpSpPr>
        <a:xfrm>
          <a:off x="0" y="0"/>
          <a:ext cx="0" cy="0"/>
          <a:chOff x="0" y="0"/>
          <a:chExt cx="0" cy="0"/>
        </a:xfrm>
      </p:grpSpPr>
      <p:sp>
        <p:nvSpPr>
          <p:cNvPr id="2" name="Freeform 2"/>
          <p:cNvSpPr/>
          <p:nvPr/>
        </p:nvSpPr>
        <p:spPr>
          <a:xfrm rot="-10800000">
            <a:off x="10068809" y="-319331"/>
            <a:ext cx="1917493" cy="1073796"/>
          </a:xfrm>
          <a:custGeom>
            <a:avLst/>
            <a:gdLst/>
            <a:ahLst/>
            <a:cxnLst/>
            <a:rect l="l" t="t" r="r" b="b"/>
            <a:pathLst>
              <a:path w="1917493" h="1073796">
                <a:moveTo>
                  <a:pt x="0" y="0"/>
                </a:moveTo>
                <a:lnTo>
                  <a:pt x="1917493" y="0"/>
                </a:lnTo>
                <a:lnTo>
                  <a:pt x="1917493" y="1073796"/>
                </a:lnTo>
                <a:lnTo>
                  <a:pt x="0" y="1073796"/>
                </a:lnTo>
                <a:lnTo>
                  <a:pt x="0" y="0"/>
                </a:lnTo>
                <a:close/>
              </a:path>
            </a:pathLst>
          </a:custGeom>
          <a:blipFill>
            <a:blip r:embed="rId2"/>
            <a:stretch>
              <a:fillRect/>
            </a:stretch>
          </a:blipFill>
        </p:spPr>
      </p:sp>
      <p:sp>
        <p:nvSpPr>
          <p:cNvPr id="3" name="Freeform 3"/>
          <p:cNvSpPr/>
          <p:nvPr/>
        </p:nvSpPr>
        <p:spPr>
          <a:xfrm flipH="1">
            <a:off x="-706663" y="7565860"/>
            <a:ext cx="19472372" cy="3225112"/>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3"/>
            <a:stretch>
              <a:fillRect b="-99999"/>
            </a:stretch>
          </a:blipFill>
        </p:spPr>
      </p:sp>
      <p:sp>
        <p:nvSpPr>
          <p:cNvPr id="4" name="Freeform 4"/>
          <p:cNvSpPr/>
          <p:nvPr/>
        </p:nvSpPr>
        <p:spPr>
          <a:xfrm>
            <a:off x="1206084" y="786889"/>
            <a:ext cx="15875832" cy="8996261"/>
          </a:xfrm>
          <a:custGeom>
            <a:avLst/>
            <a:gdLst/>
            <a:ahLst/>
            <a:cxnLst/>
            <a:rect l="l" t="t" r="r" b="b"/>
            <a:pathLst>
              <a:path w="15875832" h="8996261">
                <a:moveTo>
                  <a:pt x="0" y="0"/>
                </a:moveTo>
                <a:lnTo>
                  <a:pt x="15875832" y="0"/>
                </a:lnTo>
                <a:lnTo>
                  <a:pt x="15875832" y="8996262"/>
                </a:lnTo>
                <a:lnTo>
                  <a:pt x="0" y="8996262"/>
                </a:lnTo>
                <a:lnTo>
                  <a:pt x="0" y="0"/>
                </a:lnTo>
                <a:close/>
              </a:path>
            </a:pathLst>
          </a:custGeom>
          <a:blipFill>
            <a:blip r:embed="rId4"/>
            <a:stretch>
              <a:fillRect l="-12014" t="-51882" r="-4783" b="-54490"/>
            </a:stretch>
          </a:blipFill>
          <a:ln w="38100" cap="sq">
            <a:solidFill>
              <a:srgbClr val="4E4845"/>
            </a:solidFill>
            <a:prstDash val="solid"/>
            <a:miter/>
          </a:ln>
        </p:spPr>
      </p:sp>
      <p:sp>
        <p:nvSpPr>
          <p:cNvPr id="5" name="Freeform 5"/>
          <p:cNvSpPr/>
          <p:nvPr/>
        </p:nvSpPr>
        <p:spPr>
          <a:xfrm>
            <a:off x="16494014" y="2821118"/>
            <a:ext cx="2096230" cy="1294422"/>
          </a:xfrm>
          <a:custGeom>
            <a:avLst/>
            <a:gdLst/>
            <a:ahLst/>
            <a:cxnLst/>
            <a:rect l="l" t="t" r="r" b="b"/>
            <a:pathLst>
              <a:path w="2096230" h="1294422">
                <a:moveTo>
                  <a:pt x="0" y="0"/>
                </a:moveTo>
                <a:lnTo>
                  <a:pt x="2096230" y="0"/>
                </a:lnTo>
                <a:lnTo>
                  <a:pt x="2096230" y="1294421"/>
                </a:lnTo>
                <a:lnTo>
                  <a:pt x="0" y="1294421"/>
                </a:lnTo>
                <a:lnTo>
                  <a:pt x="0" y="0"/>
                </a:lnTo>
                <a:close/>
              </a:path>
            </a:pathLst>
          </a:custGeom>
          <a:blipFill>
            <a:blip r:embed="rId5"/>
            <a:stretch>
              <a:fillRect/>
            </a:stretch>
          </a:blipFill>
        </p:spPr>
      </p:sp>
      <p:sp>
        <p:nvSpPr>
          <p:cNvPr id="6" name="Freeform 6"/>
          <p:cNvSpPr/>
          <p:nvPr/>
        </p:nvSpPr>
        <p:spPr>
          <a:xfrm>
            <a:off x="-367263" y="1244768"/>
            <a:ext cx="2019206" cy="1378108"/>
          </a:xfrm>
          <a:custGeom>
            <a:avLst/>
            <a:gdLst/>
            <a:ahLst/>
            <a:cxnLst/>
            <a:rect l="l" t="t" r="r" b="b"/>
            <a:pathLst>
              <a:path w="2019206" h="1378108">
                <a:moveTo>
                  <a:pt x="0" y="0"/>
                </a:moveTo>
                <a:lnTo>
                  <a:pt x="2019206" y="0"/>
                </a:lnTo>
                <a:lnTo>
                  <a:pt x="2019206" y="1378109"/>
                </a:lnTo>
                <a:lnTo>
                  <a:pt x="0" y="1378109"/>
                </a:lnTo>
                <a:lnTo>
                  <a:pt x="0" y="0"/>
                </a:lnTo>
                <a:close/>
              </a:path>
            </a:pathLst>
          </a:custGeom>
          <a:blipFill>
            <a:blip r:embed="rId6"/>
            <a:stretch>
              <a:fillRect/>
            </a:stretch>
          </a:blipFill>
        </p:spPr>
      </p:sp>
      <p:sp>
        <p:nvSpPr>
          <p:cNvPr id="7" name="Freeform 7"/>
          <p:cNvSpPr/>
          <p:nvPr/>
        </p:nvSpPr>
        <p:spPr>
          <a:xfrm>
            <a:off x="15218757" y="9021056"/>
            <a:ext cx="590808" cy="1101740"/>
          </a:xfrm>
          <a:custGeom>
            <a:avLst/>
            <a:gdLst/>
            <a:ahLst/>
            <a:cxnLst/>
            <a:rect l="l" t="t" r="r" b="b"/>
            <a:pathLst>
              <a:path w="590808" h="1101740">
                <a:moveTo>
                  <a:pt x="0" y="0"/>
                </a:moveTo>
                <a:lnTo>
                  <a:pt x="590808" y="0"/>
                </a:lnTo>
                <a:lnTo>
                  <a:pt x="590808" y="1101741"/>
                </a:lnTo>
                <a:lnTo>
                  <a:pt x="0" y="1101741"/>
                </a:lnTo>
                <a:lnTo>
                  <a:pt x="0" y="0"/>
                </a:lnTo>
                <a:close/>
              </a:path>
            </a:pathLst>
          </a:custGeom>
          <a:blipFill>
            <a:blip r:embed="rId7"/>
            <a:stretch>
              <a:fillRect/>
            </a:stretch>
          </a:blipFill>
        </p:spPr>
      </p:sp>
      <p:sp>
        <p:nvSpPr>
          <p:cNvPr id="8" name="Freeform 8"/>
          <p:cNvSpPr/>
          <p:nvPr/>
        </p:nvSpPr>
        <p:spPr>
          <a:xfrm rot="-376988">
            <a:off x="13778628" y="9047505"/>
            <a:ext cx="549914" cy="1213046"/>
          </a:xfrm>
          <a:custGeom>
            <a:avLst/>
            <a:gdLst/>
            <a:ahLst/>
            <a:cxnLst/>
            <a:rect l="l" t="t" r="r" b="b"/>
            <a:pathLst>
              <a:path w="549914" h="1213046">
                <a:moveTo>
                  <a:pt x="0" y="0"/>
                </a:moveTo>
                <a:lnTo>
                  <a:pt x="549915" y="0"/>
                </a:lnTo>
                <a:lnTo>
                  <a:pt x="549915" y="1213046"/>
                </a:lnTo>
                <a:lnTo>
                  <a:pt x="0" y="1213046"/>
                </a:lnTo>
                <a:lnTo>
                  <a:pt x="0" y="0"/>
                </a:lnTo>
                <a:close/>
              </a:path>
            </a:pathLst>
          </a:custGeom>
          <a:blipFill>
            <a:blip r:embed="rId8"/>
            <a:stretch>
              <a:fillRect/>
            </a:stretch>
          </a:blipFill>
        </p:spPr>
      </p:sp>
      <p:sp>
        <p:nvSpPr>
          <p:cNvPr id="9" name="TextBox 9"/>
          <p:cNvSpPr txBox="1"/>
          <p:nvPr/>
        </p:nvSpPr>
        <p:spPr>
          <a:xfrm>
            <a:off x="3715730" y="1367085"/>
            <a:ext cx="11235466" cy="1019176"/>
          </a:xfrm>
          <a:prstGeom prst="rect">
            <a:avLst/>
          </a:prstGeom>
        </p:spPr>
        <p:txBody>
          <a:bodyPr lIns="0" tIns="0" rIns="0" bIns="0" rtlCol="0" anchor="t">
            <a:spAutoFit/>
          </a:bodyPr>
          <a:lstStyle/>
          <a:p>
            <a:pPr algn="ctr">
              <a:lnSpc>
                <a:spcPts val="8399"/>
              </a:lnSpc>
            </a:pPr>
            <a:r>
              <a:rPr lang="en-US" sz="5999">
                <a:solidFill>
                  <a:srgbClr val="000000"/>
                </a:solidFill>
                <a:latin typeface="Sigmar One"/>
                <a:ea typeface="Sigmar One"/>
                <a:cs typeface="Sigmar One"/>
                <a:sym typeface="Sigmar One"/>
              </a:rPr>
              <a:t>Khởi động</a:t>
            </a:r>
          </a:p>
        </p:txBody>
      </p:sp>
      <p:sp>
        <p:nvSpPr>
          <p:cNvPr id="10" name="TextBox 10"/>
          <p:cNvSpPr txBox="1"/>
          <p:nvPr/>
        </p:nvSpPr>
        <p:spPr>
          <a:xfrm>
            <a:off x="2345271" y="2500560"/>
            <a:ext cx="14334182" cy="6762115"/>
          </a:xfrm>
          <a:prstGeom prst="rect">
            <a:avLst/>
          </a:prstGeom>
        </p:spPr>
        <p:txBody>
          <a:bodyPr lIns="0" tIns="0" rIns="0" bIns="0" rtlCol="0" anchor="t">
            <a:spAutoFit/>
          </a:bodyPr>
          <a:lstStyle/>
          <a:p>
            <a:pPr algn="l">
              <a:lnSpc>
                <a:spcPts val="8959"/>
              </a:lnSpc>
            </a:pPr>
            <a:r>
              <a:rPr lang="en-US" sz="6399" b="1" u="sng">
                <a:solidFill>
                  <a:srgbClr val="000000"/>
                </a:solidFill>
                <a:latin typeface="Faustina Bold"/>
                <a:ea typeface="Faustina Bold"/>
                <a:cs typeface="Faustina Bold"/>
                <a:sym typeface="Faustina Bold"/>
              </a:rPr>
              <a:t>Luật chơi:</a:t>
            </a:r>
            <a:r>
              <a:rPr lang="en-US" sz="6399">
                <a:solidFill>
                  <a:srgbClr val="000000"/>
                </a:solidFill>
                <a:latin typeface="Faustina"/>
                <a:ea typeface="Faustina"/>
                <a:cs typeface="Faustina"/>
                <a:sym typeface="Faustina"/>
              </a:rPr>
              <a:t> 1HS nêu tên sự vật và gọi HS khác nêu 3 đặc điểm của sự vật đó, nêu xong HS đó lại nêu tên sự vật mới và gọi bạn khác trả lời. Bạn nào không trả lời được sẽ bị xì điện và hát tặng cả lớp 1 bài khi trò chơi kết thúc.</a:t>
            </a:r>
          </a:p>
        </p:txBody>
      </p:sp>
      <p:sp>
        <p:nvSpPr>
          <p:cNvPr id="11" name="Freeform 11"/>
          <p:cNvSpPr/>
          <p:nvPr/>
        </p:nvSpPr>
        <p:spPr>
          <a:xfrm>
            <a:off x="0" y="5367892"/>
            <a:ext cx="2256641" cy="4919108"/>
          </a:xfrm>
          <a:custGeom>
            <a:avLst/>
            <a:gdLst/>
            <a:ahLst/>
            <a:cxnLst/>
            <a:rect l="l" t="t" r="r" b="b"/>
            <a:pathLst>
              <a:path w="2256641" h="4919108">
                <a:moveTo>
                  <a:pt x="0" y="0"/>
                </a:moveTo>
                <a:lnTo>
                  <a:pt x="2256641" y="0"/>
                </a:lnTo>
                <a:lnTo>
                  <a:pt x="2256641" y="4919108"/>
                </a:lnTo>
                <a:lnTo>
                  <a:pt x="0" y="4919108"/>
                </a:lnTo>
                <a:lnTo>
                  <a:pt x="0" y="0"/>
                </a:lnTo>
                <a:close/>
              </a:path>
            </a:pathLst>
          </a:custGeom>
          <a:blipFill>
            <a:blip r:embed="rId9"/>
            <a:stretch>
              <a:fillRect/>
            </a:stretch>
          </a:blipFill>
        </p:spPr>
      </p:sp>
      <p:sp>
        <p:nvSpPr>
          <p:cNvPr id="12" name="Freeform 12"/>
          <p:cNvSpPr/>
          <p:nvPr/>
        </p:nvSpPr>
        <p:spPr>
          <a:xfrm rot="230401">
            <a:off x="14925878" y="415045"/>
            <a:ext cx="2594260" cy="743688"/>
          </a:xfrm>
          <a:custGeom>
            <a:avLst/>
            <a:gdLst/>
            <a:ahLst/>
            <a:cxnLst/>
            <a:rect l="l" t="t" r="r" b="b"/>
            <a:pathLst>
              <a:path w="2594260" h="743688">
                <a:moveTo>
                  <a:pt x="0" y="0"/>
                </a:moveTo>
                <a:lnTo>
                  <a:pt x="2594260" y="0"/>
                </a:lnTo>
                <a:lnTo>
                  <a:pt x="2594260" y="743688"/>
                </a:lnTo>
                <a:lnTo>
                  <a:pt x="0" y="743688"/>
                </a:lnTo>
                <a:lnTo>
                  <a:pt x="0" y="0"/>
                </a:lnTo>
                <a:close/>
              </a:path>
            </a:pathLst>
          </a:custGeom>
          <a:blipFill>
            <a:blip r:embed="rId10"/>
            <a:stretch>
              <a:fillRect/>
            </a:stretch>
          </a:blipFill>
        </p:spPr>
      </p:sp>
      <p:sp>
        <p:nvSpPr>
          <p:cNvPr id="13" name="Freeform 13"/>
          <p:cNvSpPr/>
          <p:nvPr/>
        </p:nvSpPr>
        <p:spPr>
          <a:xfrm>
            <a:off x="15919192" y="7565860"/>
            <a:ext cx="1520521" cy="2655932"/>
          </a:xfrm>
          <a:custGeom>
            <a:avLst/>
            <a:gdLst/>
            <a:ahLst/>
            <a:cxnLst/>
            <a:rect l="l" t="t" r="r" b="b"/>
            <a:pathLst>
              <a:path w="1520521" h="2655932">
                <a:moveTo>
                  <a:pt x="0" y="0"/>
                </a:moveTo>
                <a:lnTo>
                  <a:pt x="1520521" y="0"/>
                </a:lnTo>
                <a:lnTo>
                  <a:pt x="1520521" y="2655931"/>
                </a:lnTo>
                <a:lnTo>
                  <a:pt x="0" y="2655931"/>
                </a:lnTo>
                <a:lnTo>
                  <a:pt x="0" y="0"/>
                </a:lnTo>
                <a:close/>
              </a:path>
            </a:pathLst>
          </a:custGeom>
          <a:blipFill>
            <a:blip r:embed="rId11"/>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8F2"/>
        </a:solidFill>
        <a:effectLst/>
      </p:bgPr>
    </p:bg>
    <p:spTree>
      <p:nvGrpSpPr>
        <p:cNvPr id="1" name=""/>
        <p:cNvGrpSpPr/>
        <p:nvPr/>
      </p:nvGrpSpPr>
      <p:grpSpPr>
        <a:xfrm>
          <a:off x="0" y="0"/>
          <a:ext cx="0" cy="0"/>
          <a:chOff x="0" y="0"/>
          <a:chExt cx="0" cy="0"/>
        </a:xfrm>
      </p:grpSpPr>
      <p:grpSp>
        <p:nvGrpSpPr>
          <p:cNvPr id="2" name="Group 2"/>
          <p:cNvGrpSpPr/>
          <p:nvPr/>
        </p:nvGrpSpPr>
        <p:grpSpPr>
          <a:xfrm>
            <a:off x="1898293" y="-506098"/>
            <a:ext cx="14105044" cy="3069595"/>
            <a:chOff x="0" y="0"/>
            <a:chExt cx="18806725" cy="4092794"/>
          </a:xfrm>
        </p:grpSpPr>
        <p:grpSp>
          <p:nvGrpSpPr>
            <p:cNvPr id="3" name="Group 3"/>
            <p:cNvGrpSpPr/>
            <p:nvPr/>
          </p:nvGrpSpPr>
          <p:grpSpPr>
            <a:xfrm>
              <a:off x="4053477" y="2365732"/>
              <a:ext cx="13957955" cy="1727062"/>
              <a:chOff x="0" y="0"/>
              <a:chExt cx="3337053" cy="412904"/>
            </a:xfrm>
          </p:grpSpPr>
          <p:sp>
            <p:nvSpPr>
              <p:cNvPr id="4" name="Freeform 4"/>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5" name="TextBox 5"/>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6" name="TextBox 6"/>
            <p:cNvSpPr txBox="1"/>
            <p:nvPr/>
          </p:nvSpPr>
          <p:spPr>
            <a:xfrm>
              <a:off x="4053477" y="2622177"/>
              <a:ext cx="14753248" cy="1118921"/>
            </a:xfrm>
            <a:prstGeom prst="rect">
              <a:avLst/>
            </a:prstGeom>
          </p:spPr>
          <p:txBody>
            <a:bodyPr lIns="0" tIns="0" rIns="0" bIns="0" rtlCol="0" anchor="t">
              <a:spAutoFit/>
            </a:bodyPr>
            <a:lstStyle/>
            <a:p>
              <a:pPr algn="ctr">
                <a:lnSpc>
                  <a:spcPts val="6066"/>
                </a:lnSpc>
              </a:pPr>
              <a:r>
                <a:rPr lang="en-US" sz="5055">
                  <a:solidFill>
                    <a:srgbClr val="004AAD"/>
                  </a:solidFill>
                  <a:latin typeface="Bungee"/>
                  <a:ea typeface="Bungee"/>
                  <a:cs typeface="Bungee"/>
                  <a:sym typeface="Bungee"/>
                </a:rPr>
                <a:t>HÌNH THÀNH KIẾN THỨC</a:t>
              </a:r>
            </a:p>
          </p:txBody>
        </p:sp>
        <p:pic>
          <p:nvPicPr>
            <p:cNvPr id="7" name="Picture 7"/>
            <p:cNvPicPr>
              <a:picLocks noChangeAspect="1"/>
            </p:cNvPicPr>
            <p:nvPr/>
          </p:nvPicPr>
          <p:blipFill>
            <a:blip r:embed="rId2"/>
            <a:srcRect/>
            <a:stretch>
              <a:fillRect/>
            </a:stretch>
          </p:blipFill>
          <p:spPr>
            <a:xfrm rot="986205">
              <a:off x="1935270" y="257614"/>
              <a:ext cx="2188650" cy="2546434"/>
            </a:xfrm>
            <a:prstGeom prst="rect">
              <a:avLst/>
            </a:prstGeom>
          </p:spPr>
        </p:pic>
        <p:pic>
          <p:nvPicPr>
            <p:cNvPr id="8" name="Picture 8"/>
            <p:cNvPicPr>
              <a:picLocks noChangeAspect="1"/>
            </p:cNvPicPr>
            <p:nvPr/>
          </p:nvPicPr>
          <p:blipFill>
            <a:blip r:embed="rId3"/>
            <a:srcRect/>
            <a:stretch>
              <a:fillRect/>
            </a:stretch>
          </p:blipFill>
          <p:spPr>
            <a:xfrm>
              <a:off x="0" y="842991"/>
              <a:ext cx="3239453" cy="3249802"/>
            </a:xfrm>
            <a:prstGeom prst="rect">
              <a:avLst/>
            </a:prstGeom>
          </p:spPr>
        </p:pic>
        <p:pic>
          <p:nvPicPr>
            <p:cNvPr id="9" name="Picture 9"/>
            <p:cNvPicPr>
              <a:picLocks noChangeAspect="1"/>
            </p:cNvPicPr>
            <p:nvPr/>
          </p:nvPicPr>
          <p:blipFill>
            <a:blip r:embed="rId4"/>
            <a:srcRect/>
            <a:stretch>
              <a:fillRect/>
            </a:stretch>
          </p:blipFill>
          <p:spPr>
            <a:xfrm>
              <a:off x="3464835" y="2030530"/>
              <a:ext cx="2356873" cy="2062264"/>
            </a:xfrm>
            <a:prstGeom prst="rect">
              <a:avLst/>
            </a:prstGeom>
          </p:spPr>
        </p:pic>
      </p:grpSp>
      <p:sp>
        <p:nvSpPr>
          <p:cNvPr id="10" name="Freeform 10"/>
          <p:cNvSpPr/>
          <p:nvPr/>
        </p:nvSpPr>
        <p:spPr>
          <a:xfrm>
            <a:off x="3412962" y="2966621"/>
            <a:ext cx="11462075" cy="6837416"/>
          </a:xfrm>
          <a:custGeom>
            <a:avLst/>
            <a:gdLst/>
            <a:ahLst/>
            <a:cxnLst/>
            <a:rect l="l" t="t" r="r" b="b"/>
            <a:pathLst>
              <a:path w="11462075" h="6837416">
                <a:moveTo>
                  <a:pt x="0" y="0"/>
                </a:moveTo>
                <a:lnTo>
                  <a:pt x="11462076" y="0"/>
                </a:lnTo>
                <a:lnTo>
                  <a:pt x="11462076" y="6837416"/>
                </a:lnTo>
                <a:lnTo>
                  <a:pt x="0" y="6837416"/>
                </a:lnTo>
                <a:lnTo>
                  <a:pt x="0" y="0"/>
                </a:lnTo>
                <a:close/>
              </a:path>
            </a:pathLst>
          </a:custGeom>
          <a:blipFill>
            <a:blip r:embed="rId5"/>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D9"/>
        </a:solidFill>
        <a:effectLst/>
      </p:bgPr>
    </p:bg>
    <p:spTree>
      <p:nvGrpSpPr>
        <p:cNvPr id="1" name=""/>
        <p:cNvGrpSpPr/>
        <p:nvPr/>
      </p:nvGrpSpPr>
      <p:grpSpPr>
        <a:xfrm>
          <a:off x="0" y="0"/>
          <a:ext cx="0" cy="0"/>
          <a:chOff x="0" y="0"/>
          <a:chExt cx="0" cy="0"/>
        </a:xfrm>
      </p:grpSpPr>
      <p:sp>
        <p:nvSpPr>
          <p:cNvPr id="2" name="Freeform 2"/>
          <p:cNvSpPr/>
          <p:nvPr/>
        </p:nvSpPr>
        <p:spPr>
          <a:xfrm>
            <a:off x="3412962" y="3159807"/>
            <a:ext cx="11462075" cy="6837416"/>
          </a:xfrm>
          <a:custGeom>
            <a:avLst/>
            <a:gdLst/>
            <a:ahLst/>
            <a:cxnLst/>
            <a:rect l="l" t="t" r="r" b="b"/>
            <a:pathLst>
              <a:path w="11462075" h="6837416">
                <a:moveTo>
                  <a:pt x="0" y="0"/>
                </a:moveTo>
                <a:lnTo>
                  <a:pt x="11462076" y="0"/>
                </a:lnTo>
                <a:lnTo>
                  <a:pt x="11462076" y="6837415"/>
                </a:lnTo>
                <a:lnTo>
                  <a:pt x="0" y="6837415"/>
                </a:lnTo>
                <a:lnTo>
                  <a:pt x="0" y="0"/>
                </a:lnTo>
                <a:close/>
              </a:path>
            </a:pathLst>
          </a:custGeom>
          <a:blipFill>
            <a:blip r:embed="rId2"/>
            <a:stretch>
              <a:fillRect/>
            </a:stretch>
          </a:blipFill>
        </p:spPr>
      </p:sp>
      <p:sp>
        <p:nvSpPr>
          <p:cNvPr id="3" name="TextBox 3"/>
          <p:cNvSpPr txBox="1"/>
          <p:nvPr/>
        </p:nvSpPr>
        <p:spPr>
          <a:xfrm>
            <a:off x="4338551" y="581025"/>
            <a:ext cx="9610897" cy="1100500"/>
          </a:xfrm>
          <a:prstGeom prst="rect">
            <a:avLst/>
          </a:prstGeom>
        </p:spPr>
        <p:txBody>
          <a:bodyPr lIns="0" tIns="0" rIns="0" bIns="0" rtlCol="0" anchor="t">
            <a:spAutoFit/>
          </a:bodyPr>
          <a:lstStyle/>
          <a:p>
            <a:pPr algn="ctr">
              <a:lnSpc>
                <a:spcPts val="8455"/>
              </a:lnSpc>
            </a:pPr>
            <a:r>
              <a:rPr lang="en-US" sz="7686">
                <a:solidFill>
                  <a:srgbClr val="E77C1E"/>
                </a:solidFill>
                <a:latin typeface="Paytone One"/>
                <a:ea typeface="Paytone One"/>
                <a:cs typeface="Paytone One"/>
                <a:sym typeface="Paytone One"/>
              </a:rPr>
              <a:t>BẦU TRỜI MÙA THU</a:t>
            </a:r>
          </a:p>
        </p:txBody>
      </p:sp>
      <p:sp>
        <p:nvSpPr>
          <p:cNvPr id="4" name="TextBox 4"/>
          <p:cNvSpPr txBox="1"/>
          <p:nvPr/>
        </p:nvSpPr>
        <p:spPr>
          <a:xfrm>
            <a:off x="8546901" y="1960109"/>
            <a:ext cx="9235581" cy="552105"/>
          </a:xfrm>
          <a:prstGeom prst="rect">
            <a:avLst/>
          </a:prstGeom>
        </p:spPr>
        <p:txBody>
          <a:bodyPr lIns="0" tIns="0" rIns="0" bIns="0" rtlCol="0" anchor="t">
            <a:spAutoFit/>
          </a:bodyPr>
          <a:lstStyle/>
          <a:p>
            <a:pPr algn="r">
              <a:lnSpc>
                <a:spcPts val="4260"/>
              </a:lnSpc>
            </a:pPr>
            <a:r>
              <a:rPr lang="en-US" sz="3872">
                <a:solidFill>
                  <a:srgbClr val="152A69"/>
                </a:solidFill>
                <a:latin typeface="Francois One"/>
                <a:ea typeface="Francois One"/>
                <a:cs typeface="Francois One"/>
                <a:sym typeface="Francois One"/>
              </a:rPr>
              <a:t>Theo XU-KHÔM-LIN-XKI (Mạnh Hưởng dịch)</a:t>
            </a:r>
          </a:p>
        </p:txBody>
      </p:sp>
      <p:sp>
        <p:nvSpPr>
          <p:cNvPr id="5" name="TextBox 5"/>
          <p:cNvSpPr txBox="1"/>
          <p:nvPr/>
        </p:nvSpPr>
        <p:spPr>
          <a:xfrm>
            <a:off x="597984" y="581025"/>
            <a:ext cx="3435659" cy="962025"/>
          </a:xfrm>
          <a:prstGeom prst="rect">
            <a:avLst/>
          </a:prstGeom>
        </p:spPr>
        <p:txBody>
          <a:bodyPr lIns="0" tIns="0" rIns="0" bIns="0" rtlCol="0" anchor="t">
            <a:spAutoFit/>
          </a:bodyPr>
          <a:lstStyle/>
          <a:p>
            <a:pPr algn="ctr">
              <a:lnSpc>
                <a:spcPts val="7441"/>
              </a:lnSpc>
              <a:spcBef>
                <a:spcPct val="0"/>
              </a:spcBef>
            </a:pPr>
            <a:r>
              <a:rPr lang="en-US" sz="6764">
                <a:solidFill>
                  <a:srgbClr val="004AAD"/>
                </a:solidFill>
                <a:latin typeface="Francois One"/>
                <a:ea typeface="Francois One"/>
                <a:cs typeface="Francois One"/>
                <a:sym typeface="Francois One"/>
              </a:rPr>
              <a:t>Bài đọc 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8F2"/>
        </a:solidFill>
        <a:effectLst/>
      </p:bgPr>
    </p:bg>
    <p:spTree>
      <p:nvGrpSpPr>
        <p:cNvPr id="1" name=""/>
        <p:cNvGrpSpPr/>
        <p:nvPr/>
      </p:nvGrpSpPr>
      <p:grpSpPr>
        <a:xfrm>
          <a:off x="0" y="0"/>
          <a:ext cx="0" cy="0"/>
          <a:chOff x="0" y="0"/>
          <a:chExt cx="0" cy="0"/>
        </a:xfrm>
      </p:grpSpPr>
      <p:sp>
        <p:nvSpPr>
          <p:cNvPr id="2" name="Freeform 2"/>
          <p:cNvSpPr/>
          <p:nvPr/>
        </p:nvSpPr>
        <p:spPr>
          <a:xfrm rot="-10800000">
            <a:off x="10068809" y="-319331"/>
            <a:ext cx="1917493" cy="1073796"/>
          </a:xfrm>
          <a:custGeom>
            <a:avLst/>
            <a:gdLst/>
            <a:ahLst/>
            <a:cxnLst/>
            <a:rect l="l" t="t" r="r" b="b"/>
            <a:pathLst>
              <a:path w="1917493" h="1073796">
                <a:moveTo>
                  <a:pt x="0" y="0"/>
                </a:moveTo>
                <a:lnTo>
                  <a:pt x="1917493" y="0"/>
                </a:lnTo>
                <a:lnTo>
                  <a:pt x="1917493" y="1073796"/>
                </a:lnTo>
                <a:lnTo>
                  <a:pt x="0" y="1073796"/>
                </a:lnTo>
                <a:lnTo>
                  <a:pt x="0" y="0"/>
                </a:lnTo>
                <a:close/>
              </a:path>
            </a:pathLst>
          </a:custGeom>
          <a:blipFill>
            <a:blip r:embed="rId2"/>
            <a:stretch>
              <a:fillRect/>
            </a:stretch>
          </a:blipFill>
        </p:spPr>
      </p:sp>
      <p:sp>
        <p:nvSpPr>
          <p:cNvPr id="3" name="Freeform 3"/>
          <p:cNvSpPr/>
          <p:nvPr/>
        </p:nvSpPr>
        <p:spPr>
          <a:xfrm flipH="1">
            <a:off x="-706663" y="7565860"/>
            <a:ext cx="19472372" cy="3225112"/>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3"/>
            <a:stretch>
              <a:fillRect b="-99999"/>
            </a:stretch>
          </a:blipFill>
        </p:spPr>
      </p:sp>
      <p:sp>
        <p:nvSpPr>
          <p:cNvPr id="4" name="Freeform 4"/>
          <p:cNvSpPr/>
          <p:nvPr/>
        </p:nvSpPr>
        <p:spPr>
          <a:xfrm>
            <a:off x="1206084" y="786889"/>
            <a:ext cx="15875832" cy="8996261"/>
          </a:xfrm>
          <a:custGeom>
            <a:avLst/>
            <a:gdLst/>
            <a:ahLst/>
            <a:cxnLst/>
            <a:rect l="l" t="t" r="r" b="b"/>
            <a:pathLst>
              <a:path w="15875832" h="8996261">
                <a:moveTo>
                  <a:pt x="0" y="0"/>
                </a:moveTo>
                <a:lnTo>
                  <a:pt x="15875832" y="0"/>
                </a:lnTo>
                <a:lnTo>
                  <a:pt x="15875832" y="8996262"/>
                </a:lnTo>
                <a:lnTo>
                  <a:pt x="0" y="8996262"/>
                </a:lnTo>
                <a:lnTo>
                  <a:pt x="0" y="0"/>
                </a:lnTo>
                <a:close/>
              </a:path>
            </a:pathLst>
          </a:custGeom>
          <a:blipFill>
            <a:blip r:embed="rId4"/>
            <a:stretch>
              <a:fillRect l="-12014" t="-51882" r="-4783" b="-54490"/>
            </a:stretch>
          </a:blipFill>
          <a:ln w="38100" cap="sq">
            <a:solidFill>
              <a:srgbClr val="4E4845"/>
            </a:solidFill>
            <a:prstDash val="solid"/>
            <a:miter/>
          </a:ln>
        </p:spPr>
      </p:sp>
      <p:sp>
        <p:nvSpPr>
          <p:cNvPr id="5" name="Freeform 5"/>
          <p:cNvSpPr/>
          <p:nvPr/>
        </p:nvSpPr>
        <p:spPr>
          <a:xfrm>
            <a:off x="16494014" y="2821118"/>
            <a:ext cx="2096230" cy="1294422"/>
          </a:xfrm>
          <a:custGeom>
            <a:avLst/>
            <a:gdLst/>
            <a:ahLst/>
            <a:cxnLst/>
            <a:rect l="l" t="t" r="r" b="b"/>
            <a:pathLst>
              <a:path w="2096230" h="1294422">
                <a:moveTo>
                  <a:pt x="0" y="0"/>
                </a:moveTo>
                <a:lnTo>
                  <a:pt x="2096230" y="0"/>
                </a:lnTo>
                <a:lnTo>
                  <a:pt x="2096230" y="1294421"/>
                </a:lnTo>
                <a:lnTo>
                  <a:pt x="0" y="1294421"/>
                </a:lnTo>
                <a:lnTo>
                  <a:pt x="0" y="0"/>
                </a:lnTo>
                <a:close/>
              </a:path>
            </a:pathLst>
          </a:custGeom>
          <a:blipFill>
            <a:blip r:embed="rId5"/>
            <a:stretch>
              <a:fillRect/>
            </a:stretch>
          </a:blipFill>
        </p:spPr>
      </p:sp>
      <p:sp>
        <p:nvSpPr>
          <p:cNvPr id="6" name="Freeform 6"/>
          <p:cNvSpPr/>
          <p:nvPr/>
        </p:nvSpPr>
        <p:spPr>
          <a:xfrm>
            <a:off x="-367263" y="1244768"/>
            <a:ext cx="2019206" cy="1378108"/>
          </a:xfrm>
          <a:custGeom>
            <a:avLst/>
            <a:gdLst/>
            <a:ahLst/>
            <a:cxnLst/>
            <a:rect l="l" t="t" r="r" b="b"/>
            <a:pathLst>
              <a:path w="2019206" h="1378108">
                <a:moveTo>
                  <a:pt x="0" y="0"/>
                </a:moveTo>
                <a:lnTo>
                  <a:pt x="2019206" y="0"/>
                </a:lnTo>
                <a:lnTo>
                  <a:pt x="2019206" y="1378109"/>
                </a:lnTo>
                <a:lnTo>
                  <a:pt x="0" y="1378109"/>
                </a:lnTo>
                <a:lnTo>
                  <a:pt x="0" y="0"/>
                </a:lnTo>
                <a:close/>
              </a:path>
            </a:pathLst>
          </a:custGeom>
          <a:blipFill>
            <a:blip r:embed="rId6"/>
            <a:stretch>
              <a:fillRect/>
            </a:stretch>
          </a:blipFill>
        </p:spPr>
      </p:sp>
      <p:sp>
        <p:nvSpPr>
          <p:cNvPr id="7" name="Freeform 7"/>
          <p:cNvSpPr/>
          <p:nvPr/>
        </p:nvSpPr>
        <p:spPr>
          <a:xfrm>
            <a:off x="15218757" y="9021056"/>
            <a:ext cx="590808" cy="1101740"/>
          </a:xfrm>
          <a:custGeom>
            <a:avLst/>
            <a:gdLst/>
            <a:ahLst/>
            <a:cxnLst/>
            <a:rect l="l" t="t" r="r" b="b"/>
            <a:pathLst>
              <a:path w="590808" h="1101740">
                <a:moveTo>
                  <a:pt x="0" y="0"/>
                </a:moveTo>
                <a:lnTo>
                  <a:pt x="590808" y="0"/>
                </a:lnTo>
                <a:lnTo>
                  <a:pt x="590808" y="1101741"/>
                </a:lnTo>
                <a:lnTo>
                  <a:pt x="0" y="1101741"/>
                </a:lnTo>
                <a:lnTo>
                  <a:pt x="0" y="0"/>
                </a:lnTo>
                <a:close/>
              </a:path>
            </a:pathLst>
          </a:custGeom>
          <a:blipFill>
            <a:blip r:embed="rId7"/>
            <a:stretch>
              <a:fillRect/>
            </a:stretch>
          </a:blipFill>
        </p:spPr>
      </p:sp>
      <p:sp>
        <p:nvSpPr>
          <p:cNvPr id="8" name="Freeform 8"/>
          <p:cNvSpPr/>
          <p:nvPr/>
        </p:nvSpPr>
        <p:spPr>
          <a:xfrm rot="-376988">
            <a:off x="13778628" y="9047505"/>
            <a:ext cx="549914" cy="1213046"/>
          </a:xfrm>
          <a:custGeom>
            <a:avLst/>
            <a:gdLst/>
            <a:ahLst/>
            <a:cxnLst/>
            <a:rect l="l" t="t" r="r" b="b"/>
            <a:pathLst>
              <a:path w="549914" h="1213046">
                <a:moveTo>
                  <a:pt x="0" y="0"/>
                </a:moveTo>
                <a:lnTo>
                  <a:pt x="549915" y="0"/>
                </a:lnTo>
                <a:lnTo>
                  <a:pt x="549915" y="1213046"/>
                </a:lnTo>
                <a:lnTo>
                  <a:pt x="0" y="1213046"/>
                </a:lnTo>
                <a:lnTo>
                  <a:pt x="0" y="0"/>
                </a:lnTo>
                <a:close/>
              </a:path>
            </a:pathLst>
          </a:custGeom>
          <a:blipFill>
            <a:blip r:embed="rId8"/>
            <a:stretch>
              <a:fillRect/>
            </a:stretch>
          </a:blipFill>
        </p:spPr>
      </p:sp>
      <p:sp>
        <p:nvSpPr>
          <p:cNvPr id="9" name="Freeform 9"/>
          <p:cNvSpPr/>
          <p:nvPr/>
        </p:nvSpPr>
        <p:spPr>
          <a:xfrm>
            <a:off x="15953596" y="5285020"/>
            <a:ext cx="2256641" cy="4919108"/>
          </a:xfrm>
          <a:custGeom>
            <a:avLst/>
            <a:gdLst/>
            <a:ahLst/>
            <a:cxnLst/>
            <a:rect l="l" t="t" r="r" b="b"/>
            <a:pathLst>
              <a:path w="2256641" h="4919108">
                <a:moveTo>
                  <a:pt x="0" y="0"/>
                </a:moveTo>
                <a:lnTo>
                  <a:pt x="2256640" y="0"/>
                </a:lnTo>
                <a:lnTo>
                  <a:pt x="2256640" y="4919108"/>
                </a:lnTo>
                <a:lnTo>
                  <a:pt x="0" y="4919108"/>
                </a:lnTo>
                <a:lnTo>
                  <a:pt x="0" y="0"/>
                </a:lnTo>
                <a:close/>
              </a:path>
            </a:pathLst>
          </a:custGeom>
          <a:blipFill>
            <a:blip r:embed="rId9"/>
            <a:stretch>
              <a:fillRect/>
            </a:stretch>
          </a:blipFill>
        </p:spPr>
      </p:sp>
      <p:sp>
        <p:nvSpPr>
          <p:cNvPr id="10" name="Freeform 10"/>
          <p:cNvSpPr/>
          <p:nvPr/>
        </p:nvSpPr>
        <p:spPr>
          <a:xfrm rot="230401">
            <a:off x="14925878" y="415045"/>
            <a:ext cx="2594260" cy="743688"/>
          </a:xfrm>
          <a:custGeom>
            <a:avLst/>
            <a:gdLst/>
            <a:ahLst/>
            <a:cxnLst/>
            <a:rect l="l" t="t" r="r" b="b"/>
            <a:pathLst>
              <a:path w="2594260" h="743688">
                <a:moveTo>
                  <a:pt x="0" y="0"/>
                </a:moveTo>
                <a:lnTo>
                  <a:pt x="2594260" y="0"/>
                </a:lnTo>
                <a:lnTo>
                  <a:pt x="2594260" y="743688"/>
                </a:lnTo>
                <a:lnTo>
                  <a:pt x="0" y="743688"/>
                </a:lnTo>
                <a:lnTo>
                  <a:pt x="0" y="0"/>
                </a:lnTo>
                <a:close/>
              </a:path>
            </a:pathLst>
          </a:custGeom>
          <a:blipFill>
            <a:blip r:embed="rId10"/>
            <a:stretch>
              <a:fillRect/>
            </a:stretch>
          </a:blipFill>
        </p:spPr>
      </p:sp>
      <p:sp>
        <p:nvSpPr>
          <p:cNvPr id="11" name="Freeform 11"/>
          <p:cNvSpPr/>
          <p:nvPr/>
        </p:nvSpPr>
        <p:spPr>
          <a:xfrm>
            <a:off x="-36472" y="7693091"/>
            <a:ext cx="1520521" cy="2655932"/>
          </a:xfrm>
          <a:custGeom>
            <a:avLst/>
            <a:gdLst/>
            <a:ahLst/>
            <a:cxnLst/>
            <a:rect l="l" t="t" r="r" b="b"/>
            <a:pathLst>
              <a:path w="1520521" h="2655932">
                <a:moveTo>
                  <a:pt x="0" y="0"/>
                </a:moveTo>
                <a:lnTo>
                  <a:pt x="1520521" y="0"/>
                </a:lnTo>
                <a:lnTo>
                  <a:pt x="1520521" y="2655931"/>
                </a:lnTo>
                <a:lnTo>
                  <a:pt x="0" y="2655931"/>
                </a:lnTo>
                <a:lnTo>
                  <a:pt x="0" y="0"/>
                </a:lnTo>
                <a:close/>
              </a:path>
            </a:pathLst>
          </a:custGeom>
          <a:blipFill>
            <a:blip r:embed="rId11"/>
            <a:stretch>
              <a:fillRect/>
            </a:stretch>
          </a:blipFill>
        </p:spPr>
      </p:sp>
      <p:grpSp>
        <p:nvGrpSpPr>
          <p:cNvPr id="12" name="Group 12"/>
          <p:cNvGrpSpPr/>
          <p:nvPr/>
        </p:nvGrpSpPr>
        <p:grpSpPr>
          <a:xfrm>
            <a:off x="1128320" y="367110"/>
            <a:ext cx="7702731" cy="1676299"/>
            <a:chOff x="0" y="0"/>
            <a:chExt cx="10270308" cy="2235065"/>
          </a:xfrm>
        </p:grpSpPr>
        <p:grpSp>
          <p:nvGrpSpPr>
            <p:cNvPr id="13" name="Group 13"/>
            <p:cNvGrpSpPr/>
            <p:nvPr/>
          </p:nvGrpSpPr>
          <p:grpSpPr>
            <a:xfrm>
              <a:off x="2213594" y="1291920"/>
              <a:ext cx="7622406" cy="943144"/>
              <a:chOff x="0" y="0"/>
              <a:chExt cx="3337053" cy="412904"/>
            </a:xfrm>
          </p:grpSpPr>
          <p:sp>
            <p:nvSpPr>
              <p:cNvPr id="14" name="Freeform 14"/>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15" name="TextBox 15"/>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16" name="TextBox 16"/>
            <p:cNvSpPr txBox="1"/>
            <p:nvPr/>
          </p:nvSpPr>
          <p:spPr>
            <a:xfrm>
              <a:off x="2213594" y="1417306"/>
              <a:ext cx="8056713" cy="625699"/>
            </a:xfrm>
            <a:prstGeom prst="rect">
              <a:avLst/>
            </a:prstGeom>
          </p:spPr>
          <p:txBody>
            <a:bodyPr lIns="0" tIns="0" rIns="0" bIns="0" rtlCol="0" anchor="t">
              <a:spAutoFit/>
            </a:bodyPr>
            <a:lstStyle/>
            <a:p>
              <a:pPr algn="ctr">
                <a:lnSpc>
                  <a:spcPts val="3312"/>
                </a:lnSpc>
              </a:pPr>
              <a:r>
                <a:rPr lang="en-US" sz="2760">
                  <a:solidFill>
                    <a:srgbClr val="004AAD"/>
                  </a:solidFill>
                  <a:latin typeface="Bungee"/>
                  <a:ea typeface="Bungee"/>
                  <a:cs typeface="Bungee"/>
                  <a:sym typeface="Bungee"/>
                </a:rPr>
                <a:t>HÌNH THÀNH KIẾN THỨC</a:t>
              </a:r>
            </a:p>
          </p:txBody>
        </p:sp>
        <p:pic>
          <p:nvPicPr>
            <p:cNvPr id="17" name="Picture 17"/>
            <p:cNvPicPr>
              <a:picLocks noChangeAspect="1"/>
            </p:cNvPicPr>
            <p:nvPr/>
          </p:nvPicPr>
          <p:blipFill>
            <a:blip r:embed="rId12"/>
            <a:srcRect/>
            <a:stretch>
              <a:fillRect/>
            </a:stretch>
          </p:blipFill>
          <p:spPr>
            <a:xfrm rot="986205">
              <a:off x="1056846" y="140682"/>
              <a:ext cx="1195217" cy="1390602"/>
            </a:xfrm>
            <a:prstGeom prst="rect">
              <a:avLst/>
            </a:prstGeom>
          </p:spPr>
        </p:pic>
        <p:pic>
          <p:nvPicPr>
            <p:cNvPr id="18" name="Picture 18"/>
            <p:cNvPicPr>
              <a:picLocks noChangeAspect="1"/>
            </p:cNvPicPr>
            <p:nvPr/>
          </p:nvPicPr>
          <p:blipFill>
            <a:blip r:embed="rId13"/>
            <a:srcRect/>
            <a:stretch>
              <a:fillRect/>
            </a:stretch>
          </p:blipFill>
          <p:spPr>
            <a:xfrm>
              <a:off x="0" y="460356"/>
              <a:ext cx="1769057" cy="1774709"/>
            </a:xfrm>
            <a:prstGeom prst="rect">
              <a:avLst/>
            </a:prstGeom>
          </p:spPr>
        </p:pic>
        <p:pic>
          <p:nvPicPr>
            <p:cNvPr id="19" name="Picture 19"/>
            <p:cNvPicPr>
              <a:picLocks noChangeAspect="1"/>
            </p:cNvPicPr>
            <p:nvPr/>
          </p:nvPicPr>
          <p:blipFill>
            <a:blip r:embed="rId14"/>
            <a:srcRect/>
            <a:stretch>
              <a:fillRect/>
            </a:stretch>
          </p:blipFill>
          <p:spPr>
            <a:xfrm>
              <a:off x="1892138" y="1108867"/>
              <a:ext cx="1287083" cy="1126197"/>
            </a:xfrm>
            <a:prstGeom prst="rect">
              <a:avLst/>
            </a:prstGeom>
          </p:spPr>
        </p:pic>
      </p:grpSp>
      <p:sp>
        <p:nvSpPr>
          <p:cNvPr id="20" name="TextBox 20"/>
          <p:cNvSpPr txBox="1"/>
          <p:nvPr/>
        </p:nvSpPr>
        <p:spPr>
          <a:xfrm>
            <a:off x="4291730" y="2189830"/>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HOẠT ĐỘNG 1. ĐỌC THÀNH TIẾNG</a:t>
            </a:r>
          </a:p>
        </p:txBody>
      </p:sp>
      <p:grpSp>
        <p:nvGrpSpPr>
          <p:cNvPr id="21" name="Group 21"/>
          <p:cNvGrpSpPr/>
          <p:nvPr/>
        </p:nvGrpSpPr>
        <p:grpSpPr>
          <a:xfrm>
            <a:off x="1206084" y="3392977"/>
            <a:ext cx="4979686" cy="1052310"/>
            <a:chOff x="0" y="0"/>
            <a:chExt cx="1774676" cy="375026"/>
          </a:xfrm>
        </p:grpSpPr>
        <p:sp>
          <p:nvSpPr>
            <p:cNvPr id="22" name="Freeform 22"/>
            <p:cNvSpPr/>
            <p:nvPr/>
          </p:nvSpPr>
          <p:spPr>
            <a:xfrm>
              <a:off x="0" y="0"/>
              <a:ext cx="1774676" cy="375026"/>
            </a:xfrm>
            <a:custGeom>
              <a:avLst/>
              <a:gdLst/>
              <a:ahLst/>
              <a:cxnLst/>
              <a:rect l="l" t="t" r="r" b="b"/>
              <a:pathLst>
                <a:path w="1774676" h="375026">
                  <a:moveTo>
                    <a:pt x="1571476" y="0"/>
                  </a:moveTo>
                  <a:lnTo>
                    <a:pt x="0" y="0"/>
                  </a:lnTo>
                  <a:lnTo>
                    <a:pt x="0" y="375026"/>
                  </a:lnTo>
                  <a:lnTo>
                    <a:pt x="1571476" y="375026"/>
                  </a:lnTo>
                  <a:lnTo>
                    <a:pt x="1774676" y="187513"/>
                  </a:lnTo>
                  <a:lnTo>
                    <a:pt x="1571476" y="0"/>
                  </a:lnTo>
                  <a:close/>
                </a:path>
              </a:pathLst>
            </a:custGeom>
            <a:solidFill>
              <a:srgbClr val="9BDEEB"/>
            </a:solidFill>
          </p:spPr>
        </p:sp>
        <p:sp>
          <p:nvSpPr>
            <p:cNvPr id="23" name="TextBox 23"/>
            <p:cNvSpPr txBox="1"/>
            <p:nvPr/>
          </p:nvSpPr>
          <p:spPr>
            <a:xfrm>
              <a:off x="0" y="142875"/>
              <a:ext cx="1660376" cy="232151"/>
            </a:xfrm>
            <a:prstGeom prst="rect">
              <a:avLst/>
            </a:prstGeom>
          </p:spPr>
          <p:txBody>
            <a:bodyPr lIns="50800" tIns="50800" rIns="50800" bIns="50800" rtlCol="0" anchor="ctr"/>
            <a:lstStyle/>
            <a:p>
              <a:pPr algn="ctr">
                <a:lnSpc>
                  <a:spcPts val="6480"/>
                </a:lnSpc>
              </a:pPr>
              <a:endParaRPr/>
            </a:p>
          </p:txBody>
        </p:sp>
      </p:grpSp>
      <p:sp>
        <p:nvSpPr>
          <p:cNvPr id="24" name="TextBox 24"/>
          <p:cNvSpPr txBox="1"/>
          <p:nvPr/>
        </p:nvSpPr>
        <p:spPr>
          <a:xfrm>
            <a:off x="994981" y="3515272"/>
            <a:ext cx="5190789" cy="721995"/>
          </a:xfrm>
          <a:prstGeom prst="rect">
            <a:avLst/>
          </a:prstGeom>
        </p:spPr>
        <p:txBody>
          <a:bodyPr lIns="0" tIns="0" rIns="0" bIns="0" rtlCol="0" anchor="t">
            <a:spAutoFit/>
          </a:bodyPr>
          <a:lstStyle/>
          <a:p>
            <a:pPr algn="ctr">
              <a:lnSpc>
                <a:spcPts val="5880"/>
              </a:lnSpc>
            </a:pPr>
            <a:r>
              <a:rPr lang="en-US" sz="4200" dirty="0" err="1">
                <a:solidFill>
                  <a:srgbClr val="000000"/>
                </a:solidFill>
                <a:latin typeface="Francois One"/>
                <a:ea typeface="Francois One"/>
                <a:cs typeface="Francois One"/>
                <a:sym typeface="Francois One"/>
              </a:rPr>
              <a:t>Luyện</a:t>
            </a:r>
            <a:r>
              <a:rPr lang="en-US" sz="4200" dirty="0">
                <a:solidFill>
                  <a:srgbClr val="000000"/>
                </a:solidFill>
                <a:latin typeface="Francois One"/>
                <a:ea typeface="Francois One"/>
                <a:cs typeface="Francois One"/>
                <a:sym typeface="Francois One"/>
              </a:rPr>
              <a:t> </a:t>
            </a:r>
            <a:r>
              <a:rPr lang="en-US" sz="4200" dirty="0" err="1">
                <a:solidFill>
                  <a:srgbClr val="000000"/>
                </a:solidFill>
                <a:latin typeface="Francois One"/>
                <a:ea typeface="Francois One"/>
                <a:cs typeface="Francois One"/>
                <a:sym typeface="Francois One"/>
              </a:rPr>
              <a:t>đọc</a:t>
            </a:r>
            <a:r>
              <a:rPr lang="en-US" sz="4200" dirty="0">
                <a:solidFill>
                  <a:srgbClr val="000000"/>
                </a:solidFill>
                <a:latin typeface="Francois One"/>
                <a:ea typeface="Francois One"/>
                <a:cs typeface="Francois One"/>
                <a:sym typeface="Francois One"/>
              </a:rPr>
              <a:t> </a:t>
            </a:r>
            <a:r>
              <a:rPr lang="en-US" sz="4200" dirty="0" err="1">
                <a:solidFill>
                  <a:srgbClr val="000000"/>
                </a:solidFill>
                <a:latin typeface="Francois One"/>
                <a:ea typeface="Francois One"/>
                <a:cs typeface="Francois One"/>
                <a:sym typeface="Francois One"/>
              </a:rPr>
              <a:t>từ</a:t>
            </a:r>
            <a:r>
              <a:rPr lang="en-US" sz="4200" dirty="0">
                <a:solidFill>
                  <a:srgbClr val="000000"/>
                </a:solidFill>
                <a:latin typeface="Francois One"/>
                <a:ea typeface="Francois One"/>
                <a:cs typeface="Francois One"/>
                <a:sym typeface="Francois One"/>
              </a:rPr>
              <a:t> </a:t>
            </a:r>
            <a:r>
              <a:rPr lang="en-US" sz="4200" dirty="0" err="1">
                <a:solidFill>
                  <a:srgbClr val="000000"/>
                </a:solidFill>
                <a:latin typeface="Francois One"/>
                <a:ea typeface="Francois One"/>
                <a:cs typeface="Francois One"/>
                <a:sym typeface="Francois One"/>
              </a:rPr>
              <a:t>khó</a:t>
            </a:r>
            <a:r>
              <a:rPr lang="en-US" sz="4200" dirty="0">
                <a:solidFill>
                  <a:srgbClr val="000000"/>
                </a:solidFill>
                <a:latin typeface="Francois One"/>
                <a:ea typeface="Francois One"/>
                <a:cs typeface="Francois One"/>
                <a:sym typeface="Francois One"/>
              </a:rPr>
              <a:t>:</a:t>
            </a:r>
          </a:p>
        </p:txBody>
      </p:sp>
      <p:grpSp>
        <p:nvGrpSpPr>
          <p:cNvPr id="25" name="Group 25"/>
          <p:cNvGrpSpPr/>
          <p:nvPr/>
        </p:nvGrpSpPr>
        <p:grpSpPr>
          <a:xfrm>
            <a:off x="1206084" y="5857460"/>
            <a:ext cx="4979686" cy="1052310"/>
            <a:chOff x="0" y="0"/>
            <a:chExt cx="1774676" cy="375026"/>
          </a:xfrm>
        </p:grpSpPr>
        <p:sp>
          <p:nvSpPr>
            <p:cNvPr id="26" name="Freeform 26"/>
            <p:cNvSpPr/>
            <p:nvPr/>
          </p:nvSpPr>
          <p:spPr>
            <a:xfrm>
              <a:off x="0" y="0"/>
              <a:ext cx="1774676" cy="375026"/>
            </a:xfrm>
            <a:custGeom>
              <a:avLst/>
              <a:gdLst/>
              <a:ahLst/>
              <a:cxnLst/>
              <a:rect l="l" t="t" r="r" b="b"/>
              <a:pathLst>
                <a:path w="1774676" h="375026">
                  <a:moveTo>
                    <a:pt x="1571476" y="0"/>
                  </a:moveTo>
                  <a:lnTo>
                    <a:pt x="0" y="0"/>
                  </a:lnTo>
                  <a:lnTo>
                    <a:pt x="0" y="375026"/>
                  </a:lnTo>
                  <a:lnTo>
                    <a:pt x="1571476" y="375026"/>
                  </a:lnTo>
                  <a:lnTo>
                    <a:pt x="1774676" y="187513"/>
                  </a:lnTo>
                  <a:lnTo>
                    <a:pt x="1571476" y="0"/>
                  </a:lnTo>
                  <a:close/>
                </a:path>
              </a:pathLst>
            </a:custGeom>
            <a:solidFill>
              <a:srgbClr val="9BDEEB"/>
            </a:solidFill>
          </p:spPr>
        </p:sp>
        <p:sp>
          <p:nvSpPr>
            <p:cNvPr id="27" name="TextBox 27"/>
            <p:cNvSpPr txBox="1"/>
            <p:nvPr/>
          </p:nvSpPr>
          <p:spPr>
            <a:xfrm>
              <a:off x="0" y="142875"/>
              <a:ext cx="1660376" cy="232151"/>
            </a:xfrm>
            <a:prstGeom prst="rect">
              <a:avLst/>
            </a:prstGeom>
          </p:spPr>
          <p:txBody>
            <a:bodyPr lIns="50800" tIns="50800" rIns="50800" bIns="50800" rtlCol="0" anchor="ctr"/>
            <a:lstStyle/>
            <a:p>
              <a:pPr algn="ctr">
                <a:lnSpc>
                  <a:spcPts val="6480"/>
                </a:lnSpc>
              </a:pPr>
              <a:endParaRPr/>
            </a:p>
          </p:txBody>
        </p:sp>
      </p:grpSp>
      <p:sp>
        <p:nvSpPr>
          <p:cNvPr id="28" name="TextBox 28"/>
          <p:cNvSpPr txBox="1"/>
          <p:nvPr/>
        </p:nvSpPr>
        <p:spPr>
          <a:xfrm>
            <a:off x="723789" y="5979755"/>
            <a:ext cx="5190789" cy="721995"/>
          </a:xfrm>
          <a:prstGeom prst="rect">
            <a:avLst/>
          </a:prstGeom>
        </p:spPr>
        <p:txBody>
          <a:bodyPr lIns="0" tIns="0" rIns="0" bIns="0" rtlCol="0" anchor="t">
            <a:spAutoFit/>
          </a:bodyPr>
          <a:lstStyle/>
          <a:p>
            <a:pPr algn="ctr">
              <a:lnSpc>
                <a:spcPts val="5880"/>
              </a:lnSpc>
            </a:pPr>
            <a:r>
              <a:rPr lang="en-US" sz="4200">
                <a:solidFill>
                  <a:srgbClr val="000000"/>
                </a:solidFill>
                <a:latin typeface="Francois One"/>
                <a:ea typeface="Francois One"/>
                <a:cs typeface="Francois One"/>
                <a:sym typeface="Francois One"/>
              </a:rPr>
              <a:t>Giải nghĩa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8F2"/>
        </a:solidFill>
        <a:effectLst/>
      </p:bgPr>
    </p:bg>
    <p:spTree>
      <p:nvGrpSpPr>
        <p:cNvPr id="1" name=""/>
        <p:cNvGrpSpPr/>
        <p:nvPr/>
      </p:nvGrpSpPr>
      <p:grpSpPr>
        <a:xfrm>
          <a:off x="0" y="0"/>
          <a:ext cx="0" cy="0"/>
          <a:chOff x="0" y="0"/>
          <a:chExt cx="0" cy="0"/>
        </a:xfrm>
      </p:grpSpPr>
      <p:sp>
        <p:nvSpPr>
          <p:cNvPr id="2" name="Freeform 2"/>
          <p:cNvSpPr/>
          <p:nvPr/>
        </p:nvSpPr>
        <p:spPr>
          <a:xfrm rot="-10800000">
            <a:off x="10068809" y="-319331"/>
            <a:ext cx="1917493" cy="1073796"/>
          </a:xfrm>
          <a:custGeom>
            <a:avLst/>
            <a:gdLst/>
            <a:ahLst/>
            <a:cxnLst/>
            <a:rect l="l" t="t" r="r" b="b"/>
            <a:pathLst>
              <a:path w="1917493" h="1073796">
                <a:moveTo>
                  <a:pt x="0" y="0"/>
                </a:moveTo>
                <a:lnTo>
                  <a:pt x="1917493" y="0"/>
                </a:lnTo>
                <a:lnTo>
                  <a:pt x="1917493" y="1073796"/>
                </a:lnTo>
                <a:lnTo>
                  <a:pt x="0" y="1073796"/>
                </a:lnTo>
                <a:lnTo>
                  <a:pt x="0" y="0"/>
                </a:lnTo>
                <a:close/>
              </a:path>
            </a:pathLst>
          </a:custGeom>
          <a:blipFill>
            <a:blip r:embed="rId2"/>
            <a:stretch>
              <a:fillRect/>
            </a:stretch>
          </a:blipFill>
        </p:spPr>
      </p:sp>
      <p:sp>
        <p:nvSpPr>
          <p:cNvPr id="3" name="Freeform 3"/>
          <p:cNvSpPr/>
          <p:nvPr/>
        </p:nvSpPr>
        <p:spPr>
          <a:xfrm flipH="1">
            <a:off x="-706663" y="7565860"/>
            <a:ext cx="19472372" cy="3225112"/>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3"/>
            <a:stretch>
              <a:fillRect b="-99999"/>
            </a:stretch>
          </a:blipFill>
        </p:spPr>
      </p:sp>
      <p:sp>
        <p:nvSpPr>
          <p:cNvPr id="4" name="Freeform 4"/>
          <p:cNvSpPr/>
          <p:nvPr/>
        </p:nvSpPr>
        <p:spPr>
          <a:xfrm>
            <a:off x="1206084" y="786889"/>
            <a:ext cx="15875832" cy="8996261"/>
          </a:xfrm>
          <a:custGeom>
            <a:avLst/>
            <a:gdLst/>
            <a:ahLst/>
            <a:cxnLst/>
            <a:rect l="l" t="t" r="r" b="b"/>
            <a:pathLst>
              <a:path w="15875832" h="8996261">
                <a:moveTo>
                  <a:pt x="0" y="0"/>
                </a:moveTo>
                <a:lnTo>
                  <a:pt x="15875832" y="0"/>
                </a:lnTo>
                <a:lnTo>
                  <a:pt x="15875832" y="8996262"/>
                </a:lnTo>
                <a:lnTo>
                  <a:pt x="0" y="8996262"/>
                </a:lnTo>
                <a:lnTo>
                  <a:pt x="0" y="0"/>
                </a:lnTo>
                <a:close/>
              </a:path>
            </a:pathLst>
          </a:custGeom>
          <a:blipFill>
            <a:blip r:embed="rId4"/>
            <a:stretch>
              <a:fillRect l="-12014" t="-51882" r="-4783" b="-54490"/>
            </a:stretch>
          </a:blipFill>
          <a:ln w="38100" cap="sq">
            <a:solidFill>
              <a:srgbClr val="4E4845"/>
            </a:solidFill>
            <a:prstDash val="solid"/>
            <a:miter/>
          </a:ln>
        </p:spPr>
      </p:sp>
      <p:sp>
        <p:nvSpPr>
          <p:cNvPr id="5" name="Freeform 5"/>
          <p:cNvSpPr/>
          <p:nvPr/>
        </p:nvSpPr>
        <p:spPr>
          <a:xfrm>
            <a:off x="16494014" y="2821118"/>
            <a:ext cx="2096230" cy="1294422"/>
          </a:xfrm>
          <a:custGeom>
            <a:avLst/>
            <a:gdLst/>
            <a:ahLst/>
            <a:cxnLst/>
            <a:rect l="l" t="t" r="r" b="b"/>
            <a:pathLst>
              <a:path w="2096230" h="1294422">
                <a:moveTo>
                  <a:pt x="0" y="0"/>
                </a:moveTo>
                <a:lnTo>
                  <a:pt x="2096230" y="0"/>
                </a:lnTo>
                <a:lnTo>
                  <a:pt x="2096230" y="1294421"/>
                </a:lnTo>
                <a:lnTo>
                  <a:pt x="0" y="1294421"/>
                </a:lnTo>
                <a:lnTo>
                  <a:pt x="0" y="0"/>
                </a:lnTo>
                <a:close/>
              </a:path>
            </a:pathLst>
          </a:custGeom>
          <a:blipFill>
            <a:blip r:embed="rId5"/>
            <a:stretch>
              <a:fillRect/>
            </a:stretch>
          </a:blipFill>
        </p:spPr>
      </p:sp>
      <p:sp>
        <p:nvSpPr>
          <p:cNvPr id="6" name="Freeform 6"/>
          <p:cNvSpPr/>
          <p:nvPr/>
        </p:nvSpPr>
        <p:spPr>
          <a:xfrm>
            <a:off x="-367263" y="1244768"/>
            <a:ext cx="2019206" cy="1378108"/>
          </a:xfrm>
          <a:custGeom>
            <a:avLst/>
            <a:gdLst/>
            <a:ahLst/>
            <a:cxnLst/>
            <a:rect l="l" t="t" r="r" b="b"/>
            <a:pathLst>
              <a:path w="2019206" h="1378108">
                <a:moveTo>
                  <a:pt x="0" y="0"/>
                </a:moveTo>
                <a:lnTo>
                  <a:pt x="2019206" y="0"/>
                </a:lnTo>
                <a:lnTo>
                  <a:pt x="2019206" y="1378109"/>
                </a:lnTo>
                <a:lnTo>
                  <a:pt x="0" y="1378109"/>
                </a:lnTo>
                <a:lnTo>
                  <a:pt x="0" y="0"/>
                </a:lnTo>
                <a:close/>
              </a:path>
            </a:pathLst>
          </a:custGeom>
          <a:blipFill>
            <a:blip r:embed="rId6"/>
            <a:stretch>
              <a:fillRect/>
            </a:stretch>
          </a:blipFill>
        </p:spPr>
      </p:sp>
      <p:sp>
        <p:nvSpPr>
          <p:cNvPr id="7" name="Freeform 7"/>
          <p:cNvSpPr/>
          <p:nvPr/>
        </p:nvSpPr>
        <p:spPr>
          <a:xfrm>
            <a:off x="15218757" y="9021056"/>
            <a:ext cx="590808" cy="1101740"/>
          </a:xfrm>
          <a:custGeom>
            <a:avLst/>
            <a:gdLst/>
            <a:ahLst/>
            <a:cxnLst/>
            <a:rect l="l" t="t" r="r" b="b"/>
            <a:pathLst>
              <a:path w="590808" h="1101740">
                <a:moveTo>
                  <a:pt x="0" y="0"/>
                </a:moveTo>
                <a:lnTo>
                  <a:pt x="590808" y="0"/>
                </a:lnTo>
                <a:lnTo>
                  <a:pt x="590808" y="1101741"/>
                </a:lnTo>
                <a:lnTo>
                  <a:pt x="0" y="1101741"/>
                </a:lnTo>
                <a:lnTo>
                  <a:pt x="0" y="0"/>
                </a:lnTo>
                <a:close/>
              </a:path>
            </a:pathLst>
          </a:custGeom>
          <a:blipFill>
            <a:blip r:embed="rId7"/>
            <a:stretch>
              <a:fillRect/>
            </a:stretch>
          </a:blipFill>
        </p:spPr>
      </p:sp>
      <p:sp>
        <p:nvSpPr>
          <p:cNvPr id="8" name="Freeform 8"/>
          <p:cNvSpPr/>
          <p:nvPr/>
        </p:nvSpPr>
        <p:spPr>
          <a:xfrm rot="-376988">
            <a:off x="13778628" y="9047505"/>
            <a:ext cx="549914" cy="1213046"/>
          </a:xfrm>
          <a:custGeom>
            <a:avLst/>
            <a:gdLst/>
            <a:ahLst/>
            <a:cxnLst/>
            <a:rect l="l" t="t" r="r" b="b"/>
            <a:pathLst>
              <a:path w="549914" h="1213046">
                <a:moveTo>
                  <a:pt x="0" y="0"/>
                </a:moveTo>
                <a:lnTo>
                  <a:pt x="549915" y="0"/>
                </a:lnTo>
                <a:lnTo>
                  <a:pt x="549915" y="1213046"/>
                </a:lnTo>
                <a:lnTo>
                  <a:pt x="0" y="1213046"/>
                </a:lnTo>
                <a:lnTo>
                  <a:pt x="0" y="0"/>
                </a:lnTo>
                <a:close/>
              </a:path>
            </a:pathLst>
          </a:custGeom>
          <a:blipFill>
            <a:blip r:embed="rId8"/>
            <a:stretch>
              <a:fillRect/>
            </a:stretch>
          </a:blipFill>
        </p:spPr>
      </p:sp>
      <p:sp>
        <p:nvSpPr>
          <p:cNvPr id="9" name="TextBox 9"/>
          <p:cNvSpPr txBox="1"/>
          <p:nvPr/>
        </p:nvSpPr>
        <p:spPr>
          <a:xfrm>
            <a:off x="2256641" y="4053810"/>
            <a:ext cx="14334182" cy="3354705"/>
          </a:xfrm>
          <a:prstGeom prst="rect">
            <a:avLst/>
          </a:prstGeom>
        </p:spPr>
        <p:txBody>
          <a:bodyPr lIns="0" tIns="0" rIns="0" bIns="0" rtlCol="0" anchor="t">
            <a:spAutoFit/>
          </a:bodyPr>
          <a:lstStyle/>
          <a:p>
            <a:pPr algn="l">
              <a:lnSpc>
                <a:spcPts val="6719"/>
              </a:lnSpc>
            </a:pPr>
            <a:r>
              <a:rPr lang="en-US" sz="4800" b="1" dirty="0">
                <a:solidFill>
                  <a:srgbClr val="000000"/>
                </a:solidFill>
                <a:latin typeface="Faustina Bold"/>
                <a:ea typeface="Faustina Bold"/>
                <a:cs typeface="Faustina Bold"/>
                <a:sym typeface="Faustina Bold"/>
              </a:rPr>
              <a:t>+ </a:t>
            </a:r>
            <a:r>
              <a:rPr lang="en-US" sz="4800" b="1" dirty="0" err="1">
                <a:solidFill>
                  <a:srgbClr val="000000"/>
                </a:solidFill>
                <a:latin typeface="Faustina Bold"/>
                <a:ea typeface="Faustina Bold"/>
                <a:cs typeface="Faustina Bold"/>
                <a:sym typeface="Faustina Bold"/>
              </a:rPr>
              <a:t>Đoạn</a:t>
            </a:r>
            <a:r>
              <a:rPr lang="en-US" sz="4800" b="1" dirty="0">
                <a:solidFill>
                  <a:srgbClr val="000000"/>
                </a:solidFill>
                <a:latin typeface="Faustina Bold"/>
                <a:ea typeface="Faustina Bold"/>
                <a:cs typeface="Faustina Bold"/>
                <a:sym typeface="Faustina Bold"/>
              </a:rPr>
              <a:t> 1: </a:t>
            </a:r>
            <a:r>
              <a:rPr lang="en-US" sz="4800" dirty="0" err="1">
                <a:solidFill>
                  <a:srgbClr val="000000"/>
                </a:solidFill>
                <a:latin typeface="Faustina"/>
                <a:ea typeface="Faustina"/>
                <a:cs typeface="Faustina"/>
                <a:sym typeface="Faustina"/>
              </a:rPr>
              <a:t>từ</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đầu</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đến</a:t>
            </a:r>
            <a:r>
              <a:rPr lang="en-US" sz="4800" dirty="0">
                <a:solidFill>
                  <a:srgbClr val="000000"/>
                </a:solidFill>
                <a:latin typeface="Faustina"/>
                <a:ea typeface="Faustina"/>
                <a:cs typeface="Faustina"/>
                <a:sym typeface="Faustina"/>
              </a:rPr>
              <a:t> … </a:t>
            </a:r>
            <a:r>
              <a:rPr lang="en-US" sz="4800" i="1" dirty="0" err="1">
                <a:solidFill>
                  <a:srgbClr val="000000"/>
                </a:solidFill>
                <a:latin typeface="Faustina Italics"/>
                <a:ea typeface="Faustina Italics"/>
                <a:cs typeface="Faustina Italics"/>
                <a:sym typeface="Faustina Italics"/>
              </a:rPr>
              <a:t>để</a:t>
            </a:r>
            <a:r>
              <a:rPr lang="en-US" sz="4800" i="1" dirty="0">
                <a:solidFill>
                  <a:srgbClr val="000000"/>
                </a:solidFill>
                <a:latin typeface="Faustina Italics"/>
                <a:ea typeface="Faustina Italics"/>
                <a:cs typeface="Faustina Italics"/>
                <a:sym typeface="Faustina Italics"/>
              </a:rPr>
              <a:t> </a:t>
            </a:r>
            <a:r>
              <a:rPr lang="en-US" sz="4800" i="1" dirty="0" err="1">
                <a:solidFill>
                  <a:srgbClr val="000000"/>
                </a:solidFill>
                <a:latin typeface="Faustina Italics"/>
                <a:ea typeface="Faustina Italics"/>
                <a:cs typeface="Faustina Italics"/>
                <a:sym typeface="Faustina Italics"/>
              </a:rPr>
              <a:t>miêu</a:t>
            </a:r>
            <a:r>
              <a:rPr lang="en-US" sz="4800" i="1" dirty="0">
                <a:solidFill>
                  <a:srgbClr val="000000"/>
                </a:solidFill>
                <a:latin typeface="Faustina Italics"/>
                <a:ea typeface="Faustina Italics"/>
                <a:cs typeface="Faustina Italics"/>
                <a:sym typeface="Faustina Italics"/>
              </a:rPr>
              <a:t> </a:t>
            </a:r>
            <a:r>
              <a:rPr lang="en-US" sz="4800" i="1" dirty="0" err="1">
                <a:solidFill>
                  <a:srgbClr val="000000"/>
                </a:solidFill>
                <a:latin typeface="Faustina Italics"/>
                <a:ea typeface="Faustina Italics"/>
                <a:cs typeface="Faustina Italics"/>
                <a:sym typeface="Faustina Italics"/>
              </a:rPr>
              <a:t>tả</a:t>
            </a:r>
            <a:r>
              <a:rPr lang="en-US" sz="4800" i="1" dirty="0">
                <a:solidFill>
                  <a:srgbClr val="000000"/>
                </a:solidFill>
                <a:latin typeface="Faustina Italics"/>
                <a:ea typeface="Faustina Italics"/>
                <a:cs typeface="Faustina Italics"/>
                <a:sym typeface="Faustina Italics"/>
              </a:rPr>
              <a:t> </a:t>
            </a:r>
            <a:r>
              <a:rPr lang="en-US" sz="4800" i="1" dirty="0" err="1">
                <a:solidFill>
                  <a:srgbClr val="000000"/>
                </a:solidFill>
                <a:latin typeface="Faustina Italics"/>
                <a:ea typeface="Faustina Italics"/>
                <a:cs typeface="Faustina Italics"/>
                <a:sym typeface="Faustina Italics"/>
              </a:rPr>
              <a:t>nó</a:t>
            </a:r>
            <a:r>
              <a:rPr lang="en-US" sz="4800" i="1" dirty="0">
                <a:solidFill>
                  <a:srgbClr val="000000"/>
                </a:solidFill>
                <a:latin typeface="Faustina Italics"/>
                <a:ea typeface="Faustina Italics"/>
                <a:cs typeface="Faustina Italics"/>
                <a:sym typeface="Faustina Italics"/>
              </a:rPr>
              <a:t>.</a:t>
            </a:r>
          </a:p>
          <a:p>
            <a:pPr algn="l">
              <a:lnSpc>
                <a:spcPts val="6719"/>
              </a:lnSpc>
            </a:pPr>
            <a:r>
              <a:rPr lang="en-US" sz="4800" b="1" dirty="0">
                <a:solidFill>
                  <a:srgbClr val="000000"/>
                </a:solidFill>
                <a:latin typeface="Faustina Bold"/>
                <a:ea typeface="Faustina Bold"/>
                <a:cs typeface="Faustina Bold"/>
                <a:sym typeface="Faustina Bold"/>
              </a:rPr>
              <a:t>+ </a:t>
            </a:r>
            <a:r>
              <a:rPr lang="en-US" sz="4800" b="1" dirty="0" err="1">
                <a:solidFill>
                  <a:srgbClr val="000000"/>
                </a:solidFill>
                <a:latin typeface="Faustina Bold"/>
                <a:ea typeface="Faustina Bold"/>
                <a:cs typeface="Faustina Bold"/>
                <a:sym typeface="Faustina Bold"/>
              </a:rPr>
              <a:t>Đoạn</a:t>
            </a:r>
            <a:r>
              <a:rPr lang="en-US" sz="4800" b="1" dirty="0">
                <a:solidFill>
                  <a:srgbClr val="000000"/>
                </a:solidFill>
                <a:latin typeface="Faustina Bold"/>
                <a:ea typeface="Faustina Bold"/>
                <a:cs typeface="Faustina Bold"/>
                <a:sym typeface="Faustina Bold"/>
              </a:rPr>
              <a:t> 2: </a:t>
            </a:r>
            <a:r>
              <a:rPr lang="en-US" sz="4800" dirty="0" err="1">
                <a:solidFill>
                  <a:srgbClr val="000000"/>
                </a:solidFill>
                <a:latin typeface="Faustina"/>
                <a:ea typeface="Faustina"/>
                <a:cs typeface="Faustina"/>
                <a:sym typeface="Faustina"/>
              </a:rPr>
              <a:t>từ</a:t>
            </a:r>
            <a:r>
              <a:rPr lang="en-US" sz="4800" dirty="0">
                <a:solidFill>
                  <a:srgbClr val="000000"/>
                </a:solidFill>
                <a:latin typeface="Faustina"/>
                <a:ea typeface="Faustina"/>
                <a:cs typeface="Faustina"/>
                <a:sym typeface="Faustina"/>
              </a:rPr>
              <a:t> </a:t>
            </a:r>
            <a:r>
              <a:rPr lang="en-US" sz="4800" i="1" dirty="0" err="1">
                <a:solidFill>
                  <a:srgbClr val="000000"/>
                </a:solidFill>
                <a:latin typeface="Faustina Italics"/>
                <a:ea typeface="Faustina Italics"/>
                <a:cs typeface="Faustina Italics"/>
                <a:sym typeface="Faustina Italics"/>
              </a:rPr>
              <a:t>Bọn</a:t>
            </a:r>
            <a:r>
              <a:rPr lang="en-US" sz="4800" i="1" dirty="0">
                <a:solidFill>
                  <a:srgbClr val="000000"/>
                </a:solidFill>
                <a:latin typeface="Faustina Italics"/>
                <a:ea typeface="Faustina Italics"/>
                <a:cs typeface="Faustina Italics"/>
                <a:sym typeface="Faustina Italics"/>
              </a:rPr>
              <a:t> </a:t>
            </a:r>
            <a:r>
              <a:rPr lang="en-US" sz="4800" i="1" dirty="0" err="1">
                <a:solidFill>
                  <a:srgbClr val="000000"/>
                </a:solidFill>
                <a:latin typeface="Faustina Italics"/>
                <a:ea typeface="Faustina Italics"/>
                <a:cs typeface="Faustina Italics"/>
                <a:sym typeface="Faustina Italics"/>
              </a:rPr>
              <a:t>trẻ</a:t>
            </a:r>
            <a:r>
              <a:rPr lang="en-US" sz="4800" i="1" dirty="0">
                <a:solidFill>
                  <a:srgbClr val="000000"/>
                </a:solidFill>
                <a:latin typeface="Faustina Italics"/>
                <a:ea typeface="Faustina Italics"/>
                <a:cs typeface="Faustina Italics"/>
                <a:sym typeface="Faustina Italics"/>
              </a:rPr>
              <a:t> </a:t>
            </a:r>
            <a:r>
              <a:rPr lang="en-US" sz="4800" i="1" dirty="0" err="1">
                <a:solidFill>
                  <a:srgbClr val="000000"/>
                </a:solidFill>
                <a:latin typeface="Faustina Italics"/>
                <a:ea typeface="Faustina Italics"/>
                <a:cs typeface="Faustina Italics"/>
                <a:sym typeface="Faustina Italics"/>
              </a:rPr>
              <a:t>nhìn</a:t>
            </a:r>
            <a:r>
              <a:rPr lang="en-US" sz="4800" i="1" dirty="0">
                <a:solidFill>
                  <a:srgbClr val="000000"/>
                </a:solidFill>
                <a:latin typeface="Faustina Italics"/>
                <a:ea typeface="Faustina Italics"/>
                <a:cs typeface="Faustina Italics"/>
                <a:sym typeface="Faustina Italics"/>
              </a:rPr>
              <a:t> </a:t>
            </a:r>
            <a:r>
              <a:rPr lang="en-US" sz="4800" i="1" dirty="0" err="1">
                <a:solidFill>
                  <a:srgbClr val="000000"/>
                </a:solidFill>
                <a:latin typeface="Faustina Italics"/>
                <a:ea typeface="Faustina Italics"/>
                <a:cs typeface="Faustina Italics"/>
                <a:sym typeface="Faustina Italics"/>
              </a:rPr>
              <a:t>lên</a:t>
            </a:r>
            <a:r>
              <a:rPr lang="en-US" sz="4800" i="1" dirty="0">
                <a:solidFill>
                  <a:srgbClr val="000000"/>
                </a:solidFill>
                <a:latin typeface="Faustina Italics"/>
                <a:ea typeface="Faustina Italics"/>
                <a:cs typeface="Faustina Italics"/>
                <a:sym typeface="Faustina Italics"/>
              </a:rPr>
              <a:t>... </a:t>
            </a:r>
            <a:r>
              <a:rPr lang="en-US" sz="4800" dirty="0" err="1">
                <a:solidFill>
                  <a:srgbClr val="000000"/>
                </a:solidFill>
                <a:latin typeface="Faustina"/>
                <a:ea typeface="Faustina"/>
                <a:cs typeface="Faustina"/>
                <a:sym typeface="Faustina"/>
              </a:rPr>
              <a:t>đến</a:t>
            </a:r>
            <a:r>
              <a:rPr lang="en-US" sz="4800" i="1" dirty="0">
                <a:solidFill>
                  <a:srgbClr val="000000"/>
                </a:solidFill>
                <a:latin typeface="Faustina Italics"/>
                <a:ea typeface="Faustina Italics"/>
                <a:cs typeface="Faustina Italics"/>
                <a:sym typeface="Faustina Italics"/>
              </a:rPr>
              <a:t> ... “</a:t>
            </a:r>
            <a:r>
              <a:rPr lang="en-US" sz="4800" i="1" dirty="0" err="1">
                <a:solidFill>
                  <a:srgbClr val="000000"/>
                </a:solidFill>
                <a:latin typeface="Faustina Italics"/>
                <a:ea typeface="Faustina Italics"/>
                <a:cs typeface="Faustina Italics"/>
                <a:sym typeface="Faustina Italics"/>
              </a:rPr>
              <a:t>Bầu</a:t>
            </a:r>
            <a:r>
              <a:rPr lang="en-US" sz="4800" i="1" dirty="0">
                <a:solidFill>
                  <a:srgbClr val="000000"/>
                </a:solidFill>
                <a:latin typeface="Faustina Italics"/>
                <a:ea typeface="Faustina Italics"/>
                <a:cs typeface="Faustina Italics"/>
                <a:sym typeface="Faustina Italics"/>
              </a:rPr>
              <a:t> </a:t>
            </a:r>
            <a:r>
              <a:rPr lang="en-US" sz="4800" i="1" dirty="0" err="1">
                <a:solidFill>
                  <a:srgbClr val="000000"/>
                </a:solidFill>
                <a:latin typeface="Faustina Italics"/>
                <a:ea typeface="Faustina Italics"/>
                <a:cs typeface="Faustina Italics"/>
                <a:sym typeface="Faustina Italics"/>
              </a:rPr>
              <a:t>trời</a:t>
            </a:r>
            <a:r>
              <a:rPr lang="en-US" sz="4800" i="1" dirty="0">
                <a:solidFill>
                  <a:srgbClr val="000000"/>
                </a:solidFill>
                <a:latin typeface="Faustina Italics"/>
                <a:ea typeface="Faustina Italics"/>
                <a:cs typeface="Faustina Italics"/>
                <a:sym typeface="Faustina Italics"/>
              </a:rPr>
              <a:t> </a:t>
            </a:r>
            <a:r>
              <a:rPr lang="en-US" sz="4800" i="1" dirty="0" err="1">
                <a:solidFill>
                  <a:srgbClr val="000000"/>
                </a:solidFill>
                <a:latin typeface="Faustina Italics"/>
                <a:ea typeface="Faustina Italics"/>
                <a:cs typeface="Faustina Italics"/>
                <a:sym typeface="Faustina Italics"/>
              </a:rPr>
              <a:t>xanh</a:t>
            </a:r>
            <a:r>
              <a:rPr lang="en-US" sz="4800" i="1" dirty="0">
                <a:solidFill>
                  <a:srgbClr val="000000"/>
                </a:solidFill>
                <a:latin typeface="Faustina Italics"/>
                <a:ea typeface="Faustina Italics"/>
                <a:cs typeface="Faustina Italics"/>
                <a:sym typeface="Faustina Italics"/>
              </a:rPr>
              <a:t> </a:t>
            </a:r>
            <a:r>
              <a:rPr lang="en-US" sz="4800" i="1" dirty="0" err="1">
                <a:solidFill>
                  <a:srgbClr val="000000"/>
                </a:solidFill>
                <a:latin typeface="Faustina Italics"/>
                <a:ea typeface="Faustina Italics"/>
                <a:cs typeface="Faustina Italics"/>
                <a:sym typeface="Faustina Italics"/>
              </a:rPr>
              <a:t>biếc</a:t>
            </a:r>
            <a:r>
              <a:rPr lang="en-US" sz="4800" i="1" dirty="0">
                <a:solidFill>
                  <a:srgbClr val="000000"/>
                </a:solidFill>
                <a:latin typeface="Faustina Italics"/>
                <a:ea typeface="Faustina Italics"/>
                <a:cs typeface="Faustina Italics"/>
                <a:sym typeface="Faustina Italics"/>
              </a:rPr>
              <a:t>.</a:t>
            </a:r>
          </a:p>
          <a:p>
            <a:pPr algn="l">
              <a:lnSpc>
                <a:spcPts val="6719"/>
              </a:lnSpc>
            </a:pPr>
            <a:r>
              <a:rPr lang="en-US" sz="4800" b="1" dirty="0">
                <a:solidFill>
                  <a:srgbClr val="000000"/>
                </a:solidFill>
                <a:latin typeface="Faustina Bold"/>
                <a:ea typeface="Faustina Bold"/>
                <a:cs typeface="Faustina Bold"/>
                <a:sym typeface="Faustina Bold"/>
              </a:rPr>
              <a:t>+ </a:t>
            </a:r>
            <a:r>
              <a:rPr lang="en-US" sz="4800" b="1" dirty="0" err="1">
                <a:solidFill>
                  <a:srgbClr val="000000"/>
                </a:solidFill>
                <a:latin typeface="Faustina Bold"/>
                <a:ea typeface="Faustina Bold"/>
                <a:cs typeface="Faustina Bold"/>
                <a:sym typeface="Faustina Bold"/>
              </a:rPr>
              <a:t>Đoạn</a:t>
            </a:r>
            <a:r>
              <a:rPr lang="en-US" sz="4800" b="1" dirty="0">
                <a:solidFill>
                  <a:srgbClr val="000000"/>
                </a:solidFill>
                <a:latin typeface="Faustina Bold"/>
                <a:ea typeface="Faustina Bold"/>
                <a:cs typeface="Faustina Bold"/>
                <a:sym typeface="Faustina Bold"/>
              </a:rPr>
              <a:t> 3: </a:t>
            </a:r>
            <a:r>
              <a:rPr lang="en-US" sz="4800" dirty="0" err="1">
                <a:solidFill>
                  <a:srgbClr val="000000"/>
                </a:solidFill>
                <a:latin typeface="Faustina"/>
                <a:ea typeface="Faustina"/>
                <a:cs typeface="Faustina"/>
                <a:sym typeface="Faustina"/>
              </a:rPr>
              <a:t>từ</a:t>
            </a:r>
            <a:r>
              <a:rPr lang="en-US" sz="4800" dirty="0">
                <a:solidFill>
                  <a:srgbClr val="000000"/>
                </a:solidFill>
                <a:latin typeface="Faustina"/>
                <a:ea typeface="Faustina"/>
                <a:cs typeface="Faustina"/>
                <a:sym typeface="Faustina"/>
              </a:rPr>
              <a:t> </a:t>
            </a:r>
            <a:r>
              <a:rPr lang="en-US" sz="4800" i="1" dirty="0" err="1">
                <a:solidFill>
                  <a:srgbClr val="000000"/>
                </a:solidFill>
                <a:latin typeface="Faustina Italics"/>
                <a:ea typeface="Faustina Italics"/>
                <a:cs typeface="Faustina Italics"/>
                <a:sym typeface="Faustina Italics"/>
              </a:rPr>
              <a:t>Cô</a:t>
            </a:r>
            <a:r>
              <a:rPr lang="en-US" sz="4800" i="1" dirty="0">
                <a:solidFill>
                  <a:srgbClr val="000000"/>
                </a:solidFill>
                <a:latin typeface="Faustina Italics"/>
                <a:ea typeface="Faustina Italics"/>
                <a:cs typeface="Faustina Italics"/>
                <a:sym typeface="Faustina Italics"/>
              </a:rPr>
              <a:t> </a:t>
            </a:r>
            <a:r>
              <a:rPr lang="en-US" sz="4800" i="1" dirty="0" err="1">
                <a:solidFill>
                  <a:srgbClr val="000000"/>
                </a:solidFill>
                <a:latin typeface="Faustina Italics"/>
                <a:ea typeface="Faustina Italics"/>
                <a:cs typeface="Faustina Italics"/>
                <a:sym typeface="Faustina Italics"/>
              </a:rPr>
              <a:t>bé</a:t>
            </a:r>
            <a:r>
              <a:rPr lang="en-US" sz="4800" i="1" dirty="0">
                <a:solidFill>
                  <a:srgbClr val="000000"/>
                </a:solidFill>
                <a:latin typeface="Faustina Italics"/>
                <a:ea typeface="Faustina Italics"/>
                <a:cs typeface="Faustina Italics"/>
                <a:sym typeface="Faustina Italics"/>
              </a:rPr>
              <a:t> Va-li-a </a:t>
            </a:r>
            <a:r>
              <a:rPr lang="en-US" sz="4800" i="1" dirty="0" err="1">
                <a:solidFill>
                  <a:srgbClr val="000000"/>
                </a:solidFill>
                <a:latin typeface="Faustina Italics"/>
                <a:ea typeface="Faustina Italics"/>
                <a:cs typeface="Faustina Italics"/>
                <a:sym typeface="Faustina Italics"/>
              </a:rPr>
              <a:t>nhỏ</a:t>
            </a:r>
            <a:r>
              <a:rPr lang="en-US" sz="4800" i="1" dirty="0">
                <a:solidFill>
                  <a:srgbClr val="000000"/>
                </a:solidFill>
                <a:latin typeface="Faustina Italics"/>
                <a:ea typeface="Faustina Italics"/>
                <a:cs typeface="Faustina Italics"/>
                <a:sym typeface="Faustina Italics"/>
              </a:rPr>
              <a:t> </a:t>
            </a:r>
            <a:r>
              <a:rPr lang="en-US" sz="4800" i="1" dirty="0" err="1">
                <a:solidFill>
                  <a:srgbClr val="000000"/>
                </a:solidFill>
                <a:latin typeface="Faustina Italics"/>
                <a:ea typeface="Faustina Italics"/>
                <a:cs typeface="Faustina Italics"/>
                <a:sym typeface="Faustina Italics"/>
              </a:rPr>
              <a:t>nhắn</a:t>
            </a:r>
            <a:r>
              <a:rPr lang="en-US" sz="4800" i="1" dirty="0">
                <a:solidFill>
                  <a:srgbClr val="000000"/>
                </a:solidFill>
                <a:latin typeface="Faustina Italics"/>
                <a:ea typeface="Faustina Italics"/>
                <a:cs typeface="Faustina Italics"/>
                <a:sym typeface="Faustina Italics"/>
              </a:rPr>
              <a:t>...</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đến</a:t>
            </a:r>
            <a:r>
              <a:rPr lang="en-US" sz="4800" dirty="0">
                <a:solidFill>
                  <a:srgbClr val="000000"/>
                </a:solidFill>
                <a:latin typeface="Faustina"/>
                <a:ea typeface="Faustina"/>
                <a:cs typeface="Faustina"/>
                <a:sym typeface="Faustina"/>
              </a:rPr>
              <a:t> ... </a:t>
            </a:r>
            <a:r>
              <a:rPr lang="en-US" sz="4800" i="1" dirty="0" err="1">
                <a:solidFill>
                  <a:srgbClr val="000000"/>
                </a:solidFill>
                <a:latin typeface="Faustina Italics"/>
                <a:ea typeface="Faustina Italics"/>
                <a:cs typeface="Faustina Italics"/>
                <a:sym typeface="Faustina Italics"/>
              </a:rPr>
              <a:t>mỉm</a:t>
            </a:r>
            <a:r>
              <a:rPr lang="en-US" sz="4800" i="1" dirty="0">
                <a:solidFill>
                  <a:srgbClr val="000000"/>
                </a:solidFill>
                <a:latin typeface="Faustina Italics"/>
                <a:ea typeface="Faustina Italics"/>
                <a:cs typeface="Faustina Italics"/>
                <a:sym typeface="Faustina Italics"/>
              </a:rPr>
              <a:t> </a:t>
            </a:r>
            <a:r>
              <a:rPr lang="en-US" sz="4800" i="1" dirty="0" err="1">
                <a:solidFill>
                  <a:srgbClr val="000000"/>
                </a:solidFill>
                <a:latin typeface="Faustina Italics"/>
                <a:ea typeface="Faustina Italics"/>
                <a:cs typeface="Faustina Italics"/>
                <a:sym typeface="Faustina Italics"/>
              </a:rPr>
              <a:t>cười</a:t>
            </a:r>
            <a:r>
              <a:rPr lang="en-US" sz="4800" i="1" dirty="0">
                <a:solidFill>
                  <a:srgbClr val="000000"/>
                </a:solidFill>
                <a:latin typeface="Faustina Italics"/>
                <a:ea typeface="Faustina Italics"/>
                <a:cs typeface="Faustina Italics"/>
                <a:sym typeface="Faustina Italics"/>
              </a:rPr>
              <a:t>.</a:t>
            </a:r>
          </a:p>
          <a:p>
            <a:pPr algn="l">
              <a:lnSpc>
                <a:spcPts val="6719"/>
              </a:lnSpc>
            </a:pPr>
            <a:r>
              <a:rPr lang="en-US" sz="4800" b="1" dirty="0">
                <a:solidFill>
                  <a:srgbClr val="000000"/>
                </a:solidFill>
                <a:latin typeface="Faustina Bold"/>
                <a:ea typeface="Faustina Bold"/>
                <a:cs typeface="Faustina Bold"/>
                <a:sym typeface="Faustina Bold"/>
              </a:rPr>
              <a:t>+ </a:t>
            </a:r>
            <a:r>
              <a:rPr lang="en-US" sz="4800" b="1" dirty="0" err="1">
                <a:solidFill>
                  <a:srgbClr val="000000"/>
                </a:solidFill>
                <a:latin typeface="Faustina Bold"/>
                <a:ea typeface="Faustina Bold"/>
                <a:cs typeface="Faustina Bold"/>
                <a:sym typeface="Faustina Bold"/>
              </a:rPr>
              <a:t>Đoạn</a:t>
            </a:r>
            <a:r>
              <a:rPr lang="en-US" sz="4800" b="1" dirty="0">
                <a:solidFill>
                  <a:srgbClr val="000000"/>
                </a:solidFill>
                <a:latin typeface="Faustina Bold"/>
                <a:ea typeface="Faustina Bold"/>
                <a:cs typeface="Faustina Bold"/>
                <a:sym typeface="Faustina Bold"/>
              </a:rPr>
              <a:t> 4: </a:t>
            </a:r>
            <a:r>
              <a:rPr lang="en-US" sz="4800" dirty="0" err="1">
                <a:solidFill>
                  <a:srgbClr val="000000"/>
                </a:solidFill>
                <a:latin typeface="Faustina"/>
                <a:ea typeface="Faustina"/>
                <a:cs typeface="Faustina"/>
                <a:sym typeface="Faustina"/>
              </a:rPr>
              <a:t>phần</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còn</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lại</a:t>
            </a:r>
            <a:r>
              <a:rPr lang="en-US" sz="4800" dirty="0">
                <a:solidFill>
                  <a:srgbClr val="000000"/>
                </a:solidFill>
                <a:latin typeface="Faustina"/>
                <a:ea typeface="Faustina"/>
                <a:cs typeface="Faustina"/>
                <a:sym typeface="Faustina"/>
              </a:rPr>
              <a:t>.</a:t>
            </a:r>
          </a:p>
        </p:txBody>
      </p:sp>
      <p:sp>
        <p:nvSpPr>
          <p:cNvPr id="10" name="Freeform 10"/>
          <p:cNvSpPr/>
          <p:nvPr/>
        </p:nvSpPr>
        <p:spPr>
          <a:xfrm>
            <a:off x="0" y="5367892"/>
            <a:ext cx="2256641" cy="4919108"/>
          </a:xfrm>
          <a:custGeom>
            <a:avLst/>
            <a:gdLst/>
            <a:ahLst/>
            <a:cxnLst/>
            <a:rect l="l" t="t" r="r" b="b"/>
            <a:pathLst>
              <a:path w="2256641" h="4919108">
                <a:moveTo>
                  <a:pt x="0" y="0"/>
                </a:moveTo>
                <a:lnTo>
                  <a:pt x="2256641" y="0"/>
                </a:lnTo>
                <a:lnTo>
                  <a:pt x="2256641" y="4919108"/>
                </a:lnTo>
                <a:lnTo>
                  <a:pt x="0" y="4919108"/>
                </a:lnTo>
                <a:lnTo>
                  <a:pt x="0" y="0"/>
                </a:lnTo>
                <a:close/>
              </a:path>
            </a:pathLst>
          </a:custGeom>
          <a:blipFill>
            <a:blip r:embed="rId9"/>
            <a:stretch>
              <a:fillRect/>
            </a:stretch>
          </a:blipFill>
        </p:spPr>
      </p:sp>
      <p:sp>
        <p:nvSpPr>
          <p:cNvPr id="11" name="Freeform 11"/>
          <p:cNvSpPr/>
          <p:nvPr/>
        </p:nvSpPr>
        <p:spPr>
          <a:xfrm rot="230401">
            <a:off x="14925878" y="415045"/>
            <a:ext cx="2594260" cy="743688"/>
          </a:xfrm>
          <a:custGeom>
            <a:avLst/>
            <a:gdLst/>
            <a:ahLst/>
            <a:cxnLst/>
            <a:rect l="l" t="t" r="r" b="b"/>
            <a:pathLst>
              <a:path w="2594260" h="743688">
                <a:moveTo>
                  <a:pt x="0" y="0"/>
                </a:moveTo>
                <a:lnTo>
                  <a:pt x="2594260" y="0"/>
                </a:lnTo>
                <a:lnTo>
                  <a:pt x="2594260" y="743688"/>
                </a:lnTo>
                <a:lnTo>
                  <a:pt x="0" y="743688"/>
                </a:lnTo>
                <a:lnTo>
                  <a:pt x="0" y="0"/>
                </a:lnTo>
                <a:close/>
              </a:path>
            </a:pathLst>
          </a:custGeom>
          <a:blipFill>
            <a:blip r:embed="rId10"/>
            <a:stretch>
              <a:fillRect/>
            </a:stretch>
          </a:blipFill>
        </p:spPr>
      </p:sp>
      <p:sp>
        <p:nvSpPr>
          <p:cNvPr id="12" name="Freeform 12"/>
          <p:cNvSpPr/>
          <p:nvPr/>
        </p:nvSpPr>
        <p:spPr>
          <a:xfrm>
            <a:off x="15919192" y="7565860"/>
            <a:ext cx="1520521" cy="2655932"/>
          </a:xfrm>
          <a:custGeom>
            <a:avLst/>
            <a:gdLst/>
            <a:ahLst/>
            <a:cxnLst/>
            <a:rect l="l" t="t" r="r" b="b"/>
            <a:pathLst>
              <a:path w="1520521" h="2655932">
                <a:moveTo>
                  <a:pt x="0" y="0"/>
                </a:moveTo>
                <a:lnTo>
                  <a:pt x="1520521" y="0"/>
                </a:lnTo>
                <a:lnTo>
                  <a:pt x="1520521" y="2655931"/>
                </a:lnTo>
                <a:lnTo>
                  <a:pt x="0" y="2655931"/>
                </a:lnTo>
                <a:lnTo>
                  <a:pt x="0" y="0"/>
                </a:lnTo>
                <a:close/>
              </a:path>
            </a:pathLst>
          </a:custGeom>
          <a:blipFill>
            <a:blip r:embed="rId11"/>
            <a:stretch>
              <a:fillRect/>
            </a:stretch>
          </a:blipFill>
        </p:spPr>
      </p:sp>
      <p:grpSp>
        <p:nvGrpSpPr>
          <p:cNvPr id="13" name="Group 13"/>
          <p:cNvGrpSpPr/>
          <p:nvPr/>
        </p:nvGrpSpPr>
        <p:grpSpPr>
          <a:xfrm>
            <a:off x="1128320" y="367110"/>
            <a:ext cx="7702731" cy="1676299"/>
            <a:chOff x="0" y="0"/>
            <a:chExt cx="10270308" cy="2235065"/>
          </a:xfrm>
        </p:grpSpPr>
        <p:grpSp>
          <p:nvGrpSpPr>
            <p:cNvPr id="14" name="Group 14"/>
            <p:cNvGrpSpPr/>
            <p:nvPr/>
          </p:nvGrpSpPr>
          <p:grpSpPr>
            <a:xfrm>
              <a:off x="2213594" y="1291920"/>
              <a:ext cx="7622406" cy="943144"/>
              <a:chOff x="0" y="0"/>
              <a:chExt cx="3337053" cy="412904"/>
            </a:xfrm>
          </p:grpSpPr>
          <p:sp>
            <p:nvSpPr>
              <p:cNvPr id="15" name="Freeform 15"/>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16" name="TextBox 16"/>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17" name="TextBox 17"/>
            <p:cNvSpPr txBox="1"/>
            <p:nvPr/>
          </p:nvSpPr>
          <p:spPr>
            <a:xfrm>
              <a:off x="2213594" y="1417306"/>
              <a:ext cx="8056713" cy="625699"/>
            </a:xfrm>
            <a:prstGeom prst="rect">
              <a:avLst/>
            </a:prstGeom>
          </p:spPr>
          <p:txBody>
            <a:bodyPr lIns="0" tIns="0" rIns="0" bIns="0" rtlCol="0" anchor="t">
              <a:spAutoFit/>
            </a:bodyPr>
            <a:lstStyle/>
            <a:p>
              <a:pPr algn="ctr">
                <a:lnSpc>
                  <a:spcPts val="3312"/>
                </a:lnSpc>
              </a:pPr>
              <a:r>
                <a:rPr lang="en-US" sz="2760">
                  <a:solidFill>
                    <a:srgbClr val="004AAD"/>
                  </a:solidFill>
                  <a:latin typeface="Bungee"/>
                  <a:ea typeface="Bungee"/>
                  <a:cs typeface="Bungee"/>
                  <a:sym typeface="Bungee"/>
                </a:rPr>
                <a:t>HÌNH THÀNH KIẾN THỨC</a:t>
              </a:r>
            </a:p>
          </p:txBody>
        </p:sp>
        <p:pic>
          <p:nvPicPr>
            <p:cNvPr id="18" name="Picture 18"/>
            <p:cNvPicPr>
              <a:picLocks noChangeAspect="1"/>
            </p:cNvPicPr>
            <p:nvPr/>
          </p:nvPicPr>
          <p:blipFill>
            <a:blip r:embed="rId12"/>
            <a:srcRect/>
            <a:stretch>
              <a:fillRect/>
            </a:stretch>
          </p:blipFill>
          <p:spPr>
            <a:xfrm rot="986205">
              <a:off x="1056846" y="140682"/>
              <a:ext cx="1195217" cy="1390602"/>
            </a:xfrm>
            <a:prstGeom prst="rect">
              <a:avLst/>
            </a:prstGeom>
          </p:spPr>
        </p:pic>
        <p:pic>
          <p:nvPicPr>
            <p:cNvPr id="19" name="Picture 19"/>
            <p:cNvPicPr>
              <a:picLocks noChangeAspect="1"/>
            </p:cNvPicPr>
            <p:nvPr/>
          </p:nvPicPr>
          <p:blipFill>
            <a:blip r:embed="rId13"/>
            <a:srcRect/>
            <a:stretch>
              <a:fillRect/>
            </a:stretch>
          </p:blipFill>
          <p:spPr>
            <a:xfrm>
              <a:off x="0" y="460356"/>
              <a:ext cx="1769057" cy="1774709"/>
            </a:xfrm>
            <a:prstGeom prst="rect">
              <a:avLst/>
            </a:prstGeom>
          </p:spPr>
        </p:pic>
        <p:pic>
          <p:nvPicPr>
            <p:cNvPr id="20" name="Picture 20"/>
            <p:cNvPicPr>
              <a:picLocks noChangeAspect="1"/>
            </p:cNvPicPr>
            <p:nvPr/>
          </p:nvPicPr>
          <p:blipFill>
            <a:blip r:embed="rId14"/>
            <a:srcRect/>
            <a:stretch>
              <a:fillRect/>
            </a:stretch>
          </p:blipFill>
          <p:spPr>
            <a:xfrm>
              <a:off x="1892138" y="1108867"/>
              <a:ext cx="1287083" cy="1126197"/>
            </a:xfrm>
            <a:prstGeom prst="rect">
              <a:avLst/>
            </a:prstGeom>
          </p:spPr>
        </p:pic>
      </p:grpSp>
      <p:sp>
        <p:nvSpPr>
          <p:cNvPr id="21" name="TextBox 21"/>
          <p:cNvSpPr txBox="1"/>
          <p:nvPr/>
        </p:nvSpPr>
        <p:spPr>
          <a:xfrm>
            <a:off x="4291730" y="2189830"/>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HOẠT ĐỘNG 1. ĐỌC THÀNH TIẾNG</a:t>
            </a:r>
          </a:p>
        </p:txBody>
      </p:sp>
      <p:grpSp>
        <p:nvGrpSpPr>
          <p:cNvPr id="22" name="Group 22"/>
          <p:cNvGrpSpPr/>
          <p:nvPr/>
        </p:nvGrpSpPr>
        <p:grpSpPr>
          <a:xfrm>
            <a:off x="0" y="3096749"/>
            <a:ext cx="4979686" cy="1052310"/>
            <a:chOff x="0" y="0"/>
            <a:chExt cx="1774676" cy="375026"/>
          </a:xfrm>
        </p:grpSpPr>
        <p:sp>
          <p:nvSpPr>
            <p:cNvPr id="23" name="Freeform 23"/>
            <p:cNvSpPr/>
            <p:nvPr/>
          </p:nvSpPr>
          <p:spPr>
            <a:xfrm>
              <a:off x="0" y="0"/>
              <a:ext cx="1774676" cy="375026"/>
            </a:xfrm>
            <a:custGeom>
              <a:avLst/>
              <a:gdLst/>
              <a:ahLst/>
              <a:cxnLst/>
              <a:rect l="l" t="t" r="r" b="b"/>
              <a:pathLst>
                <a:path w="1774676" h="375026">
                  <a:moveTo>
                    <a:pt x="1571476" y="0"/>
                  </a:moveTo>
                  <a:lnTo>
                    <a:pt x="0" y="0"/>
                  </a:lnTo>
                  <a:lnTo>
                    <a:pt x="0" y="375026"/>
                  </a:lnTo>
                  <a:lnTo>
                    <a:pt x="1571476" y="375026"/>
                  </a:lnTo>
                  <a:lnTo>
                    <a:pt x="1774676" y="187513"/>
                  </a:lnTo>
                  <a:lnTo>
                    <a:pt x="1571476" y="0"/>
                  </a:lnTo>
                  <a:close/>
                </a:path>
              </a:pathLst>
            </a:custGeom>
            <a:solidFill>
              <a:srgbClr val="9BDEEB"/>
            </a:solidFill>
          </p:spPr>
        </p:sp>
        <p:sp>
          <p:nvSpPr>
            <p:cNvPr id="24" name="TextBox 24"/>
            <p:cNvSpPr txBox="1"/>
            <p:nvPr/>
          </p:nvSpPr>
          <p:spPr>
            <a:xfrm>
              <a:off x="0" y="142875"/>
              <a:ext cx="1660376" cy="232151"/>
            </a:xfrm>
            <a:prstGeom prst="rect">
              <a:avLst/>
            </a:prstGeom>
          </p:spPr>
          <p:txBody>
            <a:bodyPr lIns="50800" tIns="50800" rIns="50800" bIns="50800" rtlCol="0" anchor="ctr"/>
            <a:lstStyle/>
            <a:p>
              <a:pPr algn="ctr">
                <a:lnSpc>
                  <a:spcPts val="6480"/>
                </a:lnSpc>
              </a:pPr>
              <a:endParaRPr/>
            </a:p>
          </p:txBody>
        </p:sp>
      </p:grpSp>
      <p:sp>
        <p:nvSpPr>
          <p:cNvPr id="25" name="TextBox 25"/>
          <p:cNvSpPr txBox="1"/>
          <p:nvPr/>
        </p:nvSpPr>
        <p:spPr>
          <a:xfrm>
            <a:off x="-367263" y="3184344"/>
            <a:ext cx="5190789" cy="721995"/>
          </a:xfrm>
          <a:prstGeom prst="rect">
            <a:avLst/>
          </a:prstGeom>
        </p:spPr>
        <p:txBody>
          <a:bodyPr lIns="0" tIns="0" rIns="0" bIns="0" rtlCol="0" anchor="t">
            <a:spAutoFit/>
          </a:bodyPr>
          <a:lstStyle/>
          <a:p>
            <a:pPr algn="ctr">
              <a:lnSpc>
                <a:spcPts val="5880"/>
              </a:lnSpc>
            </a:pPr>
            <a:r>
              <a:rPr lang="en-US" sz="4200">
                <a:solidFill>
                  <a:srgbClr val="000000"/>
                </a:solidFill>
                <a:latin typeface="Francois One"/>
                <a:ea typeface="Francois One"/>
                <a:cs typeface="Francois One"/>
                <a:sym typeface="Francois One"/>
              </a:rPr>
              <a:t>Luyện đọc nhóm 4</a:t>
            </a:r>
          </a:p>
        </p:txBody>
      </p:sp>
      <p:sp>
        <p:nvSpPr>
          <p:cNvPr id="26" name="TextBox 26"/>
          <p:cNvSpPr txBox="1"/>
          <p:nvPr/>
        </p:nvSpPr>
        <p:spPr>
          <a:xfrm>
            <a:off x="2312724" y="7519161"/>
            <a:ext cx="13662552" cy="1659255"/>
          </a:xfrm>
          <a:prstGeom prst="rect">
            <a:avLst/>
          </a:prstGeom>
        </p:spPr>
        <p:txBody>
          <a:bodyPr lIns="0" tIns="0" rIns="0" bIns="0" rtlCol="0" anchor="t">
            <a:spAutoFit/>
          </a:bodyPr>
          <a:lstStyle/>
          <a:p>
            <a:pPr algn="l">
              <a:lnSpc>
                <a:spcPts val="6719"/>
              </a:lnSpc>
            </a:pPr>
            <a:r>
              <a:rPr lang="en-US" sz="4800" b="1" u="sng" dirty="0" err="1">
                <a:solidFill>
                  <a:srgbClr val="000000"/>
                </a:solidFill>
                <a:latin typeface="Faustina Bold"/>
                <a:ea typeface="Faustina Bold"/>
                <a:cs typeface="Faustina Bold"/>
                <a:sym typeface="Faustina Bold"/>
              </a:rPr>
              <a:t>Lưu</a:t>
            </a:r>
            <a:r>
              <a:rPr lang="en-US" sz="4800" b="1" u="sng" dirty="0">
                <a:solidFill>
                  <a:srgbClr val="000000"/>
                </a:solidFill>
                <a:latin typeface="Faustina Bold"/>
                <a:ea typeface="Faustina Bold"/>
                <a:cs typeface="Faustina Bold"/>
                <a:sym typeface="Faustina Bold"/>
              </a:rPr>
              <a:t> ý:</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ngắt</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nghỉ</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hơi</a:t>
            </a:r>
            <a:r>
              <a:rPr lang="en-US" sz="4800" dirty="0">
                <a:solidFill>
                  <a:srgbClr val="000000"/>
                </a:solidFill>
                <a:latin typeface="Faustina"/>
                <a:ea typeface="Faustina"/>
                <a:cs typeface="Faustina"/>
                <a:sym typeface="Faustina"/>
              </a:rPr>
              <a:t> ở </a:t>
            </a:r>
            <a:r>
              <a:rPr lang="en-US" sz="4800" dirty="0" err="1">
                <a:solidFill>
                  <a:srgbClr val="000000"/>
                </a:solidFill>
                <a:latin typeface="Faustina"/>
                <a:ea typeface="Faustina"/>
                <a:cs typeface="Faustina"/>
                <a:sym typeface="Faustina"/>
              </a:rPr>
              <a:t>các</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dấu</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chấm</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dấu</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phẩy</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có</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giọngđọc</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phù</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hợp</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với</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nội</a:t>
            </a:r>
            <a:r>
              <a:rPr lang="en-US" sz="4800" dirty="0">
                <a:solidFill>
                  <a:srgbClr val="000000"/>
                </a:solidFill>
                <a:latin typeface="Faustina"/>
                <a:ea typeface="Faustina"/>
                <a:cs typeface="Faustina"/>
                <a:sym typeface="Faustina"/>
              </a:rPr>
              <a:t> dung </a:t>
            </a:r>
            <a:r>
              <a:rPr lang="en-US" sz="4800" dirty="0" err="1">
                <a:solidFill>
                  <a:srgbClr val="000000"/>
                </a:solidFill>
                <a:latin typeface="Faustina"/>
                <a:ea typeface="Faustina"/>
                <a:cs typeface="Faustina"/>
                <a:sym typeface="Faustina"/>
              </a:rPr>
              <a:t>của</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câu</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văn</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đoạn</a:t>
            </a:r>
            <a:r>
              <a:rPr lang="en-US" sz="4800" dirty="0">
                <a:solidFill>
                  <a:srgbClr val="000000"/>
                </a:solidFill>
                <a:latin typeface="Faustina"/>
                <a:ea typeface="Faustina"/>
                <a:cs typeface="Faustina"/>
                <a:sym typeface="Faustina"/>
              </a:rPr>
              <a:t> </a:t>
            </a:r>
            <a:r>
              <a:rPr lang="en-US" sz="4800" dirty="0" err="1">
                <a:solidFill>
                  <a:srgbClr val="000000"/>
                </a:solidFill>
                <a:latin typeface="Faustina"/>
                <a:ea typeface="Faustina"/>
                <a:cs typeface="Faustina"/>
                <a:sym typeface="Faustina"/>
              </a:rPr>
              <a:t>văn</a:t>
            </a:r>
            <a:r>
              <a:rPr lang="en-US" sz="4800" dirty="0">
                <a:solidFill>
                  <a:srgbClr val="000000"/>
                </a:solidFill>
                <a:latin typeface="Faustina"/>
                <a:ea typeface="Faustina"/>
                <a:cs typeface="Faustina"/>
                <a:sym typeface="Faustin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1)">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FEF4BF2-89FD-3C71-7D7C-B16903C3C53B}"/>
              </a:ext>
            </a:extLst>
          </p:cNvPr>
          <p:cNvPicPr>
            <a:picLocks noChangeAspect="1"/>
          </p:cNvPicPr>
          <p:nvPr/>
        </p:nvPicPr>
        <p:blipFill>
          <a:blip r:embed="rId2"/>
          <a:stretch>
            <a:fillRect/>
          </a:stretch>
        </p:blipFill>
        <p:spPr>
          <a:xfrm>
            <a:off x="103837" y="593512"/>
            <a:ext cx="15843457" cy="3113516"/>
          </a:xfrm>
          <a:prstGeom prst="rect">
            <a:avLst/>
          </a:prstGeom>
        </p:spPr>
      </p:pic>
      <p:pic>
        <p:nvPicPr>
          <p:cNvPr id="32" name="Picture 31">
            <a:extLst>
              <a:ext uri="{FF2B5EF4-FFF2-40B4-BE49-F238E27FC236}">
                <a16:creationId xmlns:a16="http://schemas.microsoft.com/office/drawing/2014/main" id="{86088BF0-1EDF-AE71-EAA9-FF3D68D58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5117" y="1866900"/>
            <a:ext cx="6153632" cy="3512474"/>
          </a:xfrm>
          <a:prstGeom prst="rect">
            <a:avLst/>
          </a:prstGeom>
        </p:spPr>
      </p:pic>
      <p:pic>
        <p:nvPicPr>
          <p:cNvPr id="33" name="Picture 32">
            <a:extLst>
              <a:ext uri="{FF2B5EF4-FFF2-40B4-BE49-F238E27FC236}">
                <a16:creationId xmlns:a16="http://schemas.microsoft.com/office/drawing/2014/main" id="{737C1E70-32A5-56F4-E299-5C5754779ED9}"/>
              </a:ext>
            </a:extLst>
          </p:cNvPr>
          <p:cNvPicPr>
            <a:picLocks noChangeAspect="1"/>
          </p:cNvPicPr>
          <p:nvPr/>
        </p:nvPicPr>
        <p:blipFill>
          <a:blip r:embed="rId4"/>
          <a:stretch>
            <a:fillRect/>
          </a:stretch>
        </p:blipFill>
        <p:spPr>
          <a:xfrm>
            <a:off x="620408" y="5089234"/>
            <a:ext cx="7698364" cy="3903631"/>
          </a:xfrm>
          <a:prstGeom prst="rect">
            <a:avLst/>
          </a:prstGeom>
        </p:spPr>
      </p:pic>
      <p:pic>
        <p:nvPicPr>
          <p:cNvPr id="34" name="Picture 33">
            <a:extLst>
              <a:ext uri="{FF2B5EF4-FFF2-40B4-BE49-F238E27FC236}">
                <a16:creationId xmlns:a16="http://schemas.microsoft.com/office/drawing/2014/main" id="{28A15375-89F5-1C74-F168-E54BDB1F3635}"/>
              </a:ext>
            </a:extLst>
          </p:cNvPr>
          <p:cNvPicPr>
            <a:picLocks noChangeAspect="1"/>
          </p:cNvPicPr>
          <p:nvPr/>
        </p:nvPicPr>
        <p:blipFill>
          <a:blip r:embed="rId5"/>
          <a:stretch>
            <a:fillRect/>
          </a:stretch>
        </p:blipFill>
        <p:spPr>
          <a:xfrm>
            <a:off x="8915400" y="5524500"/>
            <a:ext cx="8567427" cy="4200264"/>
          </a:xfrm>
          <a:prstGeom prst="rect">
            <a:avLst/>
          </a:prstGeom>
        </p:spPr>
      </p:pic>
    </p:spTree>
    <p:extLst>
      <p:ext uri="{BB962C8B-B14F-4D97-AF65-F5344CB8AC3E}">
        <p14:creationId xmlns:p14="http://schemas.microsoft.com/office/powerpoint/2010/main" val="296464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8F2"/>
        </a:solidFill>
        <a:effectLst/>
      </p:bgPr>
    </p:bg>
    <p:spTree>
      <p:nvGrpSpPr>
        <p:cNvPr id="1" name=""/>
        <p:cNvGrpSpPr/>
        <p:nvPr/>
      </p:nvGrpSpPr>
      <p:grpSpPr>
        <a:xfrm>
          <a:off x="0" y="0"/>
          <a:ext cx="0" cy="0"/>
          <a:chOff x="0" y="0"/>
          <a:chExt cx="0" cy="0"/>
        </a:xfrm>
      </p:grpSpPr>
      <p:sp>
        <p:nvSpPr>
          <p:cNvPr id="2" name="Freeform 2"/>
          <p:cNvSpPr/>
          <p:nvPr/>
        </p:nvSpPr>
        <p:spPr>
          <a:xfrm rot="-10800000">
            <a:off x="10068809" y="-319331"/>
            <a:ext cx="1917493" cy="1073796"/>
          </a:xfrm>
          <a:custGeom>
            <a:avLst/>
            <a:gdLst/>
            <a:ahLst/>
            <a:cxnLst/>
            <a:rect l="l" t="t" r="r" b="b"/>
            <a:pathLst>
              <a:path w="1917493" h="1073796">
                <a:moveTo>
                  <a:pt x="0" y="0"/>
                </a:moveTo>
                <a:lnTo>
                  <a:pt x="1917493" y="0"/>
                </a:lnTo>
                <a:lnTo>
                  <a:pt x="1917493" y="1073796"/>
                </a:lnTo>
                <a:lnTo>
                  <a:pt x="0" y="1073796"/>
                </a:lnTo>
                <a:lnTo>
                  <a:pt x="0" y="0"/>
                </a:lnTo>
                <a:close/>
              </a:path>
            </a:pathLst>
          </a:custGeom>
          <a:blipFill>
            <a:blip r:embed="rId2"/>
            <a:stretch>
              <a:fillRect/>
            </a:stretch>
          </a:blipFill>
        </p:spPr>
      </p:sp>
      <p:sp>
        <p:nvSpPr>
          <p:cNvPr id="3" name="Freeform 3"/>
          <p:cNvSpPr/>
          <p:nvPr/>
        </p:nvSpPr>
        <p:spPr>
          <a:xfrm flipH="1">
            <a:off x="-706663" y="7565860"/>
            <a:ext cx="19472372" cy="3225112"/>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3"/>
            <a:stretch>
              <a:fillRect b="-99999"/>
            </a:stretch>
          </a:blipFill>
        </p:spPr>
      </p:sp>
      <p:sp>
        <p:nvSpPr>
          <p:cNvPr id="4" name="Freeform 4"/>
          <p:cNvSpPr/>
          <p:nvPr/>
        </p:nvSpPr>
        <p:spPr>
          <a:xfrm>
            <a:off x="1028700" y="786889"/>
            <a:ext cx="16053216" cy="8996261"/>
          </a:xfrm>
          <a:custGeom>
            <a:avLst/>
            <a:gdLst/>
            <a:ahLst/>
            <a:cxnLst/>
            <a:rect l="l" t="t" r="r" b="b"/>
            <a:pathLst>
              <a:path w="16053216" h="8996261">
                <a:moveTo>
                  <a:pt x="0" y="0"/>
                </a:moveTo>
                <a:lnTo>
                  <a:pt x="16053216" y="0"/>
                </a:lnTo>
                <a:lnTo>
                  <a:pt x="16053216" y="8996262"/>
                </a:lnTo>
                <a:lnTo>
                  <a:pt x="0" y="8996262"/>
                </a:lnTo>
                <a:lnTo>
                  <a:pt x="0" y="0"/>
                </a:lnTo>
                <a:close/>
              </a:path>
            </a:pathLst>
          </a:custGeom>
          <a:blipFill>
            <a:blip r:embed="rId4"/>
            <a:stretch>
              <a:fillRect l="-10776" t="-51882" r="-4730" b="-54490"/>
            </a:stretch>
          </a:blipFill>
          <a:ln w="38100" cap="sq">
            <a:solidFill>
              <a:srgbClr val="4E4845"/>
            </a:solidFill>
            <a:prstDash val="solid"/>
            <a:miter/>
          </a:ln>
        </p:spPr>
      </p:sp>
      <p:sp>
        <p:nvSpPr>
          <p:cNvPr id="5" name="Freeform 5"/>
          <p:cNvSpPr/>
          <p:nvPr/>
        </p:nvSpPr>
        <p:spPr>
          <a:xfrm>
            <a:off x="16494014" y="2821118"/>
            <a:ext cx="2096230" cy="1294422"/>
          </a:xfrm>
          <a:custGeom>
            <a:avLst/>
            <a:gdLst/>
            <a:ahLst/>
            <a:cxnLst/>
            <a:rect l="l" t="t" r="r" b="b"/>
            <a:pathLst>
              <a:path w="2096230" h="1294422">
                <a:moveTo>
                  <a:pt x="0" y="0"/>
                </a:moveTo>
                <a:lnTo>
                  <a:pt x="2096230" y="0"/>
                </a:lnTo>
                <a:lnTo>
                  <a:pt x="2096230" y="1294421"/>
                </a:lnTo>
                <a:lnTo>
                  <a:pt x="0" y="1294421"/>
                </a:lnTo>
                <a:lnTo>
                  <a:pt x="0" y="0"/>
                </a:lnTo>
                <a:close/>
              </a:path>
            </a:pathLst>
          </a:custGeom>
          <a:blipFill>
            <a:blip r:embed="rId5"/>
            <a:stretch>
              <a:fillRect/>
            </a:stretch>
          </a:blipFill>
        </p:spPr>
      </p:sp>
      <p:sp>
        <p:nvSpPr>
          <p:cNvPr id="6" name="Freeform 6"/>
          <p:cNvSpPr/>
          <p:nvPr/>
        </p:nvSpPr>
        <p:spPr>
          <a:xfrm>
            <a:off x="-367263" y="1244768"/>
            <a:ext cx="2019206" cy="1378108"/>
          </a:xfrm>
          <a:custGeom>
            <a:avLst/>
            <a:gdLst/>
            <a:ahLst/>
            <a:cxnLst/>
            <a:rect l="l" t="t" r="r" b="b"/>
            <a:pathLst>
              <a:path w="2019206" h="1378108">
                <a:moveTo>
                  <a:pt x="0" y="0"/>
                </a:moveTo>
                <a:lnTo>
                  <a:pt x="2019206" y="0"/>
                </a:lnTo>
                <a:lnTo>
                  <a:pt x="2019206" y="1378109"/>
                </a:lnTo>
                <a:lnTo>
                  <a:pt x="0" y="1378109"/>
                </a:lnTo>
                <a:lnTo>
                  <a:pt x="0" y="0"/>
                </a:lnTo>
                <a:close/>
              </a:path>
            </a:pathLst>
          </a:custGeom>
          <a:blipFill>
            <a:blip r:embed="rId6"/>
            <a:stretch>
              <a:fillRect/>
            </a:stretch>
          </a:blipFill>
        </p:spPr>
      </p:sp>
      <p:sp>
        <p:nvSpPr>
          <p:cNvPr id="7" name="Freeform 7"/>
          <p:cNvSpPr/>
          <p:nvPr/>
        </p:nvSpPr>
        <p:spPr>
          <a:xfrm>
            <a:off x="15218757" y="9021056"/>
            <a:ext cx="590808" cy="1101740"/>
          </a:xfrm>
          <a:custGeom>
            <a:avLst/>
            <a:gdLst/>
            <a:ahLst/>
            <a:cxnLst/>
            <a:rect l="l" t="t" r="r" b="b"/>
            <a:pathLst>
              <a:path w="590808" h="1101740">
                <a:moveTo>
                  <a:pt x="0" y="0"/>
                </a:moveTo>
                <a:lnTo>
                  <a:pt x="590808" y="0"/>
                </a:lnTo>
                <a:lnTo>
                  <a:pt x="590808" y="1101741"/>
                </a:lnTo>
                <a:lnTo>
                  <a:pt x="0" y="1101741"/>
                </a:lnTo>
                <a:lnTo>
                  <a:pt x="0" y="0"/>
                </a:lnTo>
                <a:close/>
              </a:path>
            </a:pathLst>
          </a:custGeom>
          <a:blipFill>
            <a:blip r:embed="rId7"/>
            <a:stretch>
              <a:fillRect/>
            </a:stretch>
          </a:blipFill>
        </p:spPr>
      </p:sp>
      <p:sp>
        <p:nvSpPr>
          <p:cNvPr id="8" name="Freeform 8"/>
          <p:cNvSpPr/>
          <p:nvPr/>
        </p:nvSpPr>
        <p:spPr>
          <a:xfrm rot="-376988">
            <a:off x="13778628" y="9047505"/>
            <a:ext cx="549914" cy="1213046"/>
          </a:xfrm>
          <a:custGeom>
            <a:avLst/>
            <a:gdLst/>
            <a:ahLst/>
            <a:cxnLst/>
            <a:rect l="l" t="t" r="r" b="b"/>
            <a:pathLst>
              <a:path w="549914" h="1213046">
                <a:moveTo>
                  <a:pt x="0" y="0"/>
                </a:moveTo>
                <a:lnTo>
                  <a:pt x="549915" y="0"/>
                </a:lnTo>
                <a:lnTo>
                  <a:pt x="549915" y="1213046"/>
                </a:lnTo>
                <a:lnTo>
                  <a:pt x="0" y="1213046"/>
                </a:lnTo>
                <a:lnTo>
                  <a:pt x="0" y="0"/>
                </a:lnTo>
                <a:close/>
              </a:path>
            </a:pathLst>
          </a:custGeom>
          <a:blipFill>
            <a:blip r:embed="rId8"/>
            <a:stretch>
              <a:fillRect/>
            </a:stretch>
          </a:blipFill>
        </p:spPr>
      </p:sp>
      <p:sp>
        <p:nvSpPr>
          <p:cNvPr id="9" name="Freeform 9"/>
          <p:cNvSpPr/>
          <p:nvPr/>
        </p:nvSpPr>
        <p:spPr>
          <a:xfrm>
            <a:off x="16130980" y="5106306"/>
            <a:ext cx="2256641" cy="4919108"/>
          </a:xfrm>
          <a:custGeom>
            <a:avLst/>
            <a:gdLst/>
            <a:ahLst/>
            <a:cxnLst/>
            <a:rect l="l" t="t" r="r" b="b"/>
            <a:pathLst>
              <a:path w="2256641" h="4919108">
                <a:moveTo>
                  <a:pt x="0" y="0"/>
                </a:moveTo>
                <a:lnTo>
                  <a:pt x="2256640" y="0"/>
                </a:lnTo>
                <a:lnTo>
                  <a:pt x="2256640" y="4919108"/>
                </a:lnTo>
                <a:lnTo>
                  <a:pt x="0" y="4919108"/>
                </a:lnTo>
                <a:lnTo>
                  <a:pt x="0" y="0"/>
                </a:lnTo>
                <a:close/>
              </a:path>
            </a:pathLst>
          </a:custGeom>
          <a:blipFill>
            <a:blip r:embed="rId9"/>
            <a:stretch>
              <a:fillRect/>
            </a:stretch>
          </a:blipFill>
        </p:spPr>
      </p:sp>
      <p:sp>
        <p:nvSpPr>
          <p:cNvPr id="10" name="Freeform 10"/>
          <p:cNvSpPr/>
          <p:nvPr/>
        </p:nvSpPr>
        <p:spPr>
          <a:xfrm rot="230401">
            <a:off x="14925878" y="415045"/>
            <a:ext cx="2594260" cy="743688"/>
          </a:xfrm>
          <a:custGeom>
            <a:avLst/>
            <a:gdLst/>
            <a:ahLst/>
            <a:cxnLst/>
            <a:rect l="l" t="t" r="r" b="b"/>
            <a:pathLst>
              <a:path w="2594260" h="743688">
                <a:moveTo>
                  <a:pt x="0" y="0"/>
                </a:moveTo>
                <a:lnTo>
                  <a:pt x="2594260" y="0"/>
                </a:lnTo>
                <a:lnTo>
                  <a:pt x="2594260" y="743688"/>
                </a:lnTo>
                <a:lnTo>
                  <a:pt x="0" y="743688"/>
                </a:lnTo>
                <a:lnTo>
                  <a:pt x="0" y="0"/>
                </a:lnTo>
                <a:close/>
              </a:path>
            </a:pathLst>
          </a:custGeom>
          <a:blipFill>
            <a:blip r:embed="rId10"/>
            <a:stretch>
              <a:fillRect/>
            </a:stretch>
          </a:blipFill>
        </p:spPr>
      </p:sp>
      <p:sp>
        <p:nvSpPr>
          <p:cNvPr id="11" name="Freeform 11"/>
          <p:cNvSpPr/>
          <p:nvPr/>
        </p:nvSpPr>
        <p:spPr>
          <a:xfrm>
            <a:off x="-36472" y="7693091"/>
            <a:ext cx="1520521" cy="2655932"/>
          </a:xfrm>
          <a:custGeom>
            <a:avLst/>
            <a:gdLst/>
            <a:ahLst/>
            <a:cxnLst/>
            <a:rect l="l" t="t" r="r" b="b"/>
            <a:pathLst>
              <a:path w="1520521" h="2655932">
                <a:moveTo>
                  <a:pt x="0" y="0"/>
                </a:moveTo>
                <a:lnTo>
                  <a:pt x="1520521" y="0"/>
                </a:lnTo>
                <a:lnTo>
                  <a:pt x="1520521" y="2655931"/>
                </a:lnTo>
                <a:lnTo>
                  <a:pt x="0" y="2655931"/>
                </a:lnTo>
                <a:lnTo>
                  <a:pt x="0" y="0"/>
                </a:lnTo>
                <a:close/>
              </a:path>
            </a:pathLst>
          </a:custGeom>
          <a:blipFill>
            <a:blip r:embed="rId11"/>
            <a:stretch>
              <a:fillRect/>
            </a:stretch>
          </a:blipFill>
        </p:spPr>
      </p:sp>
      <p:grpSp>
        <p:nvGrpSpPr>
          <p:cNvPr id="12" name="Group 12"/>
          <p:cNvGrpSpPr/>
          <p:nvPr/>
        </p:nvGrpSpPr>
        <p:grpSpPr>
          <a:xfrm>
            <a:off x="1128320" y="367110"/>
            <a:ext cx="7702731" cy="1676299"/>
            <a:chOff x="0" y="0"/>
            <a:chExt cx="10270308" cy="2235065"/>
          </a:xfrm>
        </p:grpSpPr>
        <p:grpSp>
          <p:nvGrpSpPr>
            <p:cNvPr id="13" name="Group 13"/>
            <p:cNvGrpSpPr/>
            <p:nvPr/>
          </p:nvGrpSpPr>
          <p:grpSpPr>
            <a:xfrm>
              <a:off x="2213594" y="1291920"/>
              <a:ext cx="7622406" cy="943144"/>
              <a:chOff x="0" y="0"/>
              <a:chExt cx="3337053" cy="412904"/>
            </a:xfrm>
          </p:grpSpPr>
          <p:sp>
            <p:nvSpPr>
              <p:cNvPr id="14" name="Freeform 14"/>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15" name="TextBox 15"/>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16" name="TextBox 16"/>
            <p:cNvSpPr txBox="1"/>
            <p:nvPr/>
          </p:nvSpPr>
          <p:spPr>
            <a:xfrm>
              <a:off x="2213594" y="1417306"/>
              <a:ext cx="8056713" cy="625699"/>
            </a:xfrm>
            <a:prstGeom prst="rect">
              <a:avLst/>
            </a:prstGeom>
          </p:spPr>
          <p:txBody>
            <a:bodyPr lIns="0" tIns="0" rIns="0" bIns="0" rtlCol="0" anchor="t">
              <a:spAutoFit/>
            </a:bodyPr>
            <a:lstStyle/>
            <a:p>
              <a:pPr algn="ctr">
                <a:lnSpc>
                  <a:spcPts val="3312"/>
                </a:lnSpc>
              </a:pPr>
              <a:r>
                <a:rPr lang="en-US" sz="2760">
                  <a:solidFill>
                    <a:srgbClr val="004AAD"/>
                  </a:solidFill>
                  <a:latin typeface="Bungee"/>
                  <a:ea typeface="Bungee"/>
                  <a:cs typeface="Bungee"/>
                  <a:sym typeface="Bungee"/>
                </a:rPr>
                <a:t>HÌNH THÀNH KIẾN THỨC</a:t>
              </a:r>
            </a:p>
          </p:txBody>
        </p:sp>
        <p:pic>
          <p:nvPicPr>
            <p:cNvPr id="17" name="Picture 17"/>
            <p:cNvPicPr>
              <a:picLocks noChangeAspect="1"/>
            </p:cNvPicPr>
            <p:nvPr/>
          </p:nvPicPr>
          <p:blipFill>
            <a:blip r:embed="rId12"/>
            <a:srcRect/>
            <a:stretch>
              <a:fillRect/>
            </a:stretch>
          </p:blipFill>
          <p:spPr>
            <a:xfrm rot="986205">
              <a:off x="1056846" y="140682"/>
              <a:ext cx="1195217" cy="1390602"/>
            </a:xfrm>
            <a:prstGeom prst="rect">
              <a:avLst/>
            </a:prstGeom>
          </p:spPr>
        </p:pic>
        <p:pic>
          <p:nvPicPr>
            <p:cNvPr id="18" name="Picture 18"/>
            <p:cNvPicPr>
              <a:picLocks noChangeAspect="1"/>
            </p:cNvPicPr>
            <p:nvPr/>
          </p:nvPicPr>
          <p:blipFill>
            <a:blip r:embed="rId13"/>
            <a:srcRect/>
            <a:stretch>
              <a:fillRect/>
            </a:stretch>
          </p:blipFill>
          <p:spPr>
            <a:xfrm>
              <a:off x="0" y="460356"/>
              <a:ext cx="1769057" cy="1774709"/>
            </a:xfrm>
            <a:prstGeom prst="rect">
              <a:avLst/>
            </a:prstGeom>
          </p:spPr>
        </p:pic>
        <p:pic>
          <p:nvPicPr>
            <p:cNvPr id="19" name="Picture 19"/>
            <p:cNvPicPr>
              <a:picLocks noChangeAspect="1"/>
            </p:cNvPicPr>
            <p:nvPr/>
          </p:nvPicPr>
          <p:blipFill>
            <a:blip r:embed="rId14"/>
            <a:srcRect/>
            <a:stretch>
              <a:fillRect/>
            </a:stretch>
          </p:blipFill>
          <p:spPr>
            <a:xfrm>
              <a:off x="1892138" y="1108867"/>
              <a:ext cx="1287083" cy="1126197"/>
            </a:xfrm>
            <a:prstGeom prst="rect">
              <a:avLst/>
            </a:prstGeom>
          </p:spPr>
        </p:pic>
      </p:grpSp>
      <p:sp>
        <p:nvSpPr>
          <p:cNvPr id="20" name="TextBox 20"/>
          <p:cNvSpPr txBox="1"/>
          <p:nvPr/>
        </p:nvSpPr>
        <p:spPr>
          <a:xfrm>
            <a:off x="4604679" y="2189830"/>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HOẠT ĐỘNG 2. ĐỌC HIỂU</a:t>
            </a:r>
          </a:p>
        </p:txBody>
      </p:sp>
      <p:grpSp>
        <p:nvGrpSpPr>
          <p:cNvPr id="21" name="Group 21"/>
          <p:cNvGrpSpPr/>
          <p:nvPr/>
        </p:nvGrpSpPr>
        <p:grpSpPr>
          <a:xfrm>
            <a:off x="1206084" y="2942173"/>
            <a:ext cx="4979686" cy="1052310"/>
            <a:chOff x="0" y="0"/>
            <a:chExt cx="1774676" cy="375026"/>
          </a:xfrm>
        </p:grpSpPr>
        <p:sp>
          <p:nvSpPr>
            <p:cNvPr id="22" name="Freeform 22"/>
            <p:cNvSpPr/>
            <p:nvPr/>
          </p:nvSpPr>
          <p:spPr>
            <a:xfrm>
              <a:off x="0" y="0"/>
              <a:ext cx="1774676" cy="375026"/>
            </a:xfrm>
            <a:custGeom>
              <a:avLst/>
              <a:gdLst/>
              <a:ahLst/>
              <a:cxnLst/>
              <a:rect l="l" t="t" r="r" b="b"/>
              <a:pathLst>
                <a:path w="1774676" h="375026">
                  <a:moveTo>
                    <a:pt x="1571476" y="0"/>
                  </a:moveTo>
                  <a:lnTo>
                    <a:pt x="0" y="0"/>
                  </a:lnTo>
                  <a:lnTo>
                    <a:pt x="0" y="375026"/>
                  </a:lnTo>
                  <a:lnTo>
                    <a:pt x="1571476" y="375026"/>
                  </a:lnTo>
                  <a:lnTo>
                    <a:pt x="1774676" y="187513"/>
                  </a:lnTo>
                  <a:lnTo>
                    <a:pt x="1571476" y="0"/>
                  </a:lnTo>
                  <a:close/>
                </a:path>
              </a:pathLst>
            </a:custGeom>
            <a:solidFill>
              <a:srgbClr val="9BDEEB"/>
            </a:solidFill>
          </p:spPr>
        </p:sp>
        <p:sp>
          <p:nvSpPr>
            <p:cNvPr id="23" name="TextBox 23"/>
            <p:cNvSpPr txBox="1"/>
            <p:nvPr/>
          </p:nvSpPr>
          <p:spPr>
            <a:xfrm>
              <a:off x="0" y="142875"/>
              <a:ext cx="1660376" cy="232151"/>
            </a:xfrm>
            <a:prstGeom prst="rect">
              <a:avLst/>
            </a:prstGeom>
          </p:spPr>
          <p:txBody>
            <a:bodyPr lIns="50800" tIns="50800" rIns="50800" bIns="50800" rtlCol="0" anchor="ctr"/>
            <a:lstStyle/>
            <a:p>
              <a:pPr algn="ctr">
                <a:lnSpc>
                  <a:spcPts val="6480"/>
                </a:lnSpc>
              </a:pPr>
              <a:endParaRPr/>
            </a:p>
          </p:txBody>
        </p:sp>
      </p:grpSp>
      <p:sp>
        <p:nvSpPr>
          <p:cNvPr id="24" name="TextBox 24"/>
          <p:cNvSpPr txBox="1"/>
          <p:nvPr/>
        </p:nvSpPr>
        <p:spPr>
          <a:xfrm>
            <a:off x="723789" y="3064469"/>
            <a:ext cx="5190789" cy="721995"/>
          </a:xfrm>
          <a:prstGeom prst="rect">
            <a:avLst/>
          </a:prstGeom>
        </p:spPr>
        <p:txBody>
          <a:bodyPr lIns="0" tIns="0" rIns="0" bIns="0" rtlCol="0" anchor="t">
            <a:spAutoFit/>
          </a:bodyPr>
          <a:lstStyle/>
          <a:p>
            <a:pPr algn="ctr">
              <a:lnSpc>
                <a:spcPts val="5880"/>
              </a:lnSpc>
            </a:pPr>
            <a:r>
              <a:rPr lang="en-US" sz="4200">
                <a:solidFill>
                  <a:srgbClr val="000000"/>
                </a:solidFill>
                <a:latin typeface="Francois One"/>
                <a:ea typeface="Francois One"/>
                <a:cs typeface="Francois One"/>
                <a:sym typeface="Francois One"/>
              </a:rPr>
              <a:t>Thảo luận nhóm 4:</a:t>
            </a:r>
          </a:p>
        </p:txBody>
      </p:sp>
      <p:sp>
        <p:nvSpPr>
          <p:cNvPr id="25" name="TextBox 25"/>
          <p:cNvSpPr txBox="1"/>
          <p:nvPr/>
        </p:nvSpPr>
        <p:spPr>
          <a:xfrm>
            <a:off x="1225134" y="3918284"/>
            <a:ext cx="15442898" cy="5170170"/>
          </a:xfrm>
          <a:prstGeom prst="rect">
            <a:avLst/>
          </a:prstGeom>
        </p:spPr>
        <p:txBody>
          <a:bodyPr lIns="0" tIns="0" rIns="0" bIns="0" rtlCol="0" anchor="t">
            <a:spAutoFit/>
          </a:bodyPr>
          <a:lstStyle/>
          <a:p>
            <a:pPr algn="l">
              <a:lnSpc>
                <a:spcPts val="5880"/>
              </a:lnSpc>
            </a:pPr>
            <a:r>
              <a:rPr lang="en-US" sz="4200" u="sng">
                <a:solidFill>
                  <a:srgbClr val="000000"/>
                </a:solidFill>
                <a:latin typeface="Faustina"/>
                <a:ea typeface="Faustina"/>
                <a:cs typeface="Faustina"/>
                <a:sym typeface="Faustina"/>
              </a:rPr>
              <a:t>(</a:t>
            </a:r>
            <a:r>
              <a:rPr lang="en-US" sz="4200">
                <a:solidFill>
                  <a:srgbClr val="000000"/>
                </a:solidFill>
                <a:latin typeface="Faustina"/>
                <a:ea typeface="Faustina"/>
                <a:cs typeface="Faustina"/>
                <a:sym typeface="Faustina"/>
              </a:rPr>
              <a:t>1) Cuộc trò chuyện của thầy giáo và các bạn học sinh diễn ra ở đâu? </a:t>
            </a:r>
          </a:p>
          <a:p>
            <a:pPr algn="l">
              <a:lnSpc>
                <a:spcPts val="5880"/>
              </a:lnSpc>
            </a:pPr>
            <a:r>
              <a:rPr lang="en-US" sz="4200">
                <a:solidFill>
                  <a:srgbClr val="000000"/>
                </a:solidFill>
                <a:latin typeface="Faustina"/>
                <a:ea typeface="Faustina"/>
                <a:cs typeface="Faustina"/>
                <a:sym typeface="Faustina"/>
              </a:rPr>
              <a:t>(2) Theo em, lời thầy giáo miêu tả bầu trời mùa hè có tác dụng như thế nào đối với học sinh?</a:t>
            </a:r>
          </a:p>
          <a:p>
            <a:pPr algn="l">
              <a:lnSpc>
                <a:spcPts val="5880"/>
              </a:lnSpc>
            </a:pPr>
            <a:r>
              <a:rPr lang="en-US" sz="4200">
                <a:solidFill>
                  <a:srgbClr val="000000"/>
                </a:solidFill>
                <a:latin typeface="Faustina"/>
                <a:ea typeface="Faustina"/>
                <a:cs typeface="Faustina"/>
                <a:sym typeface="Faustina"/>
              </a:rPr>
              <a:t>(3) Việc mỗi bạn học sinh miêu tả bầu trời mùa thu bằng những hình ảnh khác nhau nói lên điều gì? Em thích hình ảnh nào? Vì sao?</a:t>
            </a:r>
          </a:p>
          <a:p>
            <a:pPr algn="l">
              <a:lnSpc>
                <a:spcPts val="5880"/>
              </a:lnSpc>
            </a:pPr>
            <a:r>
              <a:rPr lang="en-US" sz="4200">
                <a:solidFill>
                  <a:srgbClr val="000000"/>
                </a:solidFill>
                <a:latin typeface="Faustina"/>
                <a:ea typeface="Faustina"/>
                <a:cs typeface="Faustina"/>
                <a:sym typeface="Faustina"/>
              </a:rPr>
              <a:t>(4) Theo em, giờ học được kể trong bài đọc có gì đặc biệt và thú vị? </a:t>
            </a:r>
          </a:p>
          <a:p>
            <a:pPr algn="l">
              <a:lnSpc>
                <a:spcPts val="5880"/>
              </a:lnSpc>
            </a:pPr>
            <a:endParaRPr lang="en-US" sz="4200">
              <a:solidFill>
                <a:srgbClr val="000000"/>
              </a:solidFill>
              <a:latin typeface="Faustina"/>
              <a:ea typeface="Faustina"/>
              <a:cs typeface="Faustina"/>
              <a:sym typeface="Faustin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970</Words>
  <Application>Microsoft Office PowerPoint</Application>
  <PresentationFormat>Custom</PresentationFormat>
  <Paragraphs>82</Paragraphs>
  <Slides>19</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Paytone One</vt:lpstr>
      <vt:lpstr>Be Vietnam</vt:lpstr>
      <vt:lpstr>#9Slide07 Cadena</vt:lpstr>
      <vt:lpstr>Faustina Bold</vt:lpstr>
      <vt:lpstr>Calibri</vt:lpstr>
      <vt:lpstr>Bungee</vt:lpstr>
      <vt:lpstr>Lobster</vt:lpstr>
      <vt:lpstr>Sigmar One</vt:lpstr>
      <vt:lpstr>Be Vietnam Italics</vt:lpstr>
      <vt:lpstr>Be Vietnam Ultra-Bold</vt:lpstr>
      <vt:lpstr>Arial</vt:lpstr>
      <vt:lpstr>Francois One</vt:lpstr>
      <vt:lpstr>Faustina</vt:lpstr>
      <vt:lpstr>Cambria</vt:lpstr>
      <vt:lpstr>Be Vietnam Ultra-Bold Italics</vt:lpstr>
      <vt:lpstr>Faustina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TV5 - Bài đọc 4: BẦU TRỜI MÙA THU</dc:title>
  <cp:lastModifiedBy>Admin</cp:lastModifiedBy>
  <cp:revision>4</cp:revision>
  <dcterms:created xsi:type="dcterms:W3CDTF">2006-08-16T00:00:00Z</dcterms:created>
  <dcterms:modified xsi:type="dcterms:W3CDTF">2024-10-06T12:52:31Z</dcterms:modified>
  <dc:identifier>DAGRt2hQ90A</dc:identifier>
</cp:coreProperties>
</file>