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5"/>
  </p:notesMasterIdLst>
  <p:sldIdLst>
    <p:sldId id="256" r:id="rId2"/>
    <p:sldId id="352" r:id="rId3"/>
    <p:sldId id="257" r:id="rId4"/>
    <p:sldId id="353" r:id="rId5"/>
    <p:sldId id="354" r:id="rId6"/>
    <p:sldId id="356" r:id="rId7"/>
    <p:sldId id="355" r:id="rId8"/>
    <p:sldId id="357" r:id="rId9"/>
    <p:sldId id="358" r:id="rId10"/>
    <p:sldId id="359" r:id="rId11"/>
    <p:sldId id="361" r:id="rId12"/>
    <p:sldId id="362" r:id="rId13"/>
    <p:sldId id="360" r:id="rId14"/>
    <p:sldId id="259" r:id="rId15"/>
    <p:sldId id="332" r:id="rId16"/>
    <p:sldId id="258" r:id="rId17"/>
    <p:sldId id="351" r:id="rId18"/>
    <p:sldId id="335" r:id="rId19"/>
    <p:sldId id="336" r:id="rId20"/>
    <p:sldId id="338" r:id="rId21"/>
    <p:sldId id="350" r:id="rId22"/>
    <p:sldId id="263" r:id="rId23"/>
    <p:sldId id="339" r:id="rId24"/>
    <p:sldId id="340" r:id="rId25"/>
    <p:sldId id="341" r:id="rId26"/>
    <p:sldId id="342" r:id="rId27"/>
    <p:sldId id="344" r:id="rId28"/>
    <p:sldId id="348" r:id="rId29"/>
    <p:sldId id="349" r:id="rId30"/>
    <p:sldId id="294" r:id="rId31"/>
    <p:sldId id="346" r:id="rId32"/>
    <p:sldId id="276" r:id="rId33"/>
    <p:sldId id="318" r:id="rId34"/>
  </p:sldIdLst>
  <p:sldSz cx="9144000" cy="5143500" type="screen16x9"/>
  <p:notesSz cx="6858000" cy="9144000"/>
  <p:embeddedFontLst>
    <p:embeddedFont>
      <p:font typeface="Roboto Condensed Light" panose="020B0604020202020204" charset="0"/>
      <p:regular r:id="rId36"/>
      <p:italic r:id="rId37"/>
    </p:embeddedFont>
    <p:embeddedFont>
      <p:font typeface="#9Slide02 Noi dung dai" panose="020B0604020202020204" charset="0"/>
      <p:regular r:id="rId38"/>
    </p:embeddedFont>
    <p:embeddedFont>
      <p:font typeface="Tahoma" panose="020B0604030504040204" pitchFamily="34" charset="0"/>
      <p:regular r:id="rId39"/>
      <p:bold r:id="rId40"/>
    </p:embeddedFont>
    <p:embeddedFont>
      <p:font typeface="#9Slide01 Tieu de ngan" panose="020B0604020202020204" charset="0"/>
      <p:bold r:id="rId41"/>
    </p:embeddedFont>
    <p:embeddedFont>
      <p:font typeface="Francois One" panose="020B0604020202020204" charset="0"/>
      <p:regular r:id="rId42"/>
    </p:embeddedFont>
    <p:embeddedFont>
      <p:font typeface="Nunito" panose="020B0604020202020204" charset="0"/>
      <p:regular r:id="rId43"/>
      <p:bold r:id="rId44"/>
      <p:italic r:id="rId45"/>
      <p:boldItalic r:id="rId46"/>
    </p:embeddedFont>
    <p:embeddedFont>
      <p:font typeface="Poppins" panose="020B0604020202020204" charset="0"/>
      <p:regular r:id="rId47"/>
      <p:bold r:id="rId48"/>
      <p:italic r:id="rId49"/>
      <p:boldItalic r:id="rId50"/>
    </p:embeddedFont>
    <p:embeddedFont>
      <p:font typeface="Roboto" panose="020B0604020202020204" charset="0"/>
      <p:regular r:id="rId51"/>
      <p:bold r:id="rId52"/>
      <p:italic r:id="rId53"/>
      <p:boldItalic r:id="rId54"/>
    </p:embeddedFont>
    <p:embeddedFont>
      <p:font typeface="Patrick Hand" panose="020B0604020202020204" charset="0"/>
      <p:regular r:id="rId55"/>
    </p:embeddedFont>
    <p:embeddedFont>
      <p:font typeface="Bungee" panose="020B0604020202020204" charset="0"/>
      <p:regular r:id="rId56"/>
    </p:embeddedFont>
    <p:embeddedFont>
      <p:font typeface="#9Slide07 Cadena" panose="020B0604020202020204" charset="0"/>
      <p:bold r:id="rId57"/>
    </p:embeddedFont>
    <p:embeddedFont>
      <p:font typeface="Comic Sans MS" panose="030F0702030302020204" pitchFamily="66" charset="0"/>
      <p:regular r:id="rId58"/>
      <p:bold r:id="rId59"/>
      <p:italic r:id="rId60"/>
      <p:boldItalic r:id="rId61"/>
    </p:embeddedFont>
    <p:embeddedFont>
      <p:font typeface="Segoe UI Semibold" panose="020B0702040204020203" pitchFamily="34" charset="0"/>
      <p:bold r:id="rId62"/>
      <p:boldItalic r:id="rId63"/>
    </p:embeddedFont>
    <p:embeddedFont>
      <p:font typeface="#9Slide05 SVNTradeMark" panose="020B0604020202020204" charset="0"/>
      <p:regular r:id="rId64"/>
    </p:embeddedFont>
    <p:embeddedFont>
      <p:font typeface="Livvic"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Lobster" panose="020B0604020202020204" charset="0"/>
      <p:regular r:id="rId73"/>
    </p:embeddedFont>
    <p:embeddedFont>
      <p:font typeface="Faustina" panose="020B0604020202020204"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CCEE9"/>
    <a:srgbClr val="6471C0"/>
    <a:srgbClr val="FDD774"/>
    <a:srgbClr val="78D0F6"/>
    <a:srgbClr val="C0E1ED"/>
    <a:srgbClr val="83D7F6"/>
    <a:srgbClr val="89D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3BD120-07B1-4BF6-BF76-C0C00090CADB}">
  <a:tblStyle styleId="{6C3BD120-07B1-4BF6-BF76-C0C00090CA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6" d="100"/>
          <a:sy n="116" d="100"/>
        </p:scale>
        <p:origin x="490" y="8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font" Target="fonts/font39.fntdata"/><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3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420381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21</a:t>
            </a:fld>
            <a:endParaRPr lang="zh-CN" altLang="en-US"/>
          </a:p>
        </p:txBody>
      </p:sp>
    </p:spTree>
    <p:extLst>
      <p:ext uri="{BB962C8B-B14F-4D97-AF65-F5344CB8AC3E}">
        <p14:creationId xmlns:p14="http://schemas.microsoft.com/office/powerpoint/2010/main" val="1530165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29</a:t>
            </a:fld>
            <a:endParaRPr lang="zh-CN" altLang="en-US"/>
          </a:p>
        </p:txBody>
      </p:sp>
    </p:spTree>
    <p:extLst>
      <p:ext uri="{BB962C8B-B14F-4D97-AF65-F5344CB8AC3E}">
        <p14:creationId xmlns:p14="http://schemas.microsoft.com/office/powerpoint/2010/main" val="219735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33</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50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80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42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53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41525" y="78225"/>
            <a:ext cx="8151416" cy="4652784"/>
            <a:chOff x="641525" y="78225"/>
            <a:chExt cx="8151416" cy="4652784"/>
          </a:xfrm>
        </p:grpSpPr>
        <p:grpSp>
          <p:nvGrpSpPr>
            <p:cNvPr id="10" name="Google Shape;10;p2"/>
            <p:cNvGrpSpPr/>
            <p:nvPr/>
          </p:nvGrpSpPr>
          <p:grpSpPr>
            <a:xfrm>
              <a:off x="641525" y="404618"/>
              <a:ext cx="8104957" cy="4326391"/>
              <a:chOff x="5522625" y="1930475"/>
              <a:chExt cx="1011375" cy="739175"/>
            </a:xfrm>
          </p:grpSpPr>
          <p:sp>
            <p:nvSpPr>
              <p:cNvPr id="11" name="Google Shape;11;p2"/>
              <p:cNvSpPr/>
              <p:nvPr/>
            </p:nvSpPr>
            <p:spPr>
              <a:xfrm>
                <a:off x="5540900" y="1948725"/>
                <a:ext cx="993100" cy="720925"/>
              </a:xfrm>
              <a:custGeom>
                <a:avLst/>
                <a:gdLst/>
                <a:ahLst/>
                <a:cxnLst/>
                <a:rect l="l" t="t" r="r" b="b"/>
                <a:pathLst>
                  <a:path w="39724" h="28837" extrusionOk="0">
                    <a:moveTo>
                      <a:pt x="37544" y="0"/>
                    </a:moveTo>
                    <a:cubicBezTo>
                      <a:pt x="37544" y="87"/>
                      <a:pt x="37501" y="186"/>
                      <a:pt x="37457" y="316"/>
                    </a:cubicBezTo>
                    <a:cubicBezTo>
                      <a:pt x="37326" y="502"/>
                      <a:pt x="37185" y="545"/>
                      <a:pt x="37141" y="545"/>
                    </a:cubicBezTo>
                    <a:lnTo>
                      <a:pt x="36999" y="545"/>
                    </a:lnTo>
                    <a:cubicBezTo>
                      <a:pt x="36956" y="545"/>
                      <a:pt x="36999" y="589"/>
                      <a:pt x="37097" y="905"/>
                    </a:cubicBezTo>
                    <a:cubicBezTo>
                      <a:pt x="37370" y="1679"/>
                      <a:pt x="36825" y="2638"/>
                      <a:pt x="36912" y="3084"/>
                    </a:cubicBezTo>
                    <a:cubicBezTo>
                      <a:pt x="36999" y="3542"/>
                      <a:pt x="37185" y="4501"/>
                      <a:pt x="37185" y="4904"/>
                    </a:cubicBezTo>
                    <a:cubicBezTo>
                      <a:pt x="37185" y="4992"/>
                      <a:pt x="37185" y="4992"/>
                      <a:pt x="37141" y="4992"/>
                    </a:cubicBezTo>
                    <a:cubicBezTo>
                      <a:pt x="37141" y="4992"/>
                      <a:pt x="37097" y="4948"/>
                      <a:pt x="37097" y="4904"/>
                    </a:cubicBezTo>
                    <a:cubicBezTo>
                      <a:pt x="37097" y="4861"/>
                      <a:pt x="37054" y="4817"/>
                      <a:pt x="37054" y="4817"/>
                    </a:cubicBezTo>
                    <a:lnTo>
                      <a:pt x="37054" y="4817"/>
                    </a:lnTo>
                    <a:cubicBezTo>
                      <a:pt x="37054" y="4817"/>
                      <a:pt x="37097" y="4948"/>
                      <a:pt x="37185" y="5362"/>
                    </a:cubicBezTo>
                    <a:cubicBezTo>
                      <a:pt x="37457" y="6496"/>
                      <a:pt x="36999" y="7084"/>
                      <a:pt x="37457" y="7771"/>
                    </a:cubicBezTo>
                    <a:cubicBezTo>
                      <a:pt x="37871" y="8490"/>
                      <a:pt x="38460" y="8588"/>
                      <a:pt x="37958" y="9264"/>
                    </a:cubicBezTo>
                    <a:cubicBezTo>
                      <a:pt x="37457" y="9950"/>
                      <a:pt x="37501" y="9678"/>
                      <a:pt x="37686" y="10713"/>
                    </a:cubicBezTo>
                    <a:cubicBezTo>
                      <a:pt x="37871" y="11759"/>
                      <a:pt x="37958" y="11759"/>
                      <a:pt x="37773" y="12577"/>
                    </a:cubicBezTo>
                    <a:cubicBezTo>
                      <a:pt x="37599" y="13350"/>
                      <a:pt x="38046" y="13939"/>
                      <a:pt x="37958" y="14756"/>
                    </a:cubicBezTo>
                    <a:cubicBezTo>
                      <a:pt x="37871" y="15530"/>
                      <a:pt x="37773" y="15617"/>
                      <a:pt x="37958" y="16217"/>
                    </a:cubicBezTo>
                    <a:cubicBezTo>
                      <a:pt x="38144" y="16805"/>
                      <a:pt x="39005" y="16805"/>
                      <a:pt x="38362" y="17437"/>
                    </a:cubicBezTo>
                    <a:cubicBezTo>
                      <a:pt x="37686" y="18026"/>
                      <a:pt x="37501" y="17939"/>
                      <a:pt x="37501" y="18571"/>
                    </a:cubicBezTo>
                    <a:cubicBezTo>
                      <a:pt x="37501" y="19159"/>
                      <a:pt x="37686" y="19704"/>
                      <a:pt x="37686" y="20304"/>
                    </a:cubicBezTo>
                    <a:cubicBezTo>
                      <a:pt x="37686" y="20892"/>
                      <a:pt x="37599" y="20794"/>
                      <a:pt x="37457" y="21753"/>
                    </a:cubicBezTo>
                    <a:cubicBezTo>
                      <a:pt x="37272" y="22657"/>
                      <a:pt x="37185" y="23246"/>
                      <a:pt x="37185" y="23475"/>
                    </a:cubicBezTo>
                    <a:cubicBezTo>
                      <a:pt x="37185" y="23704"/>
                      <a:pt x="37457" y="24663"/>
                      <a:pt x="37501" y="25611"/>
                    </a:cubicBezTo>
                    <a:cubicBezTo>
                      <a:pt x="37599" y="26570"/>
                      <a:pt x="38046" y="28107"/>
                      <a:pt x="38046" y="28107"/>
                    </a:cubicBezTo>
                    <a:lnTo>
                      <a:pt x="0" y="28107"/>
                    </a:lnTo>
                    <a:lnTo>
                      <a:pt x="0" y="28837"/>
                    </a:lnTo>
                    <a:lnTo>
                      <a:pt x="38776" y="28837"/>
                    </a:lnTo>
                    <a:cubicBezTo>
                      <a:pt x="38776" y="28837"/>
                      <a:pt x="38318" y="27246"/>
                      <a:pt x="38231" y="26297"/>
                    </a:cubicBezTo>
                    <a:cubicBezTo>
                      <a:pt x="38144" y="25338"/>
                      <a:pt x="37871" y="24390"/>
                      <a:pt x="37871" y="24161"/>
                    </a:cubicBezTo>
                    <a:cubicBezTo>
                      <a:pt x="37871" y="23976"/>
                      <a:pt x="37958" y="23344"/>
                      <a:pt x="38144" y="22429"/>
                    </a:cubicBezTo>
                    <a:cubicBezTo>
                      <a:pt x="38318" y="21524"/>
                      <a:pt x="38416" y="21611"/>
                      <a:pt x="38416" y="21023"/>
                    </a:cubicBezTo>
                    <a:cubicBezTo>
                      <a:pt x="38416" y="20391"/>
                      <a:pt x="38231" y="19889"/>
                      <a:pt x="38231" y="19257"/>
                    </a:cubicBezTo>
                    <a:cubicBezTo>
                      <a:pt x="38231" y="18669"/>
                      <a:pt x="38416" y="18756"/>
                      <a:pt x="39048" y="18124"/>
                    </a:cubicBezTo>
                    <a:cubicBezTo>
                      <a:pt x="39724" y="17524"/>
                      <a:pt x="38819" y="17524"/>
                      <a:pt x="38689" y="16936"/>
                    </a:cubicBezTo>
                    <a:cubicBezTo>
                      <a:pt x="38503" y="16304"/>
                      <a:pt x="38590" y="16217"/>
                      <a:pt x="38689" y="15443"/>
                    </a:cubicBezTo>
                    <a:cubicBezTo>
                      <a:pt x="38732" y="14669"/>
                      <a:pt x="38318" y="14037"/>
                      <a:pt x="38503" y="13263"/>
                    </a:cubicBezTo>
                    <a:cubicBezTo>
                      <a:pt x="38689" y="12490"/>
                      <a:pt x="38590" y="12490"/>
                      <a:pt x="38416" y="11443"/>
                    </a:cubicBezTo>
                    <a:cubicBezTo>
                      <a:pt x="38231" y="10397"/>
                      <a:pt x="38144" y="10670"/>
                      <a:pt x="38634" y="9950"/>
                    </a:cubicBezTo>
                    <a:cubicBezTo>
                      <a:pt x="39135" y="9264"/>
                      <a:pt x="38590" y="9177"/>
                      <a:pt x="38144" y="8490"/>
                    </a:cubicBezTo>
                    <a:cubicBezTo>
                      <a:pt x="37686" y="7814"/>
                      <a:pt x="38144" y="7171"/>
                      <a:pt x="37871" y="6038"/>
                    </a:cubicBezTo>
                    <a:cubicBezTo>
                      <a:pt x="37774" y="5640"/>
                      <a:pt x="37773" y="5539"/>
                      <a:pt x="37773" y="5537"/>
                    </a:cubicBezTo>
                    <a:lnTo>
                      <a:pt x="37773" y="5537"/>
                    </a:lnTo>
                    <a:cubicBezTo>
                      <a:pt x="37773" y="5539"/>
                      <a:pt x="37774" y="5592"/>
                      <a:pt x="37817" y="5635"/>
                    </a:cubicBezTo>
                    <a:cubicBezTo>
                      <a:pt x="37817" y="5678"/>
                      <a:pt x="37871" y="5722"/>
                      <a:pt x="37871" y="5722"/>
                    </a:cubicBezTo>
                    <a:lnTo>
                      <a:pt x="37871" y="5635"/>
                    </a:lnTo>
                    <a:cubicBezTo>
                      <a:pt x="37871" y="5177"/>
                      <a:pt x="37686" y="4229"/>
                      <a:pt x="37642" y="3771"/>
                    </a:cubicBezTo>
                    <a:cubicBezTo>
                      <a:pt x="37544" y="3357"/>
                      <a:pt x="38046" y="2409"/>
                      <a:pt x="37773" y="1635"/>
                    </a:cubicBezTo>
                    <a:cubicBezTo>
                      <a:pt x="37686" y="1319"/>
                      <a:pt x="37686" y="1232"/>
                      <a:pt x="37686" y="1232"/>
                    </a:cubicBezTo>
                    <a:cubicBezTo>
                      <a:pt x="37730" y="1232"/>
                      <a:pt x="37730" y="1232"/>
                      <a:pt x="37730" y="1275"/>
                    </a:cubicBezTo>
                    <a:lnTo>
                      <a:pt x="37817" y="1275"/>
                    </a:lnTo>
                    <a:cubicBezTo>
                      <a:pt x="37915" y="1275"/>
                      <a:pt x="38002" y="1232"/>
                      <a:pt x="38144" y="1003"/>
                    </a:cubicBezTo>
                    <a:cubicBezTo>
                      <a:pt x="38503" y="414"/>
                      <a:pt x="38144" y="0"/>
                      <a:pt x="3814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548800" y="1930475"/>
                <a:ext cx="967225" cy="720925"/>
              </a:xfrm>
              <a:custGeom>
                <a:avLst/>
                <a:gdLst/>
                <a:ahLst/>
                <a:cxnLst/>
                <a:rect l="l" t="t" r="r" b="b"/>
                <a:pathLst>
                  <a:path w="38689" h="28837" extrusionOk="0">
                    <a:moveTo>
                      <a:pt x="0" y="0"/>
                    </a:moveTo>
                    <a:lnTo>
                      <a:pt x="0" y="28837"/>
                    </a:lnTo>
                    <a:lnTo>
                      <a:pt x="37730" y="28837"/>
                    </a:lnTo>
                    <a:cubicBezTo>
                      <a:pt x="37730" y="28837"/>
                      <a:pt x="37283" y="27300"/>
                      <a:pt x="37185" y="26341"/>
                    </a:cubicBezTo>
                    <a:cubicBezTo>
                      <a:pt x="37141" y="25393"/>
                      <a:pt x="36869" y="24434"/>
                      <a:pt x="36869" y="24205"/>
                    </a:cubicBezTo>
                    <a:cubicBezTo>
                      <a:pt x="36869" y="23976"/>
                      <a:pt x="36956" y="23387"/>
                      <a:pt x="37141" y="22483"/>
                    </a:cubicBezTo>
                    <a:cubicBezTo>
                      <a:pt x="37283" y="21524"/>
                      <a:pt x="37370" y="21622"/>
                      <a:pt x="37370" y="21034"/>
                    </a:cubicBezTo>
                    <a:cubicBezTo>
                      <a:pt x="37370" y="20434"/>
                      <a:pt x="37185" y="19889"/>
                      <a:pt x="37185" y="19301"/>
                    </a:cubicBezTo>
                    <a:cubicBezTo>
                      <a:pt x="37185" y="18669"/>
                      <a:pt x="37370" y="18756"/>
                      <a:pt x="38046" y="18167"/>
                    </a:cubicBezTo>
                    <a:cubicBezTo>
                      <a:pt x="38689" y="17535"/>
                      <a:pt x="37828" y="17535"/>
                      <a:pt x="37642" y="16947"/>
                    </a:cubicBezTo>
                    <a:cubicBezTo>
                      <a:pt x="37457" y="16347"/>
                      <a:pt x="37555" y="16260"/>
                      <a:pt x="37642" y="15486"/>
                    </a:cubicBezTo>
                    <a:cubicBezTo>
                      <a:pt x="37730" y="14669"/>
                      <a:pt x="37283" y="14080"/>
                      <a:pt x="37457" y="13307"/>
                    </a:cubicBezTo>
                    <a:cubicBezTo>
                      <a:pt x="37642" y="12489"/>
                      <a:pt x="37555" y="12489"/>
                      <a:pt x="37370" y="11443"/>
                    </a:cubicBezTo>
                    <a:cubicBezTo>
                      <a:pt x="37185" y="10408"/>
                      <a:pt x="37141" y="10680"/>
                      <a:pt x="37642" y="9994"/>
                    </a:cubicBezTo>
                    <a:cubicBezTo>
                      <a:pt x="38144" y="9318"/>
                      <a:pt x="37555" y="9220"/>
                      <a:pt x="37141" y="8501"/>
                    </a:cubicBezTo>
                    <a:cubicBezTo>
                      <a:pt x="36683" y="7814"/>
                      <a:pt x="37141" y="7226"/>
                      <a:pt x="36869" y="6092"/>
                    </a:cubicBezTo>
                    <a:cubicBezTo>
                      <a:pt x="36754" y="5668"/>
                      <a:pt x="36731" y="5560"/>
                      <a:pt x="36741" y="5560"/>
                    </a:cubicBezTo>
                    <a:lnTo>
                      <a:pt x="36741" y="5560"/>
                    </a:lnTo>
                    <a:cubicBezTo>
                      <a:pt x="36747" y="5560"/>
                      <a:pt x="36765" y="5601"/>
                      <a:pt x="36781" y="5634"/>
                    </a:cubicBezTo>
                    <a:cubicBezTo>
                      <a:pt x="36807" y="5685"/>
                      <a:pt x="36832" y="5740"/>
                      <a:pt x="36849" y="5740"/>
                    </a:cubicBezTo>
                    <a:cubicBezTo>
                      <a:pt x="36861" y="5740"/>
                      <a:pt x="36869" y="5712"/>
                      <a:pt x="36869" y="5634"/>
                    </a:cubicBezTo>
                    <a:cubicBezTo>
                      <a:pt x="36869" y="5231"/>
                      <a:pt x="36683" y="4272"/>
                      <a:pt x="36596" y="3814"/>
                    </a:cubicBezTo>
                    <a:cubicBezTo>
                      <a:pt x="36509" y="3368"/>
                      <a:pt x="37054" y="2409"/>
                      <a:pt x="36781" y="1635"/>
                    </a:cubicBezTo>
                    <a:cubicBezTo>
                      <a:pt x="36665" y="1303"/>
                      <a:pt x="36644" y="1274"/>
                      <a:pt x="36695" y="1274"/>
                    </a:cubicBezTo>
                    <a:cubicBezTo>
                      <a:pt x="36706" y="1274"/>
                      <a:pt x="36720" y="1275"/>
                      <a:pt x="36738" y="1275"/>
                    </a:cubicBezTo>
                    <a:cubicBezTo>
                      <a:pt x="36763" y="1288"/>
                      <a:pt x="36791" y="1297"/>
                      <a:pt x="36824" y="1297"/>
                    </a:cubicBezTo>
                    <a:cubicBezTo>
                      <a:pt x="36904" y="1297"/>
                      <a:pt x="37009" y="1241"/>
                      <a:pt x="37141" y="1046"/>
                    </a:cubicBezTo>
                    <a:cubicBezTo>
                      <a:pt x="37457" y="414"/>
                      <a:pt x="37141" y="0"/>
                      <a:pt x="37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522625" y="1930475"/>
                <a:ext cx="954725" cy="720925"/>
              </a:xfrm>
              <a:custGeom>
                <a:avLst/>
                <a:gdLst/>
                <a:ahLst/>
                <a:cxnLst/>
                <a:rect l="l" t="t" r="r" b="b"/>
                <a:pathLst>
                  <a:path w="38189" h="28837" extrusionOk="0">
                    <a:moveTo>
                      <a:pt x="1" y="0"/>
                    </a:moveTo>
                    <a:lnTo>
                      <a:pt x="1" y="28837"/>
                    </a:lnTo>
                    <a:lnTo>
                      <a:pt x="37730" y="28837"/>
                    </a:lnTo>
                    <a:cubicBezTo>
                      <a:pt x="37730" y="28837"/>
                      <a:pt x="37284" y="27300"/>
                      <a:pt x="37185" y="26341"/>
                    </a:cubicBezTo>
                    <a:cubicBezTo>
                      <a:pt x="37142" y="25393"/>
                      <a:pt x="36869" y="24434"/>
                      <a:pt x="36869" y="24205"/>
                    </a:cubicBezTo>
                    <a:cubicBezTo>
                      <a:pt x="36869" y="23976"/>
                      <a:pt x="36967" y="23387"/>
                      <a:pt x="37142" y="22483"/>
                    </a:cubicBezTo>
                    <a:cubicBezTo>
                      <a:pt x="37284" y="21524"/>
                      <a:pt x="36869" y="21622"/>
                      <a:pt x="36869" y="21034"/>
                    </a:cubicBezTo>
                    <a:cubicBezTo>
                      <a:pt x="36869" y="20434"/>
                      <a:pt x="36695" y="19889"/>
                      <a:pt x="36695" y="19301"/>
                    </a:cubicBezTo>
                    <a:cubicBezTo>
                      <a:pt x="36695" y="18669"/>
                      <a:pt x="36869" y="18756"/>
                      <a:pt x="37512" y="18167"/>
                    </a:cubicBezTo>
                    <a:cubicBezTo>
                      <a:pt x="38188" y="17535"/>
                      <a:pt x="37284" y="17535"/>
                      <a:pt x="37142" y="16947"/>
                    </a:cubicBezTo>
                    <a:cubicBezTo>
                      <a:pt x="36967" y="16347"/>
                      <a:pt x="37055" y="16260"/>
                      <a:pt x="37142" y="15486"/>
                    </a:cubicBezTo>
                    <a:cubicBezTo>
                      <a:pt x="37185" y="14669"/>
                      <a:pt x="37284" y="14080"/>
                      <a:pt x="37458" y="13307"/>
                    </a:cubicBezTo>
                    <a:cubicBezTo>
                      <a:pt x="37643" y="12489"/>
                      <a:pt x="37185" y="12489"/>
                      <a:pt x="37055" y="11443"/>
                    </a:cubicBezTo>
                    <a:cubicBezTo>
                      <a:pt x="36869" y="10408"/>
                      <a:pt x="36782" y="10680"/>
                      <a:pt x="37284" y="9994"/>
                    </a:cubicBezTo>
                    <a:cubicBezTo>
                      <a:pt x="37785" y="9318"/>
                      <a:pt x="37185" y="9220"/>
                      <a:pt x="36782" y="8501"/>
                    </a:cubicBezTo>
                    <a:cubicBezTo>
                      <a:pt x="36324" y="7814"/>
                      <a:pt x="37142" y="7226"/>
                      <a:pt x="36869" y="6092"/>
                    </a:cubicBezTo>
                    <a:cubicBezTo>
                      <a:pt x="36762" y="5668"/>
                      <a:pt x="36737" y="5560"/>
                      <a:pt x="36744" y="5560"/>
                    </a:cubicBezTo>
                    <a:lnTo>
                      <a:pt x="36744" y="5560"/>
                    </a:lnTo>
                    <a:cubicBezTo>
                      <a:pt x="36749" y="5560"/>
                      <a:pt x="36766" y="5601"/>
                      <a:pt x="36782" y="5634"/>
                    </a:cubicBezTo>
                    <a:cubicBezTo>
                      <a:pt x="36808" y="5685"/>
                      <a:pt x="36833" y="5740"/>
                      <a:pt x="36850" y="5740"/>
                    </a:cubicBezTo>
                    <a:cubicBezTo>
                      <a:pt x="36862" y="5740"/>
                      <a:pt x="36869" y="5712"/>
                      <a:pt x="36869" y="5634"/>
                    </a:cubicBezTo>
                    <a:cubicBezTo>
                      <a:pt x="36869" y="5231"/>
                      <a:pt x="36695" y="4272"/>
                      <a:pt x="36597" y="3814"/>
                    </a:cubicBezTo>
                    <a:cubicBezTo>
                      <a:pt x="36510" y="3368"/>
                      <a:pt x="37055" y="2409"/>
                      <a:pt x="36782" y="1635"/>
                    </a:cubicBezTo>
                    <a:cubicBezTo>
                      <a:pt x="36666" y="1303"/>
                      <a:pt x="36645" y="1274"/>
                      <a:pt x="36696" y="1274"/>
                    </a:cubicBezTo>
                    <a:cubicBezTo>
                      <a:pt x="36707" y="1274"/>
                      <a:pt x="36721" y="1275"/>
                      <a:pt x="36739" y="1275"/>
                    </a:cubicBezTo>
                    <a:cubicBezTo>
                      <a:pt x="36764" y="1288"/>
                      <a:pt x="36793" y="1297"/>
                      <a:pt x="36826" y="1297"/>
                    </a:cubicBezTo>
                    <a:cubicBezTo>
                      <a:pt x="36909" y="1297"/>
                      <a:pt x="37017" y="1241"/>
                      <a:pt x="37142" y="1046"/>
                    </a:cubicBezTo>
                    <a:cubicBezTo>
                      <a:pt x="37458" y="414"/>
                      <a:pt x="37142" y="0"/>
                      <a:pt x="37142"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465875" y="2651375"/>
                <a:ext cx="25" cy="25"/>
              </a:xfrm>
              <a:custGeom>
                <a:avLst/>
                <a:gdLst/>
                <a:ahLst/>
                <a:cxnLst/>
                <a:rect l="l" t="t" r="r" b="b"/>
                <a:pathLst>
                  <a:path w="1" h="1" extrusionOk="0">
                    <a:moveTo>
                      <a:pt x="0" y="1"/>
                    </a:moveTo>
                    <a:lnTo>
                      <a:pt x="0" y="1"/>
                    </a:ln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65875" y="2649200"/>
                <a:ext cx="25" cy="2200"/>
              </a:xfrm>
              <a:custGeom>
                <a:avLst/>
                <a:gdLst/>
                <a:ahLst/>
                <a:cxnLst/>
                <a:rect l="l" t="t" r="r" b="b"/>
                <a:pathLst>
                  <a:path w="1" h="88" extrusionOk="0">
                    <a:moveTo>
                      <a:pt x="0" y="0"/>
                    </a:moveTo>
                    <a:lnTo>
                      <a:pt x="0" y="88"/>
                    </a:lnTo>
                    <a:lnTo>
                      <a:pt x="0" y="88"/>
                    </a:lnTo>
                    <a:lnTo>
                      <a:pt x="0" y="88"/>
                    </a:lnTo>
                    <a:lnTo>
                      <a:pt x="0" y="88"/>
                    </a:lnTo>
                    <a:lnTo>
                      <a:pt x="0" y="88"/>
                    </a:lnTo>
                    <a:lnTo>
                      <a:pt x="0" y="88"/>
                    </a:lnTo>
                    <a:lnTo>
                      <a:pt x="0" y="88"/>
                    </a:lnTo>
                    <a:lnTo>
                      <a:pt x="0" y="88"/>
                    </a:lnTo>
                    <a:lnTo>
                      <a:pt x="0" y="88"/>
                    </a:lnTo>
                    <a:lnTo>
                      <a:pt x="0" y="88"/>
                    </a:lnTo>
                    <a:lnTo>
                      <a:pt x="0" y="88"/>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438625" y="2137250"/>
                <a:ext cx="8200" cy="381475"/>
              </a:xfrm>
              <a:custGeom>
                <a:avLst/>
                <a:gdLst/>
                <a:ahLst/>
                <a:cxnLst/>
                <a:rect l="l" t="t" r="r" b="b"/>
                <a:pathLst>
                  <a:path w="328" h="15259" extrusionOk="0">
                    <a:moveTo>
                      <a:pt x="1" y="1"/>
                    </a:moveTo>
                    <a:cubicBezTo>
                      <a:pt x="55" y="44"/>
                      <a:pt x="55" y="88"/>
                      <a:pt x="99" y="175"/>
                    </a:cubicBezTo>
                    <a:cubicBezTo>
                      <a:pt x="55" y="88"/>
                      <a:pt x="55" y="44"/>
                      <a:pt x="55" y="1"/>
                    </a:cubicBezTo>
                    <a:close/>
                    <a:moveTo>
                      <a:pt x="327" y="15073"/>
                    </a:moveTo>
                    <a:cubicBezTo>
                      <a:pt x="327" y="15116"/>
                      <a:pt x="327" y="15215"/>
                      <a:pt x="273" y="15258"/>
                    </a:cubicBezTo>
                    <a:lnTo>
                      <a:pt x="327" y="15258"/>
                    </a:lnTo>
                    <a:lnTo>
                      <a:pt x="327" y="150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522625" y="1930475"/>
                <a:ext cx="942175" cy="720925"/>
              </a:xfrm>
              <a:custGeom>
                <a:avLst/>
                <a:gdLst/>
                <a:ahLst/>
                <a:cxnLst/>
                <a:rect l="l" t="t" r="r" b="b"/>
                <a:pathLst>
                  <a:path w="37687" h="28837" extrusionOk="0">
                    <a:moveTo>
                      <a:pt x="2540" y="55"/>
                    </a:moveTo>
                    <a:lnTo>
                      <a:pt x="2540" y="1548"/>
                    </a:lnTo>
                    <a:lnTo>
                      <a:pt x="1004" y="1548"/>
                    </a:lnTo>
                    <a:lnTo>
                      <a:pt x="1004" y="55"/>
                    </a:lnTo>
                    <a:close/>
                    <a:moveTo>
                      <a:pt x="4218" y="55"/>
                    </a:moveTo>
                    <a:lnTo>
                      <a:pt x="4218" y="1548"/>
                    </a:lnTo>
                    <a:lnTo>
                      <a:pt x="2682" y="1548"/>
                    </a:lnTo>
                    <a:lnTo>
                      <a:pt x="2682" y="55"/>
                    </a:lnTo>
                    <a:close/>
                    <a:moveTo>
                      <a:pt x="5853" y="55"/>
                    </a:moveTo>
                    <a:lnTo>
                      <a:pt x="5853" y="1548"/>
                    </a:lnTo>
                    <a:lnTo>
                      <a:pt x="4360" y="1548"/>
                    </a:lnTo>
                    <a:lnTo>
                      <a:pt x="4360" y="55"/>
                    </a:lnTo>
                    <a:close/>
                    <a:moveTo>
                      <a:pt x="7542" y="55"/>
                    </a:moveTo>
                    <a:lnTo>
                      <a:pt x="7542" y="1548"/>
                    </a:lnTo>
                    <a:lnTo>
                      <a:pt x="6038" y="1548"/>
                    </a:lnTo>
                    <a:lnTo>
                      <a:pt x="6038" y="55"/>
                    </a:lnTo>
                    <a:close/>
                    <a:moveTo>
                      <a:pt x="9221" y="55"/>
                    </a:moveTo>
                    <a:lnTo>
                      <a:pt x="9221" y="1548"/>
                    </a:lnTo>
                    <a:lnTo>
                      <a:pt x="7717" y="1548"/>
                    </a:lnTo>
                    <a:lnTo>
                      <a:pt x="7717" y="55"/>
                    </a:lnTo>
                    <a:close/>
                    <a:moveTo>
                      <a:pt x="10899" y="55"/>
                    </a:moveTo>
                    <a:lnTo>
                      <a:pt x="10899" y="1548"/>
                    </a:lnTo>
                    <a:lnTo>
                      <a:pt x="9395" y="1548"/>
                    </a:lnTo>
                    <a:lnTo>
                      <a:pt x="9395" y="55"/>
                    </a:lnTo>
                    <a:close/>
                    <a:moveTo>
                      <a:pt x="12577" y="55"/>
                    </a:moveTo>
                    <a:lnTo>
                      <a:pt x="12577" y="1548"/>
                    </a:lnTo>
                    <a:lnTo>
                      <a:pt x="11084" y="1548"/>
                    </a:lnTo>
                    <a:lnTo>
                      <a:pt x="11084" y="55"/>
                    </a:lnTo>
                    <a:close/>
                    <a:moveTo>
                      <a:pt x="14256" y="55"/>
                    </a:moveTo>
                    <a:lnTo>
                      <a:pt x="14256" y="1548"/>
                    </a:lnTo>
                    <a:lnTo>
                      <a:pt x="12763" y="1548"/>
                    </a:lnTo>
                    <a:lnTo>
                      <a:pt x="12763" y="55"/>
                    </a:lnTo>
                    <a:close/>
                    <a:moveTo>
                      <a:pt x="15934" y="55"/>
                    </a:moveTo>
                    <a:lnTo>
                      <a:pt x="15934" y="1548"/>
                    </a:lnTo>
                    <a:lnTo>
                      <a:pt x="14441" y="1548"/>
                    </a:lnTo>
                    <a:lnTo>
                      <a:pt x="14441" y="55"/>
                    </a:lnTo>
                    <a:close/>
                    <a:moveTo>
                      <a:pt x="17623" y="55"/>
                    </a:moveTo>
                    <a:lnTo>
                      <a:pt x="17623" y="1548"/>
                    </a:lnTo>
                    <a:lnTo>
                      <a:pt x="16119" y="1548"/>
                    </a:lnTo>
                    <a:lnTo>
                      <a:pt x="16119" y="55"/>
                    </a:lnTo>
                    <a:close/>
                    <a:moveTo>
                      <a:pt x="19302" y="55"/>
                    </a:moveTo>
                    <a:lnTo>
                      <a:pt x="19302" y="1548"/>
                    </a:lnTo>
                    <a:lnTo>
                      <a:pt x="17798" y="1548"/>
                    </a:lnTo>
                    <a:lnTo>
                      <a:pt x="17798" y="55"/>
                    </a:lnTo>
                    <a:close/>
                    <a:moveTo>
                      <a:pt x="20980" y="55"/>
                    </a:moveTo>
                    <a:lnTo>
                      <a:pt x="20980" y="1548"/>
                    </a:lnTo>
                    <a:lnTo>
                      <a:pt x="19432" y="1548"/>
                    </a:lnTo>
                    <a:lnTo>
                      <a:pt x="19432" y="55"/>
                    </a:lnTo>
                    <a:close/>
                    <a:moveTo>
                      <a:pt x="22658" y="55"/>
                    </a:moveTo>
                    <a:lnTo>
                      <a:pt x="22658" y="1548"/>
                    </a:lnTo>
                    <a:lnTo>
                      <a:pt x="21111" y="1548"/>
                    </a:lnTo>
                    <a:lnTo>
                      <a:pt x="21111" y="55"/>
                    </a:lnTo>
                    <a:close/>
                    <a:moveTo>
                      <a:pt x="24337" y="55"/>
                    </a:moveTo>
                    <a:lnTo>
                      <a:pt x="24337" y="1548"/>
                    </a:lnTo>
                    <a:lnTo>
                      <a:pt x="22800" y="1548"/>
                    </a:lnTo>
                    <a:lnTo>
                      <a:pt x="22800" y="55"/>
                    </a:lnTo>
                    <a:close/>
                    <a:moveTo>
                      <a:pt x="25971" y="55"/>
                    </a:moveTo>
                    <a:lnTo>
                      <a:pt x="25971" y="1548"/>
                    </a:lnTo>
                    <a:lnTo>
                      <a:pt x="24478" y="1548"/>
                    </a:lnTo>
                    <a:lnTo>
                      <a:pt x="24478" y="55"/>
                    </a:lnTo>
                    <a:close/>
                    <a:moveTo>
                      <a:pt x="27650" y="55"/>
                    </a:moveTo>
                    <a:lnTo>
                      <a:pt x="27650" y="1548"/>
                    </a:lnTo>
                    <a:lnTo>
                      <a:pt x="26157" y="1548"/>
                    </a:lnTo>
                    <a:lnTo>
                      <a:pt x="26157" y="55"/>
                    </a:lnTo>
                    <a:close/>
                    <a:moveTo>
                      <a:pt x="29339" y="55"/>
                    </a:moveTo>
                    <a:lnTo>
                      <a:pt x="29339" y="1548"/>
                    </a:lnTo>
                    <a:lnTo>
                      <a:pt x="27835" y="1548"/>
                    </a:lnTo>
                    <a:lnTo>
                      <a:pt x="27835" y="55"/>
                    </a:lnTo>
                    <a:close/>
                    <a:moveTo>
                      <a:pt x="31017" y="55"/>
                    </a:moveTo>
                    <a:lnTo>
                      <a:pt x="31017" y="1548"/>
                    </a:lnTo>
                    <a:lnTo>
                      <a:pt x="29513" y="1548"/>
                    </a:lnTo>
                    <a:lnTo>
                      <a:pt x="29513" y="55"/>
                    </a:lnTo>
                    <a:close/>
                    <a:moveTo>
                      <a:pt x="32695" y="55"/>
                    </a:moveTo>
                    <a:lnTo>
                      <a:pt x="32695" y="1548"/>
                    </a:lnTo>
                    <a:lnTo>
                      <a:pt x="31191" y="1548"/>
                    </a:lnTo>
                    <a:lnTo>
                      <a:pt x="31191" y="55"/>
                    </a:lnTo>
                    <a:close/>
                    <a:moveTo>
                      <a:pt x="34374" y="55"/>
                    </a:moveTo>
                    <a:lnTo>
                      <a:pt x="34374" y="1548"/>
                    </a:lnTo>
                    <a:lnTo>
                      <a:pt x="32881" y="1548"/>
                    </a:lnTo>
                    <a:lnTo>
                      <a:pt x="32881" y="55"/>
                    </a:lnTo>
                    <a:close/>
                    <a:moveTo>
                      <a:pt x="36052" y="55"/>
                    </a:moveTo>
                    <a:lnTo>
                      <a:pt x="36052" y="1548"/>
                    </a:lnTo>
                    <a:lnTo>
                      <a:pt x="34559" y="1548"/>
                    </a:lnTo>
                    <a:lnTo>
                      <a:pt x="34559" y="55"/>
                    </a:lnTo>
                    <a:close/>
                    <a:moveTo>
                      <a:pt x="2540" y="1733"/>
                    </a:moveTo>
                    <a:lnTo>
                      <a:pt x="2540" y="3226"/>
                    </a:lnTo>
                    <a:lnTo>
                      <a:pt x="1004" y="3226"/>
                    </a:lnTo>
                    <a:lnTo>
                      <a:pt x="1004" y="1733"/>
                    </a:lnTo>
                    <a:close/>
                    <a:moveTo>
                      <a:pt x="4218" y="1733"/>
                    </a:moveTo>
                    <a:lnTo>
                      <a:pt x="4218" y="3226"/>
                    </a:lnTo>
                    <a:lnTo>
                      <a:pt x="2682" y="3226"/>
                    </a:lnTo>
                    <a:lnTo>
                      <a:pt x="2682" y="1733"/>
                    </a:lnTo>
                    <a:close/>
                    <a:moveTo>
                      <a:pt x="5853" y="1733"/>
                    </a:moveTo>
                    <a:lnTo>
                      <a:pt x="5853" y="3226"/>
                    </a:lnTo>
                    <a:lnTo>
                      <a:pt x="4360" y="3226"/>
                    </a:lnTo>
                    <a:lnTo>
                      <a:pt x="4360" y="1733"/>
                    </a:lnTo>
                    <a:close/>
                    <a:moveTo>
                      <a:pt x="7542" y="1733"/>
                    </a:moveTo>
                    <a:lnTo>
                      <a:pt x="7542" y="3226"/>
                    </a:lnTo>
                    <a:lnTo>
                      <a:pt x="6038" y="3226"/>
                    </a:lnTo>
                    <a:lnTo>
                      <a:pt x="6038" y="1733"/>
                    </a:lnTo>
                    <a:close/>
                    <a:moveTo>
                      <a:pt x="9221" y="1733"/>
                    </a:moveTo>
                    <a:lnTo>
                      <a:pt x="9221" y="3226"/>
                    </a:lnTo>
                    <a:lnTo>
                      <a:pt x="7717" y="3226"/>
                    </a:lnTo>
                    <a:lnTo>
                      <a:pt x="7717" y="1733"/>
                    </a:lnTo>
                    <a:close/>
                    <a:moveTo>
                      <a:pt x="10899" y="1733"/>
                    </a:moveTo>
                    <a:lnTo>
                      <a:pt x="10899" y="3226"/>
                    </a:lnTo>
                    <a:lnTo>
                      <a:pt x="9395" y="3226"/>
                    </a:lnTo>
                    <a:lnTo>
                      <a:pt x="9395" y="1733"/>
                    </a:lnTo>
                    <a:close/>
                    <a:moveTo>
                      <a:pt x="12577" y="1733"/>
                    </a:moveTo>
                    <a:lnTo>
                      <a:pt x="12577" y="3226"/>
                    </a:lnTo>
                    <a:lnTo>
                      <a:pt x="11084" y="3226"/>
                    </a:lnTo>
                    <a:lnTo>
                      <a:pt x="11084" y="1733"/>
                    </a:lnTo>
                    <a:close/>
                    <a:moveTo>
                      <a:pt x="14256" y="1733"/>
                    </a:moveTo>
                    <a:lnTo>
                      <a:pt x="14256" y="3226"/>
                    </a:lnTo>
                    <a:lnTo>
                      <a:pt x="12763" y="3226"/>
                    </a:lnTo>
                    <a:lnTo>
                      <a:pt x="12763" y="1733"/>
                    </a:lnTo>
                    <a:close/>
                    <a:moveTo>
                      <a:pt x="15934" y="1733"/>
                    </a:moveTo>
                    <a:lnTo>
                      <a:pt x="15934" y="3226"/>
                    </a:lnTo>
                    <a:lnTo>
                      <a:pt x="14441" y="3226"/>
                    </a:lnTo>
                    <a:lnTo>
                      <a:pt x="14441" y="1733"/>
                    </a:lnTo>
                    <a:close/>
                    <a:moveTo>
                      <a:pt x="17623" y="1733"/>
                    </a:moveTo>
                    <a:lnTo>
                      <a:pt x="17623" y="3226"/>
                    </a:lnTo>
                    <a:lnTo>
                      <a:pt x="16119" y="3226"/>
                    </a:lnTo>
                    <a:lnTo>
                      <a:pt x="16119" y="1733"/>
                    </a:lnTo>
                    <a:close/>
                    <a:moveTo>
                      <a:pt x="19302" y="1733"/>
                    </a:moveTo>
                    <a:lnTo>
                      <a:pt x="19302" y="3226"/>
                    </a:lnTo>
                    <a:lnTo>
                      <a:pt x="17798" y="3226"/>
                    </a:lnTo>
                    <a:lnTo>
                      <a:pt x="17798" y="1733"/>
                    </a:lnTo>
                    <a:close/>
                    <a:moveTo>
                      <a:pt x="20980" y="1733"/>
                    </a:moveTo>
                    <a:lnTo>
                      <a:pt x="20980" y="3226"/>
                    </a:lnTo>
                    <a:lnTo>
                      <a:pt x="19432" y="3226"/>
                    </a:lnTo>
                    <a:lnTo>
                      <a:pt x="19432" y="1733"/>
                    </a:lnTo>
                    <a:close/>
                    <a:moveTo>
                      <a:pt x="22658" y="1733"/>
                    </a:moveTo>
                    <a:lnTo>
                      <a:pt x="22658" y="3226"/>
                    </a:lnTo>
                    <a:lnTo>
                      <a:pt x="21111" y="3226"/>
                    </a:lnTo>
                    <a:lnTo>
                      <a:pt x="21111" y="1733"/>
                    </a:lnTo>
                    <a:close/>
                    <a:moveTo>
                      <a:pt x="24337" y="1733"/>
                    </a:moveTo>
                    <a:lnTo>
                      <a:pt x="24337" y="3226"/>
                    </a:lnTo>
                    <a:lnTo>
                      <a:pt x="22800" y="3226"/>
                    </a:lnTo>
                    <a:lnTo>
                      <a:pt x="22800" y="1733"/>
                    </a:lnTo>
                    <a:close/>
                    <a:moveTo>
                      <a:pt x="25971" y="1733"/>
                    </a:moveTo>
                    <a:lnTo>
                      <a:pt x="25971" y="3226"/>
                    </a:lnTo>
                    <a:lnTo>
                      <a:pt x="24478" y="3226"/>
                    </a:lnTo>
                    <a:lnTo>
                      <a:pt x="24478" y="1733"/>
                    </a:lnTo>
                    <a:close/>
                    <a:moveTo>
                      <a:pt x="27650" y="1733"/>
                    </a:moveTo>
                    <a:lnTo>
                      <a:pt x="27650" y="3226"/>
                    </a:lnTo>
                    <a:lnTo>
                      <a:pt x="26157" y="3226"/>
                    </a:lnTo>
                    <a:lnTo>
                      <a:pt x="26157" y="1733"/>
                    </a:lnTo>
                    <a:close/>
                    <a:moveTo>
                      <a:pt x="29339" y="1733"/>
                    </a:moveTo>
                    <a:lnTo>
                      <a:pt x="29339" y="3226"/>
                    </a:lnTo>
                    <a:lnTo>
                      <a:pt x="27835" y="3226"/>
                    </a:lnTo>
                    <a:lnTo>
                      <a:pt x="27835" y="1733"/>
                    </a:lnTo>
                    <a:close/>
                    <a:moveTo>
                      <a:pt x="31017" y="1733"/>
                    </a:moveTo>
                    <a:lnTo>
                      <a:pt x="31017" y="3226"/>
                    </a:lnTo>
                    <a:lnTo>
                      <a:pt x="29513" y="3226"/>
                    </a:lnTo>
                    <a:lnTo>
                      <a:pt x="29513" y="1733"/>
                    </a:lnTo>
                    <a:close/>
                    <a:moveTo>
                      <a:pt x="32695" y="1733"/>
                    </a:moveTo>
                    <a:lnTo>
                      <a:pt x="32695" y="3226"/>
                    </a:lnTo>
                    <a:lnTo>
                      <a:pt x="31191" y="3226"/>
                    </a:lnTo>
                    <a:lnTo>
                      <a:pt x="31191" y="1733"/>
                    </a:lnTo>
                    <a:close/>
                    <a:moveTo>
                      <a:pt x="34374" y="1733"/>
                    </a:moveTo>
                    <a:lnTo>
                      <a:pt x="34374" y="3226"/>
                    </a:lnTo>
                    <a:lnTo>
                      <a:pt x="32881" y="3226"/>
                    </a:lnTo>
                    <a:lnTo>
                      <a:pt x="32881" y="1733"/>
                    </a:lnTo>
                    <a:close/>
                    <a:moveTo>
                      <a:pt x="36052" y="1733"/>
                    </a:moveTo>
                    <a:lnTo>
                      <a:pt x="36052" y="3226"/>
                    </a:lnTo>
                    <a:lnTo>
                      <a:pt x="34559" y="3226"/>
                    </a:lnTo>
                    <a:lnTo>
                      <a:pt x="34559" y="1733"/>
                    </a:lnTo>
                    <a:close/>
                    <a:moveTo>
                      <a:pt x="2540" y="3411"/>
                    </a:moveTo>
                    <a:lnTo>
                      <a:pt x="2540" y="4904"/>
                    </a:lnTo>
                    <a:lnTo>
                      <a:pt x="1004" y="4904"/>
                    </a:lnTo>
                    <a:lnTo>
                      <a:pt x="1004" y="3411"/>
                    </a:lnTo>
                    <a:close/>
                    <a:moveTo>
                      <a:pt x="4218" y="3411"/>
                    </a:moveTo>
                    <a:lnTo>
                      <a:pt x="4218" y="4904"/>
                    </a:lnTo>
                    <a:lnTo>
                      <a:pt x="2682" y="4904"/>
                    </a:lnTo>
                    <a:lnTo>
                      <a:pt x="2682" y="3411"/>
                    </a:lnTo>
                    <a:close/>
                    <a:moveTo>
                      <a:pt x="5853" y="3411"/>
                    </a:moveTo>
                    <a:lnTo>
                      <a:pt x="5853" y="4904"/>
                    </a:lnTo>
                    <a:lnTo>
                      <a:pt x="4360" y="4904"/>
                    </a:lnTo>
                    <a:lnTo>
                      <a:pt x="4360" y="3411"/>
                    </a:lnTo>
                    <a:close/>
                    <a:moveTo>
                      <a:pt x="7542" y="3411"/>
                    </a:moveTo>
                    <a:lnTo>
                      <a:pt x="7542" y="4904"/>
                    </a:lnTo>
                    <a:lnTo>
                      <a:pt x="6038" y="4904"/>
                    </a:lnTo>
                    <a:lnTo>
                      <a:pt x="6038" y="3411"/>
                    </a:lnTo>
                    <a:close/>
                    <a:moveTo>
                      <a:pt x="9221" y="3411"/>
                    </a:moveTo>
                    <a:lnTo>
                      <a:pt x="9221" y="4904"/>
                    </a:lnTo>
                    <a:lnTo>
                      <a:pt x="7717" y="4904"/>
                    </a:lnTo>
                    <a:lnTo>
                      <a:pt x="7717" y="3411"/>
                    </a:lnTo>
                    <a:close/>
                    <a:moveTo>
                      <a:pt x="10899" y="3411"/>
                    </a:moveTo>
                    <a:lnTo>
                      <a:pt x="10899" y="4904"/>
                    </a:lnTo>
                    <a:lnTo>
                      <a:pt x="9395" y="4904"/>
                    </a:lnTo>
                    <a:lnTo>
                      <a:pt x="9395" y="3411"/>
                    </a:lnTo>
                    <a:close/>
                    <a:moveTo>
                      <a:pt x="12577" y="3411"/>
                    </a:moveTo>
                    <a:lnTo>
                      <a:pt x="12577" y="4904"/>
                    </a:lnTo>
                    <a:lnTo>
                      <a:pt x="11084" y="4904"/>
                    </a:lnTo>
                    <a:lnTo>
                      <a:pt x="11084" y="3411"/>
                    </a:lnTo>
                    <a:close/>
                    <a:moveTo>
                      <a:pt x="14256" y="3411"/>
                    </a:moveTo>
                    <a:lnTo>
                      <a:pt x="14256" y="4904"/>
                    </a:lnTo>
                    <a:lnTo>
                      <a:pt x="12763" y="4904"/>
                    </a:lnTo>
                    <a:lnTo>
                      <a:pt x="12763" y="3411"/>
                    </a:lnTo>
                    <a:close/>
                    <a:moveTo>
                      <a:pt x="15934" y="3411"/>
                    </a:moveTo>
                    <a:lnTo>
                      <a:pt x="15934" y="4904"/>
                    </a:lnTo>
                    <a:lnTo>
                      <a:pt x="14441" y="4904"/>
                    </a:lnTo>
                    <a:lnTo>
                      <a:pt x="14441" y="3411"/>
                    </a:lnTo>
                    <a:close/>
                    <a:moveTo>
                      <a:pt x="17623" y="3411"/>
                    </a:moveTo>
                    <a:lnTo>
                      <a:pt x="17623" y="4904"/>
                    </a:lnTo>
                    <a:lnTo>
                      <a:pt x="16119" y="4904"/>
                    </a:lnTo>
                    <a:lnTo>
                      <a:pt x="16119" y="3411"/>
                    </a:lnTo>
                    <a:close/>
                    <a:moveTo>
                      <a:pt x="19302" y="3411"/>
                    </a:moveTo>
                    <a:lnTo>
                      <a:pt x="19302" y="4904"/>
                    </a:lnTo>
                    <a:lnTo>
                      <a:pt x="17798" y="4904"/>
                    </a:lnTo>
                    <a:lnTo>
                      <a:pt x="17798" y="3411"/>
                    </a:lnTo>
                    <a:close/>
                    <a:moveTo>
                      <a:pt x="20980" y="3411"/>
                    </a:moveTo>
                    <a:lnTo>
                      <a:pt x="20980" y="4904"/>
                    </a:lnTo>
                    <a:lnTo>
                      <a:pt x="19432" y="4904"/>
                    </a:lnTo>
                    <a:lnTo>
                      <a:pt x="19432" y="3411"/>
                    </a:lnTo>
                    <a:close/>
                    <a:moveTo>
                      <a:pt x="22658" y="3411"/>
                    </a:moveTo>
                    <a:lnTo>
                      <a:pt x="22658" y="4904"/>
                    </a:lnTo>
                    <a:lnTo>
                      <a:pt x="21111" y="4904"/>
                    </a:lnTo>
                    <a:lnTo>
                      <a:pt x="21111" y="3411"/>
                    </a:lnTo>
                    <a:close/>
                    <a:moveTo>
                      <a:pt x="24337" y="3411"/>
                    </a:moveTo>
                    <a:lnTo>
                      <a:pt x="24337" y="4904"/>
                    </a:lnTo>
                    <a:lnTo>
                      <a:pt x="22800" y="4904"/>
                    </a:lnTo>
                    <a:lnTo>
                      <a:pt x="22800" y="3411"/>
                    </a:lnTo>
                    <a:close/>
                    <a:moveTo>
                      <a:pt x="25971" y="3411"/>
                    </a:moveTo>
                    <a:lnTo>
                      <a:pt x="25971" y="4904"/>
                    </a:lnTo>
                    <a:lnTo>
                      <a:pt x="24478" y="4904"/>
                    </a:lnTo>
                    <a:lnTo>
                      <a:pt x="24478" y="3411"/>
                    </a:lnTo>
                    <a:close/>
                    <a:moveTo>
                      <a:pt x="27650" y="3411"/>
                    </a:moveTo>
                    <a:lnTo>
                      <a:pt x="27650" y="4904"/>
                    </a:lnTo>
                    <a:lnTo>
                      <a:pt x="26157" y="4904"/>
                    </a:lnTo>
                    <a:lnTo>
                      <a:pt x="26157" y="3411"/>
                    </a:lnTo>
                    <a:close/>
                    <a:moveTo>
                      <a:pt x="29339" y="3411"/>
                    </a:moveTo>
                    <a:lnTo>
                      <a:pt x="29339" y="4904"/>
                    </a:lnTo>
                    <a:lnTo>
                      <a:pt x="27835" y="4904"/>
                    </a:lnTo>
                    <a:lnTo>
                      <a:pt x="27835" y="3411"/>
                    </a:lnTo>
                    <a:close/>
                    <a:moveTo>
                      <a:pt x="31017" y="3411"/>
                    </a:moveTo>
                    <a:lnTo>
                      <a:pt x="31017" y="4904"/>
                    </a:lnTo>
                    <a:lnTo>
                      <a:pt x="29513" y="4904"/>
                    </a:lnTo>
                    <a:lnTo>
                      <a:pt x="29513" y="3411"/>
                    </a:lnTo>
                    <a:close/>
                    <a:moveTo>
                      <a:pt x="32695" y="3411"/>
                    </a:moveTo>
                    <a:lnTo>
                      <a:pt x="32695" y="4904"/>
                    </a:lnTo>
                    <a:lnTo>
                      <a:pt x="31191" y="4904"/>
                    </a:lnTo>
                    <a:lnTo>
                      <a:pt x="31191" y="3411"/>
                    </a:lnTo>
                    <a:close/>
                    <a:moveTo>
                      <a:pt x="34374" y="3411"/>
                    </a:moveTo>
                    <a:lnTo>
                      <a:pt x="34374" y="4904"/>
                    </a:lnTo>
                    <a:lnTo>
                      <a:pt x="32881" y="4904"/>
                    </a:lnTo>
                    <a:lnTo>
                      <a:pt x="32881" y="3411"/>
                    </a:lnTo>
                    <a:close/>
                    <a:moveTo>
                      <a:pt x="36052" y="3411"/>
                    </a:moveTo>
                    <a:lnTo>
                      <a:pt x="36052" y="4904"/>
                    </a:lnTo>
                    <a:lnTo>
                      <a:pt x="34559" y="4904"/>
                    </a:lnTo>
                    <a:lnTo>
                      <a:pt x="34559" y="3411"/>
                    </a:lnTo>
                    <a:close/>
                    <a:moveTo>
                      <a:pt x="2540" y="5090"/>
                    </a:moveTo>
                    <a:lnTo>
                      <a:pt x="2540" y="6593"/>
                    </a:lnTo>
                    <a:lnTo>
                      <a:pt x="1004" y="6593"/>
                    </a:lnTo>
                    <a:lnTo>
                      <a:pt x="1004" y="5090"/>
                    </a:lnTo>
                    <a:close/>
                    <a:moveTo>
                      <a:pt x="4218" y="5090"/>
                    </a:moveTo>
                    <a:lnTo>
                      <a:pt x="4218" y="6593"/>
                    </a:lnTo>
                    <a:lnTo>
                      <a:pt x="2682" y="6593"/>
                    </a:lnTo>
                    <a:lnTo>
                      <a:pt x="2682" y="5090"/>
                    </a:lnTo>
                    <a:close/>
                    <a:moveTo>
                      <a:pt x="5853" y="5090"/>
                    </a:moveTo>
                    <a:lnTo>
                      <a:pt x="5853" y="6593"/>
                    </a:lnTo>
                    <a:lnTo>
                      <a:pt x="4360" y="6593"/>
                    </a:lnTo>
                    <a:lnTo>
                      <a:pt x="4360" y="5090"/>
                    </a:lnTo>
                    <a:close/>
                    <a:moveTo>
                      <a:pt x="7542" y="5090"/>
                    </a:moveTo>
                    <a:lnTo>
                      <a:pt x="7542" y="6593"/>
                    </a:lnTo>
                    <a:lnTo>
                      <a:pt x="6038" y="6593"/>
                    </a:lnTo>
                    <a:lnTo>
                      <a:pt x="6038" y="5090"/>
                    </a:lnTo>
                    <a:close/>
                    <a:moveTo>
                      <a:pt x="9221" y="5090"/>
                    </a:moveTo>
                    <a:lnTo>
                      <a:pt x="9221" y="6593"/>
                    </a:lnTo>
                    <a:lnTo>
                      <a:pt x="7717" y="6593"/>
                    </a:lnTo>
                    <a:lnTo>
                      <a:pt x="7717" y="5090"/>
                    </a:lnTo>
                    <a:close/>
                    <a:moveTo>
                      <a:pt x="10899" y="5090"/>
                    </a:moveTo>
                    <a:lnTo>
                      <a:pt x="10899" y="6593"/>
                    </a:lnTo>
                    <a:lnTo>
                      <a:pt x="9395" y="6593"/>
                    </a:lnTo>
                    <a:lnTo>
                      <a:pt x="9395" y="5090"/>
                    </a:lnTo>
                    <a:close/>
                    <a:moveTo>
                      <a:pt x="12577" y="5090"/>
                    </a:moveTo>
                    <a:lnTo>
                      <a:pt x="12577" y="6593"/>
                    </a:lnTo>
                    <a:lnTo>
                      <a:pt x="11084" y="6593"/>
                    </a:lnTo>
                    <a:lnTo>
                      <a:pt x="11084" y="5090"/>
                    </a:lnTo>
                    <a:close/>
                    <a:moveTo>
                      <a:pt x="14256" y="5090"/>
                    </a:moveTo>
                    <a:lnTo>
                      <a:pt x="14256" y="6593"/>
                    </a:lnTo>
                    <a:lnTo>
                      <a:pt x="12763" y="6593"/>
                    </a:lnTo>
                    <a:lnTo>
                      <a:pt x="12763" y="5090"/>
                    </a:lnTo>
                    <a:close/>
                    <a:moveTo>
                      <a:pt x="15934" y="5090"/>
                    </a:moveTo>
                    <a:lnTo>
                      <a:pt x="15934" y="6593"/>
                    </a:lnTo>
                    <a:lnTo>
                      <a:pt x="14441" y="6593"/>
                    </a:lnTo>
                    <a:lnTo>
                      <a:pt x="14441" y="5090"/>
                    </a:lnTo>
                    <a:close/>
                    <a:moveTo>
                      <a:pt x="17623" y="5090"/>
                    </a:moveTo>
                    <a:lnTo>
                      <a:pt x="17623" y="6593"/>
                    </a:lnTo>
                    <a:lnTo>
                      <a:pt x="16119" y="6593"/>
                    </a:lnTo>
                    <a:lnTo>
                      <a:pt x="16119" y="5090"/>
                    </a:lnTo>
                    <a:close/>
                    <a:moveTo>
                      <a:pt x="19302" y="5090"/>
                    </a:moveTo>
                    <a:lnTo>
                      <a:pt x="19302" y="6593"/>
                    </a:lnTo>
                    <a:lnTo>
                      <a:pt x="17798" y="6593"/>
                    </a:lnTo>
                    <a:lnTo>
                      <a:pt x="17798" y="5090"/>
                    </a:lnTo>
                    <a:close/>
                    <a:moveTo>
                      <a:pt x="20980" y="5090"/>
                    </a:moveTo>
                    <a:lnTo>
                      <a:pt x="20980" y="6593"/>
                    </a:lnTo>
                    <a:lnTo>
                      <a:pt x="19432" y="6593"/>
                    </a:lnTo>
                    <a:lnTo>
                      <a:pt x="19432" y="5090"/>
                    </a:lnTo>
                    <a:close/>
                    <a:moveTo>
                      <a:pt x="22658" y="5090"/>
                    </a:moveTo>
                    <a:lnTo>
                      <a:pt x="22658" y="6593"/>
                    </a:lnTo>
                    <a:lnTo>
                      <a:pt x="21111" y="6593"/>
                    </a:lnTo>
                    <a:lnTo>
                      <a:pt x="21111" y="5090"/>
                    </a:lnTo>
                    <a:close/>
                    <a:moveTo>
                      <a:pt x="24337" y="5090"/>
                    </a:moveTo>
                    <a:lnTo>
                      <a:pt x="24337" y="6593"/>
                    </a:lnTo>
                    <a:lnTo>
                      <a:pt x="22800" y="6593"/>
                    </a:lnTo>
                    <a:lnTo>
                      <a:pt x="22800" y="5090"/>
                    </a:lnTo>
                    <a:close/>
                    <a:moveTo>
                      <a:pt x="25971" y="5090"/>
                    </a:moveTo>
                    <a:lnTo>
                      <a:pt x="25971" y="6593"/>
                    </a:lnTo>
                    <a:lnTo>
                      <a:pt x="24478" y="6593"/>
                    </a:lnTo>
                    <a:lnTo>
                      <a:pt x="24478" y="5090"/>
                    </a:lnTo>
                    <a:close/>
                    <a:moveTo>
                      <a:pt x="27650" y="5090"/>
                    </a:moveTo>
                    <a:lnTo>
                      <a:pt x="27650" y="6593"/>
                    </a:lnTo>
                    <a:lnTo>
                      <a:pt x="26157" y="6593"/>
                    </a:lnTo>
                    <a:lnTo>
                      <a:pt x="26157" y="5090"/>
                    </a:lnTo>
                    <a:close/>
                    <a:moveTo>
                      <a:pt x="29339" y="5090"/>
                    </a:moveTo>
                    <a:lnTo>
                      <a:pt x="29339" y="6593"/>
                    </a:lnTo>
                    <a:lnTo>
                      <a:pt x="27835" y="6593"/>
                    </a:lnTo>
                    <a:lnTo>
                      <a:pt x="27835" y="5090"/>
                    </a:lnTo>
                    <a:close/>
                    <a:moveTo>
                      <a:pt x="31017" y="5090"/>
                    </a:moveTo>
                    <a:lnTo>
                      <a:pt x="31017" y="6593"/>
                    </a:lnTo>
                    <a:lnTo>
                      <a:pt x="29513" y="6593"/>
                    </a:lnTo>
                    <a:lnTo>
                      <a:pt x="29513" y="5090"/>
                    </a:lnTo>
                    <a:close/>
                    <a:moveTo>
                      <a:pt x="32695" y="5090"/>
                    </a:moveTo>
                    <a:lnTo>
                      <a:pt x="32695" y="6593"/>
                    </a:lnTo>
                    <a:lnTo>
                      <a:pt x="31191" y="6593"/>
                    </a:lnTo>
                    <a:lnTo>
                      <a:pt x="31191" y="5090"/>
                    </a:lnTo>
                    <a:close/>
                    <a:moveTo>
                      <a:pt x="34374" y="5090"/>
                    </a:moveTo>
                    <a:lnTo>
                      <a:pt x="34374" y="6593"/>
                    </a:lnTo>
                    <a:lnTo>
                      <a:pt x="32881" y="6593"/>
                    </a:lnTo>
                    <a:lnTo>
                      <a:pt x="32881" y="5090"/>
                    </a:lnTo>
                    <a:close/>
                    <a:moveTo>
                      <a:pt x="36052" y="5090"/>
                    </a:moveTo>
                    <a:lnTo>
                      <a:pt x="36052" y="6593"/>
                    </a:lnTo>
                    <a:lnTo>
                      <a:pt x="34559" y="6593"/>
                    </a:lnTo>
                    <a:lnTo>
                      <a:pt x="34559" y="5090"/>
                    </a:lnTo>
                    <a:close/>
                    <a:moveTo>
                      <a:pt x="2540" y="6768"/>
                    </a:moveTo>
                    <a:lnTo>
                      <a:pt x="2540" y="8272"/>
                    </a:lnTo>
                    <a:lnTo>
                      <a:pt x="1004" y="8272"/>
                    </a:lnTo>
                    <a:lnTo>
                      <a:pt x="1004" y="6768"/>
                    </a:lnTo>
                    <a:close/>
                    <a:moveTo>
                      <a:pt x="4218" y="6768"/>
                    </a:moveTo>
                    <a:lnTo>
                      <a:pt x="4218" y="8272"/>
                    </a:lnTo>
                    <a:lnTo>
                      <a:pt x="2682" y="8272"/>
                    </a:lnTo>
                    <a:lnTo>
                      <a:pt x="2682" y="6768"/>
                    </a:lnTo>
                    <a:close/>
                    <a:moveTo>
                      <a:pt x="5853" y="6768"/>
                    </a:moveTo>
                    <a:lnTo>
                      <a:pt x="5853" y="8272"/>
                    </a:lnTo>
                    <a:lnTo>
                      <a:pt x="4360" y="8272"/>
                    </a:lnTo>
                    <a:lnTo>
                      <a:pt x="4360" y="6768"/>
                    </a:lnTo>
                    <a:close/>
                    <a:moveTo>
                      <a:pt x="7542" y="6768"/>
                    </a:moveTo>
                    <a:lnTo>
                      <a:pt x="7542" y="8272"/>
                    </a:lnTo>
                    <a:lnTo>
                      <a:pt x="6038" y="8272"/>
                    </a:lnTo>
                    <a:lnTo>
                      <a:pt x="6038" y="6768"/>
                    </a:lnTo>
                    <a:close/>
                    <a:moveTo>
                      <a:pt x="9221" y="6768"/>
                    </a:moveTo>
                    <a:lnTo>
                      <a:pt x="9221" y="8272"/>
                    </a:lnTo>
                    <a:lnTo>
                      <a:pt x="7717" y="8272"/>
                    </a:lnTo>
                    <a:lnTo>
                      <a:pt x="7717" y="6768"/>
                    </a:lnTo>
                    <a:close/>
                    <a:moveTo>
                      <a:pt x="10899" y="6768"/>
                    </a:moveTo>
                    <a:lnTo>
                      <a:pt x="10899" y="8272"/>
                    </a:lnTo>
                    <a:lnTo>
                      <a:pt x="9395" y="8272"/>
                    </a:lnTo>
                    <a:lnTo>
                      <a:pt x="9395" y="6768"/>
                    </a:lnTo>
                    <a:close/>
                    <a:moveTo>
                      <a:pt x="12577" y="6768"/>
                    </a:moveTo>
                    <a:lnTo>
                      <a:pt x="12577" y="8272"/>
                    </a:lnTo>
                    <a:lnTo>
                      <a:pt x="11084" y="8272"/>
                    </a:lnTo>
                    <a:lnTo>
                      <a:pt x="11084" y="6768"/>
                    </a:lnTo>
                    <a:close/>
                    <a:moveTo>
                      <a:pt x="14256" y="6768"/>
                    </a:moveTo>
                    <a:lnTo>
                      <a:pt x="14256" y="8272"/>
                    </a:lnTo>
                    <a:lnTo>
                      <a:pt x="12763" y="8272"/>
                    </a:lnTo>
                    <a:lnTo>
                      <a:pt x="12763" y="6768"/>
                    </a:lnTo>
                    <a:close/>
                    <a:moveTo>
                      <a:pt x="15934" y="6768"/>
                    </a:moveTo>
                    <a:lnTo>
                      <a:pt x="15934" y="8272"/>
                    </a:lnTo>
                    <a:lnTo>
                      <a:pt x="14441" y="8272"/>
                    </a:lnTo>
                    <a:lnTo>
                      <a:pt x="14441" y="6768"/>
                    </a:lnTo>
                    <a:close/>
                    <a:moveTo>
                      <a:pt x="17623" y="6768"/>
                    </a:moveTo>
                    <a:lnTo>
                      <a:pt x="17623" y="8272"/>
                    </a:lnTo>
                    <a:lnTo>
                      <a:pt x="16119" y="8272"/>
                    </a:lnTo>
                    <a:lnTo>
                      <a:pt x="16119" y="6768"/>
                    </a:lnTo>
                    <a:close/>
                    <a:moveTo>
                      <a:pt x="19302" y="6768"/>
                    </a:moveTo>
                    <a:lnTo>
                      <a:pt x="19302" y="8272"/>
                    </a:lnTo>
                    <a:lnTo>
                      <a:pt x="17798" y="8272"/>
                    </a:lnTo>
                    <a:lnTo>
                      <a:pt x="17798" y="6768"/>
                    </a:lnTo>
                    <a:close/>
                    <a:moveTo>
                      <a:pt x="20980" y="6768"/>
                    </a:moveTo>
                    <a:lnTo>
                      <a:pt x="20980" y="8272"/>
                    </a:lnTo>
                    <a:lnTo>
                      <a:pt x="19432" y="8272"/>
                    </a:lnTo>
                    <a:lnTo>
                      <a:pt x="19432" y="6768"/>
                    </a:lnTo>
                    <a:close/>
                    <a:moveTo>
                      <a:pt x="22658" y="6768"/>
                    </a:moveTo>
                    <a:lnTo>
                      <a:pt x="22658" y="8272"/>
                    </a:lnTo>
                    <a:lnTo>
                      <a:pt x="21111" y="8272"/>
                    </a:lnTo>
                    <a:lnTo>
                      <a:pt x="21111" y="6768"/>
                    </a:lnTo>
                    <a:close/>
                    <a:moveTo>
                      <a:pt x="24337" y="6768"/>
                    </a:moveTo>
                    <a:lnTo>
                      <a:pt x="24337" y="8272"/>
                    </a:lnTo>
                    <a:lnTo>
                      <a:pt x="22800" y="8272"/>
                    </a:lnTo>
                    <a:lnTo>
                      <a:pt x="22800" y="6768"/>
                    </a:lnTo>
                    <a:close/>
                    <a:moveTo>
                      <a:pt x="25971" y="6768"/>
                    </a:moveTo>
                    <a:lnTo>
                      <a:pt x="25971" y="8272"/>
                    </a:lnTo>
                    <a:lnTo>
                      <a:pt x="24478" y="8272"/>
                    </a:lnTo>
                    <a:lnTo>
                      <a:pt x="24478" y="6768"/>
                    </a:lnTo>
                    <a:close/>
                    <a:moveTo>
                      <a:pt x="27650" y="6768"/>
                    </a:moveTo>
                    <a:lnTo>
                      <a:pt x="27650" y="8272"/>
                    </a:lnTo>
                    <a:lnTo>
                      <a:pt x="26157" y="8272"/>
                    </a:lnTo>
                    <a:lnTo>
                      <a:pt x="26157" y="6768"/>
                    </a:lnTo>
                    <a:close/>
                    <a:moveTo>
                      <a:pt x="29339" y="6768"/>
                    </a:moveTo>
                    <a:lnTo>
                      <a:pt x="29339" y="8272"/>
                    </a:lnTo>
                    <a:lnTo>
                      <a:pt x="27835" y="8272"/>
                    </a:lnTo>
                    <a:lnTo>
                      <a:pt x="27835" y="6768"/>
                    </a:lnTo>
                    <a:close/>
                    <a:moveTo>
                      <a:pt x="31017" y="6768"/>
                    </a:moveTo>
                    <a:lnTo>
                      <a:pt x="31017" y="8272"/>
                    </a:lnTo>
                    <a:lnTo>
                      <a:pt x="29513" y="8272"/>
                    </a:lnTo>
                    <a:lnTo>
                      <a:pt x="29513" y="6768"/>
                    </a:lnTo>
                    <a:close/>
                    <a:moveTo>
                      <a:pt x="32695" y="6768"/>
                    </a:moveTo>
                    <a:lnTo>
                      <a:pt x="32695" y="8272"/>
                    </a:lnTo>
                    <a:lnTo>
                      <a:pt x="31191" y="8272"/>
                    </a:lnTo>
                    <a:lnTo>
                      <a:pt x="31191" y="6768"/>
                    </a:lnTo>
                    <a:close/>
                    <a:moveTo>
                      <a:pt x="34374" y="6768"/>
                    </a:moveTo>
                    <a:lnTo>
                      <a:pt x="34374" y="8272"/>
                    </a:lnTo>
                    <a:lnTo>
                      <a:pt x="32881" y="8272"/>
                    </a:lnTo>
                    <a:lnTo>
                      <a:pt x="32881" y="6768"/>
                    </a:lnTo>
                    <a:close/>
                    <a:moveTo>
                      <a:pt x="36052" y="6768"/>
                    </a:moveTo>
                    <a:lnTo>
                      <a:pt x="36052" y="8272"/>
                    </a:lnTo>
                    <a:lnTo>
                      <a:pt x="34559" y="8272"/>
                    </a:lnTo>
                    <a:lnTo>
                      <a:pt x="34559" y="6768"/>
                    </a:lnTo>
                    <a:close/>
                    <a:moveTo>
                      <a:pt x="2540" y="8446"/>
                    </a:moveTo>
                    <a:lnTo>
                      <a:pt x="2540" y="9950"/>
                    </a:lnTo>
                    <a:lnTo>
                      <a:pt x="1004" y="9950"/>
                    </a:lnTo>
                    <a:lnTo>
                      <a:pt x="1004" y="8446"/>
                    </a:lnTo>
                    <a:close/>
                    <a:moveTo>
                      <a:pt x="4218" y="8446"/>
                    </a:moveTo>
                    <a:lnTo>
                      <a:pt x="4218" y="9950"/>
                    </a:lnTo>
                    <a:lnTo>
                      <a:pt x="2682" y="9950"/>
                    </a:lnTo>
                    <a:lnTo>
                      <a:pt x="2682" y="8446"/>
                    </a:lnTo>
                    <a:close/>
                    <a:moveTo>
                      <a:pt x="5853" y="8446"/>
                    </a:moveTo>
                    <a:lnTo>
                      <a:pt x="5853" y="9950"/>
                    </a:lnTo>
                    <a:lnTo>
                      <a:pt x="4360" y="9950"/>
                    </a:lnTo>
                    <a:lnTo>
                      <a:pt x="4360" y="8446"/>
                    </a:lnTo>
                    <a:close/>
                    <a:moveTo>
                      <a:pt x="7542" y="8446"/>
                    </a:moveTo>
                    <a:lnTo>
                      <a:pt x="7542" y="9950"/>
                    </a:lnTo>
                    <a:lnTo>
                      <a:pt x="6038" y="9950"/>
                    </a:lnTo>
                    <a:lnTo>
                      <a:pt x="6038" y="8446"/>
                    </a:lnTo>
                    <a:close/>
                    <a:moveTo>
                      <a:pt x="9221" y="8446"/>
                    </a:moveTo>
                    <a:lnTo>
                      <a:pt x="9221" y="9950"/>
                    </a:lnTo>
                    <a:lnTo>
                      <a:pt x="7717" y="9950"/>
                    </a:lnTo>
                    <a:lnTo>
                      <a:pt x="7717" y="8446"/>
                    </a:lnTo>
                    <a:close/>
                    <a:moveTo>
                      <a:pt x="10899" y="8446"/>
                    </a:moveTo>
                    <a:lnTo>
                      <a:pt x="10899" y="9950"/>
                    </a:lnTo>
                    <a:lnTo>
                      <a:pt x="9395" y="9950"/>
                    </a:lnTo>
                    <a:lnTo>
                      <a:pt x="9395" y="8446"/>
                    </a:lnTo>
                    <a:close/>
                    <a:moveTo>
                      <a:pt x="12577" y="8446"/>
                    </a:moveTo>
                    <a:lnTo>
                      <a:pt x="12577" y="9950"/>
                    </a:lnTo>
                    <a:lnTo>
                      <a:pt x="11084" y="9950"/>
                    </a:lnTo>
                    <a:lnTo>
                      <a:pt x="11084" y="8446"/>
                    </a:lnTo>
                    <a:close/>
                    <a:moveTo>
                      <a:pt x="14256" y="8446"/>
                    </a:moveTo>
                    <a:lnTo>
                      <a:pt x="14256" y="9950"/>
                    </a:lnTo>
                    <a:lnTo>
                      <a:pt x="12763" y="9950"/>
                    </a:lnTo>
                    <a:lnTo>
                      <a:pt x="12763" y="8446"/>
                    </a:lnTo>
                    <a:close/>
                    <a:moveTo>
                      <a:pt x="15934" y="8446"/>
                    </a:moveTo>
                    <a:lnTo>
                      <a:pt x="15934" y="9950"/>
                    </a:lnTo>
                    <a:lnTo>
                      <a:pt x="14441" y="9950"/>
                    </a:lnTo>
                    <a:lnTo>
                      <a:pt x="14441" y="8446"/>
                    </a:lnTo>
                    <a:close/>
                    <a:moveTo>
                      <a:pt x="17623" y="8446"/>
                    </a:moveTo>
                    <a:lnTo>
                      <a:pt x="17623" y="9950"/>
                    </a:lnTo>
                    <a:lnTo>
                      <a:pt x="16119" y="9950"/>
                    </a:lnTo>
                    <a:lnTo>
                      <a:pt x="16119" y="8446"/>
                    </a:lnTo>
                    <a:close/>
                    <a:moveTo>
                      <a:pt x="19302" y="8446"/>
                    </a:moveTo>
                    <a:lnTo>
                      <a:pt x="19302" y="9950"/>
                    </a:lnTo>
                    <a:lnTo>
                      <a:pt x="17798" y="9950"/>
                    </a:lnTo>
                    <a:lnTo>
                      <a:pt x="17798" y="8446"/>
                    </a:lnTo>
                    <a:close/>
                    <a:moveTo>
                      <a:pt x="20980" y="8446"/>
                    </a:moveTo>
                    <a:lnTo>
                      <a:pt x="20980" y="9950"/>
                    </a:lnTo>
                    <a:lnTo>
                      <a:pt x="19432" y="9950"/>
                    </a:lnTo>
                    <a:lnTo>
                      <a:pt x="19432" y="8446"/>
                    </a:lnTo>
                    <a:close/>
                    <a:moveTo>
                      <a:pt x="22658" y="8446"/>
                    </a:moveTo>
                    <a:lnTo>
                      <a:pt x="22658" y="9950"/>
                    </a:lnTo>
                    <a:lnTo>
                      <a:pt x="21111" y="9950"/>
                    </a:lnTo>
                    <a:lnTo>
                      <a:pt x="21111" y="8446"/>
                    </a:lnTo>
                    <a:close/>
                    <a:moveTo>
                      <a:pt x="24337" y="8446"/>
                    </a:moveTo>
                    <a:lnTo>
                      <a:pt x="24337" y="9950"/>
                    </a:lnTo>
                    <a:lnTo>
                      <a:pt x="22800" y="9950"/>
                    </a:lnTo>
                    <a:lnTo>
                      <a:pt x="22800" y="8446"/>
                    </a:lnTo>
                    <a:close/>
                    <a:moveTo>
                      <a:pt x="25971" y="8446"/>
                    </a:moveTo>
                    <a:lnTo>
                      <a:pt x="25971" y="9950"/>
                    </a:lnTo>
                    <a:lnTo>
                      <a:pt x="24478" y="9950"/>
                    </a:lnTo>
                    <a:lnTo>
                      <a:pt x="24478" y="8446"/>
                    </a:lnTo>
                    <a:close/>
                    <a:moveTo>
                      <a:pt x="27650" y="8446"/>
                    </a:moveTo>
                    <a:lnTo>
                      <a:pt x="27650" y="9950"/>
                    </a:lnTo>
                    <a:lnTo>
                      <a:pt x="26157" y="9950"/>
                    </a:lnTo>
                    <a:lnTo>
                      <a:pt x="26157" y="8446"/>
                    </a:lnTo>
                    <a:close/>
                    <a:moveTo>
                      <a:pt x="29339" y="8446"/>
                    </a:moveTo>
                    <a:lnTo>
                      <a:pt x="29339" y="9950"/>
                    </a:lnTo>
                    <a:lnTo>
                      <a:pt x="27835" y="9950"/>
                    </a:lnTo>
                    <a:lnTo>
                      <a:pt x="27835" y="8446"/>
                    </a:lnTo>
                    <a:close/>
                    <a:moveTo>
                      <a:pt x="31017" y="8446"/>
                    </a:moveTo>
                    <a:lnTo>
                      <a:pt x="31017" y="9950"/>
                    </a:lnTo>
                    <a:lnTo>
                      <a:pt x="29513" y="9950"/>
                    </a:lnTo>
                    <a:lnTo>
                      <a:pt x="29513" y="8446"/>
                    </a:lnTo>
                    <a:close/>
                    <a:moveTo>
                      <a:pt x="32695" y="8446"/>
                    </a:moveTo>
                    <a:lnTo>
                      <a:pt x="32695" y="9950"/>
                    </a:lnTo>
                    <a:lnTo>
                      <a:pt x="31191" y="9950"/>
                    </a:lnTo>
                    <a:lnTo>
                      <a:pt x="31191" y="8446"/>
                    </a:lnTo>
                    <a:close/>
                    <a:moveTo>
                      <a:pt x="34374" y="8446"/>
                    </a:moveTo>
                    <a:lnTo>
                      <a:pt x="34374" y="9950"/>
                    </a:lnTo>
                    <a:lnTo>
                      <a:pt x="32881" y="9950"/>
                    </a:lnTo>
                    <a:lnTo>
                      <a:pt x="32881" y="8446"/>
                    </a:lnTo>
                    <a:close/>
                    <a:moveTo>
                      <a:pt x="36052" y="8446"/>
                    </a:moveTo>
                    <a:lnTo>
                      <a:pt x="36052" y="9950"/>
                    </a:lnTo>
                    <a:lnTo>
                      <a:pt x="34559" y="9950"/>
                    </a:lnTo>
                    <a:lnTo>
                      <a:pt x="34559" y="8446"/>
                    </a:lnTo>
                    <a:close/>
                    <a:moveTo>
                      <a:pt x="2540" y="10081"/>
                    </a:moveTo>
                    <a:lnTo>
                      <a:pt x="2540" y="11628"/>
                    </a:lnTo>
                    <a:lnTo>
                      <a:pt x="1004" y="11628"/>
                    </a:lnTo>
                    <a:lnTo>
                      <a:pt x="1004" y="10081"/>
                    </a:lnTo>
                    <a:close/>
                    <a:moveTo>
                      <a:pt x="4218" y="10081"/>
                    </a:moveTo>
                    <a:lnTo>
                      <a:pt x="4218" y="11628"/>
                    </a:lnTo>
                    <a:lnTo>
                      <a:pt x="2682" y="11628"/>
                    </a:lnTo>
                    <a:lnTo>
                      <a:pt x="2682" y="10081"/>
                    </a:lnTo>
                    <a:close/>
                    <a:moveTo>
                      <a:pt x="5853" y="10081"/>
                    </a:moveTo>
                    <a:lnTo>
                      <a:pt x="5853" y="11628"/>
                    </a:lnTo>
                    <a:lnTo>
                      <a:pt x="4360" y="11628"/>
                    </a:lnTo>
                    <a:lnTo>
                      <a:pt x="4360" y="10081"/>
                    </a:lnTo>
                    <a:close/>
                    <a:moveTo>
                      <a:pt x="7542" y="10081"/>
                    </a:moveTo>
                    <a:lnTo>
                      <a:pt x="7542" y="11628"/>
                    </a:lnTo>
                    <a:lnTo>
                      <a:pt x="6038" y="11628"/>
                    </a:lnTo>
                    <a:lnTo>
                      <a:pt x="6038" y="10081"/>
                    </a:lnTo>
                    <a:close/>
                    <a:moveTo>
                      <a:pt x="9221" y="10081"/>
                    </a:moveTo>
                    <a:lnTo>
                      <a:pt x="9221" y="11628"/>
                    </a:lnTo>
                    <a:lnTo>
                      <a:pt x="7717" y="11628"/>
                    </a:lnTo>
                    <a:lnTo>
                      <a:pt x="7717" y="10081"/>
                    </a:lnTo>
                    <a:close/>
                    <a:moveTo>
                      <a:pt x="10899" y="10081"/>
                    </a:moveTo>
                    <a:lnTo>
                      <a:pt x="10899" y="11628"/>
                    </a:lnTo>
                    <a:lnTo>
                      <a:pt x="9395" y="11628"/>
                    </a:lnTo>
                    <a:lnTo>
                      <a:pt x="9395" y="10081"/>
                    </a:lnTo>
                    <a:close/>
                    <a:moveTo>
                      <a:pt x="12577" y="10081"/>
                    </a:moveTo>
                    <a:lnTo>
                      <a:pt x="12577" y="11628"/>
                    </a:lnTo>
                    <a:lnTo>
                      <a:pt x="11084" y="11628"/>
                    </a:lnTo>
                    <a:lnTo>
                      <a:pt x="11084" y="10081"/>
                    </a:lnTo>
                    <a:close/>
                    <a:moveTo>
                      <a:pt x="14256" y="10081"/>
                    </a:moveTo>
                    <a:lnTo>
                      <a:pt x="14256" y="11628"/>
                    </a:lnTo>
                    <a:lnTo>
                      <a:pt x="12763" y="11628"/>
                    </a:lnTo>
                    <a:lnTo>
                      <a:pt x="12763" y="10081"/>
                    </a:lnTo>
                    <a:close/>
                    <a:moveTo>
                      <a:pt x="15934" y="10081"/>
                    </a:moveTo>
                    <a:lnTo>
                      <a:pt x="15934" y="11628"/>
                    </a:lnTo>
                    <a:lnTo>
                      <a:pt x="14441" y="11628"/>
                    </a:lnTo>
                    <a:lnTo>
                      <a:pt x="14441" y="10081"/>
                    </a:lnTo>
                    <a:close/>
                    <a:moveTo>
                      <a:pt x="17623" y="10081"/>
                    </a:moveTo>
                    <a:lnTo>
                      <a:pt x="17623" y="11628"/>
                    </a:lnTo>
                    <a:lnTo>
                      <a:pt x="16119" y="11628"/>
                    </a:lnTo>
                    <a:lnTo>
                      <a:pt x="16119" y="10081"/>
                    </a:lnTo>
                    <a:close/>
                    <a:moveTo>
                      <a:pt x="19302" y="10081"/>
                    </a:moveTo>
                    <a:lnTo>
                      <a:pt x="19302" y="11628"/>
                    </a:lnTo>
                    <a:lnTo>
                      <a:pt x="17798" y="11628"/>
                    </a:lnTo>
                    <a:lnTo>
                      <a:pt x="17798" y="10081"/>
                    </a:lnTo>
                    <a:close/>
                    <a:moveTo>
                      <a:pt x="20980" y="10081"/>
                    </a:moveTo>
                    <a:lnTo>
                      <a:pt x="20980" y="11628"/>
                    </a:lnTo>
                    <a:lnTo>
                      <a:pt x="19432" y="11628"/>
                    </a:lnTo>
                    <a:lnTo>
                      <a:pt x="19432" y="10081"/>
                    </a:lnTo>
                    <a:close/>
                    <a:moveTo>
                      <a:pt x="22658" y="10081"/>
                    </a:moveTo>
                    <a:lnTo>
                      <a:pt x="22658" y="11628"/>
                    </a:lnTo>
                    <a:lnTo>
                      <a:pt x="21111" y="11628"/>
                    </a:lnTo>
                    <a:lnTo>
                      <a:pt x="21111" y="10081"/>
                    </a:lnTo>
                    <a:close/>
                    <a:moveTo>
                      <a:pt x="24337" y="10081"/>
                    </a:moveTo>
                    <a:lnTo>
                      <a:pt x="24337" y="11628"/>
                    </a:lnTo>
                    <a:lnTo>
                      <a:pt x="22800" y="11628"/>
                    </a:lnTo>
                    <a:lnTo>
                      <a:pt x="22800" y="10081"/>
                    </a:lnTo>
                    <a:close/>
                    <a:moveTo>
                      <a:pt x="25971" y="10081"/>
                    </a:moveTo>
                    <a:lnTo>
                      <a:pt x="25971" y="11628"/>
                    </a:lnTo>
                    <a:lnTo>
                      <a:pt x="24478" y="11628"/>
                    </a:lnTo>
                    <a:lnTo>
                      <a:pt x="24478" y="10081"/>
                    </a:lnTo>
                    <a:close/>
                    <a:moveTo>
                      <a:pt x="27650" y="10081"/>
                    </a:moveTo>
                    <a:lnTo>
                      <a:pt x="27650" y="11628"/>
                    </a:lnTo>
                    <a:lnTo>
                      <a:pt x="26157" y="11628"/>
                    </a:lnTo>
                    <a:lnTo>
                      <a:pt x="26157" y="10081"/>
                    </a:lnTo>
                    <a:close/>
                    <a:moveTo>
                      <a:pt x="29339" y="10081"/>
                    </a:moveTo>
                    <a:lnTo>
                      <a:pt x="29339" y="11628"/>
                    </a:lnTo>
                    <a:lnTo>
                      <a:pt x="27835" y="11628"/>
                    </a:lnTo>
                    <a:lnTo>
                      <a:pt x="27835" y="10081"/>
                    </a:lnTo>
                    <a:close/>
                    <a:moveTo>
                      <a:pt x="31017" y="10081"/>
                    </a:moveTo>
                    <a:lnTo>
                      <a:pt x="31017" y="11628"/>
                    </a:lnTo>
                    <a:lnTo>
                      <a:pt x="29513" y="11628"/>
                    </a:lnTo>
                    <a:lnTo>
                      <a:pt x="29513" y="10081"/>
                    </a:lnTo>
                    <a:close/>
                    <a:moveTo>
                      <a:pt x="32695" y="10081"/>
                    </a:moveTo>
                    <a:lnTo>
                      <a:pt x="32695" y="11628"/>
                    </a:lnTo>
                    <a:lnTo>
                      <a:pt x="31191" y="11628"/>
                    </a:lnTo>
                    <a:lnTo>
                      <a:pt x="31191" y="10081"/>
                    </a:lnTo>
                    <a:close/>
                    <a:moveTo>
                      <a:pt x="34374" y="10081"/>
                    </a:moveTo>
                    <a:lnTo>
                      <a:pt x="34374" y="11628"/>
                    </a:lnTo>
                    <a:lnTo>
                      <a:pt x="32881" y="11628"/>
                    </a:lnTo>
                    <a:lnTo>
                      <a:pt x="32881" y="10081"/>
                    </a:lnTo>
                    <a:close/>
                    <a:moveTo>
                      <a:pt x="36052" y="10081"/>
                    </a:moveTo>
                    <a:lnTo>
                      <a:pt x="36052" y="11628"/>
                    </a:lnTo>
                    <a:lnTo>
                      <a:pt x="34559" y="11628"/>
                    </a:lnTo>
                    <a:lnTo>
                      <a:pt x="34559" y="10081"/>
                    </a:lnTo>
                    <a:close/>
                    <a:moveTo>
                      <a:pt x="2540" y="11770"/>
                    </a:moveTo>
                    <a:lnTo>
                      <a:pt x="2540" y="13307"/>
                    </a:lnTo>
                    <a:lnTo>
                      <a:pt x="1004" y="13307"/>
                    </a:lnTo>
                    <a:lnTo>
                      <a:pt x="1004" y="11770"/>
                    </a:lnTo>
                    <a:close/>
                    <a:moveTo>
                      <a:pt x="4218" y="11770"/>
                    </a:moveTo>
                    <a:lnTo>
                      <a:pt x="4218" y="13307"/>
                    </a:lnTo>
                    <a:lnTo>
                      <a:pt x="2682" y="13307"/>
                    </a:lnTo>
                    <a:lnTo>
                      <a:pt x="2682" y="11770"/>
                    </a:lnTo>
                    <a:close/>
                    <a:moveTo>
                      <a:pt x="5853" y="11770"/>
                    </a:moveTo>
                    <a:lnTo>
                      <a:pt x="5853" y="13307"/>
                    </a:lnTo>
                    <a:lnTo>
                      <a:pt x="4360" y="13307"/>
                    </a:lnTo>
                    <a:lnTo>
                      <a:pt x="4360" y="11770"/>
                    </a:lnTo>
                    <a:close/>
                    <a:moveTo>
                      <a:pt x="7542" y="11770"/>
                    </a:moveTo>
                    <a:lnTo>
                      <a:pt x="7542" y="13307"/>
                    </a:lnTo>
                    <a:lnTo>
                      <a:pt x="6038" y="13307"/>
                    </a:lnTo>
                    <a:lnTo>
                      <a:pt x="6038" y="11770"/>
                    </a:lnTo>
                    <a:close/>
                    <a:moveTo>
                      <a:pt x="9221" y="11770"/>
                    </a:moveTo>
                    <a:lnTo>
                      <a:pt x="9221" y="13307"/>
                    </a:lnTo>
                    <a:lnTo>
                      <a:pt x="7717" y="13307"/>
                    </a:lnTo>
                    <a:lnTo>
                      <a:pt x="7717" y="11770"/>
                    </a:lnTo>
                    <a:close/>
                    <a:moveTo>
                      <a:pt x="10899" y="11770"/>
                    </a:moveTo>
                    <a:lnTo>
                      <a:pt x="10899" y="13307"/>
                    </a:lnTo>
                    <a:lnTo>
                      <a:pt x="9395" y="13307"/>
                    </a:lnTo>
                    <a:lnTo>
                      <a:pt x="9395" y="11770"/>
                    </a:lnTo>
                    <a:close/>
                    <a:moveTo>
                      <a:pt x="12577" y="11770"/>
                    </a:moveTo>
                    <a:lnTo>
                      <a:pt x="12577" y="13307"/>
                    </a:lnTo>
                    <a:lnTo>
                      <a:pt x="11084" y="13307"/>
                    </a:lnTo>
                    <a:lnTo>
                      <a:pt x="11084" y="11770"/>
                    </a:lnTo>
                    <a:close/>
                    <a:moveTo>
                      <a:pt x="14256" y="11770"/>
                    </a:moveTo>
                    <a:lnTo>
                      <a:pt x="14256" y="13307"/>
                    </a:lnTo>
                    <a:lnTo>
                      <a:pt x="12763" y="13307"/>
                    </a:lnTo>
                    <a:lnTo>
                      <a:pt x="12763" y="11770"/>
                    </a:lnTo>
                    <a:close/>
                    <a:moveTo>
                      <a:pt x="15934" y="11770"/>
                    </a:moveTo>
                    <a:lnTo>
                      <a:pt x="15934" y="13307"/>
                    </a:lnTo>
                    <a:lnTo>
                      <a:pt x="14441" y="13307"/>
                    </a:lnTo>
                    <a:lnTo>
                      <a:pt x="14441" y="11770"/>
                    </a:lnTo>
                    <a:close/>
                    <a:moveTo>
                      <a:pt x="17623" y="11770"/>
                    </a:moveTo>
                    <a:lnTo>
                      <a:pt x="17623" y="13307"/>
                    </a:lnTo>
                    <a:lnTo>
                      <a:pt x="16119" y="13307"/>
                    </a:lnTo>
                    <a:lnTo>
                      <a:pt x="16119" y="11770"/>
                    </a:lnTo>
                    <a:close/>
                    <a:moveTo>
                      <a:pt x="19302" y="11770"/>
                    </a:moveTo>
                    <a:lnTo>
                      <a:pt x="19302" y="13307"/>
                    </a:lnTo>
                    <a:lnTo>
                      <a:pt x="17798" y="13307"/>
                    </a:lnTo>
                    <a:lnTo>
                      <a:pt x="17798" y="11770"/>
                    </a:lnTo>
                    <a:close/>
                    <a:moveTo>
                      <a:pt x="20980" y="11770"/>
                    </a:moveTo>
                    <a:lnTo>
                      <a:pt x="20980" y="13307"/>
                    </a:lnTo>
                    <a:lnTo>
                      <a:pt x="19432" y="13307"/>
                    </a:lnTo>
                    <a:lnTo>
                      <a:pt x="19432" y="11770"/>
                    </a:lnTo>
                    <a:close/>
                    <a:moveTo>
                      <a:pt x="22658" y="11770"/>
                    </a:moveTo>
                    <a:lnTo>
                      <a:pt x="22658" y="13307"/>
                    </a:lnTo>
                    <a:lnTo>
                      <a:pt x="21111" y="13307"/>
                    </a:lnTo>
                    <a:lnTo>
                      <a:pt x="21111" y="11770"/>
                    </a:lnTo>
                    <a:close/>
                    <a:moveTo>
                      <a:pt x="24337" y="11770"/>
                    </a:moveTo>
                    <a:lnTo>
                      <a:pt x="24337" y="13307"/>
                    </a:lnTo>
                    <a:lnTo>
                      <a:pt x="22800" y="13307"/>
                    </a:lnTo>
                    <a:lnTo>
                      <a:pt x="22800" y="11770"/>
                    </a:lnTo>
                    <a:close/>
                    <a:moveTo>
                      <a:pt x="25971" y="11770"/>
                    </a:moveTo>
                    <a:lnTo>
                      <a:pt x="25971" y="13307"/>
                    </a:lnTo>
                    <a:lnTo>
                      <a:pt x="24478" y="13307"/>
                    </a:lnTo>
                    <a:lnTo>
                      <a:pt x="24478" y="11770"/>
                    </a:lnTo>
                    <a:close/>
                    <a:moveTo>
                      <a:pt x="27650" y="11770"/>
                    </a:moveTo>
                    <a:lnTo>
                      <a:pt x="27650" y="13307"/>
                    </a:lnTo>
                    <a:lnTo>
                      <a:pt x="26157" y="13307"/>
                    </a:lnTo>
                    <a:lnTo>
                      <a:pt x="26157" y="11770"/>
                    </a:lnTo>
                    <a:close/>
                    <a:moveTo>
                      <a:pt x="29339" y="11770"/>
                    </a:moveTo>
                    <a:lnTo>
                      <a:pt x="29339" y="13307"/>
                    </a:lnTo>
                    <a:lnTo>
                      <a:pt x="27835" y="13307"/>
                    </a:lnTo>
                    <a:lnTo>
                      <a:pt x="27835" y="11770"/>
                    </a:lnTo>
                    <a:close/>
                    <a:moveTo>
                      <a:pt x="31017" y="11770"/>
                    </a:moveTo>
                    <a:lnTo>
                      <a:pt x="31017" y="13307"/>
                    </a:lnTo>
                    <a:lnTo>
                      <a:pt x="29513" y="13307"/>
                    </a:lnTo>
                    <a:lnTo>
                      <a:pt x="29513" y="11770"/>
                    </a:lnTo>
                    <a:close/>
                    <a:moveTo>
                      <a:pt x="32695" y="11770"/>
                    </a:moveTo>
                    <a:lnTo>
                      <a:pt x="32695" y="13307"/>
                    </a:lnTo>
                    <a:lnTo>
                      <a:pt x="31191" y="13307"/>
                    </a:lnTo>
                    <a:lnTo>
                      <a:pt x="31191" y="11770"/>
                    </a:lnTo>
                    <a:close/>
                    <a:moveTo>
                      <a:pt x="34374" y="11770"/>
                    </a:moveTo>
                    <a:lnTo>
                      <a:pt x="34374" y="13307"/>
                    </a:lnTo>
                    <a:lnTo>
                      <a:pt x="32881" y="13307"/>
                    </a:lnTo>
                    <a:lnTo>
                      <a:pt x="32881" y="11770"/>
                    </a:lnTo>
                    <a:close/>
                    <a:moveTo>
                      <a:pt x="36052" y="11770"/>
                    </a:moveTo>
                    <a:lnTo>
                      <a:pt x="36052" y="13307"/>
                    </a:lnTo>
                    <a:lnTo>
                      <a:pt x="34559" y="13307"/>
                    </a:lnTo>
                    <a:lnTo>
                      <a:pt x="34559" y="11770"/>
                    </a:lnTo>
                    <a:close/>
                    <a:moveTo>
                      <a:pt x="2540" y="13448"/>
                    </a:moveTo>
                    <a:lnTo>
                      <a:pt x="2540" y="14985"/>
                    </a:lnTo>
                    <a:lnTo>
                      <a:pt x="1004" y="14985"/>
                    </a:lnTo>
                    <a:lnTo>
                      <a:pt x="1004" y="13448"/>
                    </a:lnTo>
                    <a:close/>
                    <a:moveTo>
                      <a:pt x="4218" y="13448"/>
                    </a:moveTo>
                    <a:lnTo>
                      <a:pt x="4218" y="14985"/>
                    </a:lnTo>
                    <a:lnTo>
                      <a:pt x="2682" y="14985"/>
                    </a:lnTo>
                    <a:lnTo>
                      <a:pt x="2682" y="13448"/>
                    </a:lnTo>
                    <a:close/>
                    <a:moveTo>
                      <a:pt x="5853" y="13448"/>
                    </a:moveTo>
                    <a:lnTo>
                      <a:pt x="5853" y="14985"/>
                    </a:lnTo>
                    <a:lnTo>
                      <a:pt x="4360" y="14985"/>
                    </a:lnTo>
                    <a:lnTo>
                      <a:pt x="4360" y="13448"/>
                    </a:lnTo>
                    <a:close/>
                    <a:moveTo>
                      <a:pt x="7542" y="13448"/>
                    </a:moveTo>
                    <a:lnTo>
                      <a:pt x="7542" y="14985"/>
                    </a:lnTo>
                    <a:lnTo>
                      <a:pt x="6038" y="14985"/>
                    </a:lnTo>
                    <a:lnTo>
                      <a:pt x="6038" y="13448"/>
                    </a:lnTo>
                    <a:close/>
                    <a:moveTo>
                      <a:pt x="9221" y="13448"/>
                    </a:moveTo>
                    <a:lnTo>
                      <a:pt x="9221" y="14985"/>
                    </a:lnTo>
                    <a:lnTo>
                      <a:pt x="7717" y="14985"/>
                    </a:lnTo>
                    <a:lnTo>
                      <a:pt x="7717" y="13448"/>
                    </a:lnTo>
                    <a:close/>
                    <a:moveTo>
                      <a:pt x="10899" y="13448"/>
                    </a:moveTo>
                    <a:lnTo>
                      <a:pt x="10899" y="14985"/>
                    </a:lnTo>
                    <a:lnTo>
                      <a:pt x="9395" y="14985"/>
                    </a:lnTo>
                    <a:lnTo>
                      <a:pt x="9395" y="13448"/>
                    </a:lnTo>
                    <a:close/>
                    <a:moveTo>
                      <a:pt x="12577" y="13448"/>
                    </a:moveTo>
                    <a:lnTo>
                      <a:pt x="12577" y="14985"/>
                    </a:lnTo>
                    <a:lnTo>
                      <a:pt x="11084" y="14985"/>
                    </a:lnTo>
                    <a:lnTo>
                      <a:pt x="11084" y="13448"/>
                    </a:lnTo>
                    <a:close/>
                    <a:moveTo>
                      <a:pt x="14256" y="13448"/>
                    </a:moveTo>
                    <a:lnTo>
                      <a:pt x="14256" y="14985"/>
                    </a:lnTo>
                    <a:lnTo>
                      <a:pt x="12763" y="14985"/>
                    </a:lnTo>
                    <a:lnTo>
                      <a:pt x="12763" y="13448"/>
                    </a:lnTo>
                    <a:close/>
                    <a:moveTo>
                      <a:pt x="15934" y="13448"/>
                    </a:moveTo>
                    <a:lnTo>
                      <a:pt x="15934" y="14985"/>
                    </a:lnTo>
                    <a:lnTo>
                      <a:pt x="14441" y="14985"/>
                    </a:lnTo>
                    <a:lnTo>
                      <a:pt x="14441" y="13448"/>
                    </a:lnTo>
                    <a:close/>
                    <a:moveTo>
                      <a:pt x="17623" y="13448"/>
                    </a:moveTo>
                    <a:lnTo>
                      <a:pt x="17623" y="14985"/>
                    </a:lnTo>
                    <a:lnTo>
                      <a:pt x="16119" y="14985"/>
                    </a:lnTo>
                    <a:lnTo>
                      <a:pt x="16119" y="13448"/>
                    </a:lnTo>
                    <a:close/>
                    <a:moveTo>
                      <a:pt x="19302" y="13448"/>
                    </a:moveTo>
                    <a:lnTo>
                      <a:pt x="19302" y="14985"/>
                    </a:lnTo>
                    <a:lnTo>
                      <a:pt x="17798" y="14985"/>
                    </a:lnTo>
                    <a:lnTo>
                      <a:pt x="17798" y="13448"/>
                    </a:lnTo>
                    <a:close/>
                    <a:moveTo>
                      <a:pt x="20980" y="13448"/>
                    </a:moveTo>
                    <a:lnTo>
                      <a:pt x="20980" y="14985"/>
                    </a:lnTo>
                    <a:lnTo>
                      <a:pt x="19432" y="14985"/>
                    </a:lnTo>
                    <a:lnTo>
                      <a:pt x="19432" y="13448"/>
                    </a:lnTo>
                    <a:close/>
                    <a:moveTo>
                      <a:pt x="22658" y="13448"/>
                    </a:moveTo>
                    <a:lnTo>
                      <a:pt x="22658" y="14985"/>
                    </a:lnTo>
                    <a:lnTo>
                      <a:pt x="21111" y="14985"/>
                    </a:lnTo>
                    <a:lnTo>
                      <a:pt x="21111" y="13448"/>
                    </a:lnTo>
                    <a:close/>
                    <a:moveTo>
                      <a:pt x="24337" y="13448"/>
                    </a:moveTo>
                    <a:lnTo>
                      <a:pt x="24337" y="14985"/>
                    </a:lnTo>
                    <a:lnTo>
                      <a:pt x="22800" y="14985"/>
                    </a:lnTo>
                    <a:lnTo>
                      <a:pt x="22800" y="13448"/>
                    </a:lnTo>
                    <a:close/>
                    <a:moveTo>
                      <a:pt x="25971" y="13448"/>
                    </a:moveTo>
                    <a:lnTo>
                      <a:pt x="25971" y="14985"/>
                    </a:lnTo>
                    <a:lnTo>
                      <a:pt x="24478" y="14985"/>
                    </a:lnTo>
                    <a:lnTo>
                      <a:pt x="24478" y="13448"/>
                    </a:lnTo>
                    <a:close/>
                    <a:moveTo>
                      <a:pt x="27650" y="13448"/>
                    </a:moveTo>
                    <a:lnTo>
                      <a:pt x="27650" y="14985"/>
                    </a:lnTo>
                    <a:lnTo>
                      <a:pt x="26157" y="14985"/>
                    </a:lnTo>
                    <a:lnTo>
                      <a:pt x="26157" y="13448"/>
                    </a:lnTo>
                    <a:close/>
                    <a:moveTo>
                      <a:pt x="29339" y="13448"/>
                    </a:moveTo>
                    <a:lnTo>
                      <a:pt x="29339" y="14985"/>
                    </a:lnTo>
                    <a:lnTo>
                      <a:pt x="27835" y="14985"/>
                    </a:lnTo>
                    <a:lnTo>
                      <a:pt x="27835" y="13448"/>
                    </a:lnTo>
                    <a:close/>
                    <a:moveTo>
                      <a:pt x="31017" y="13448"/>
                    </a:moveTo>
                    <a:lnTo>
                      <a:pt x="31017" y="14985"/>
                    </a:lnTo>
                    <a:lnTo>
                      <a:pt x="29513" y="14985"/>
                    </a:lnTo>
                    <a:lnTo>
                      <a:pt x="29513" y="13448"/>
                    </a:lnTo>
                    <a:close/>
                    <a:moveTo>
                      <a:pt x="32695" y="13448"/>
                    </a:moveTo>
                    <a:lnTo>
                      <a:pt x="32695" y="14985"/>
                    </a:lnTo>
                    <a:lnTo>
                      <a:pt x="31191" y="14985"/>
                    </a:lnTo>
                    <a:lnTo>
                      <a:pt x="31191" y="13448"/>
                    </a:lnTo>
                    <a:close/>
                    <a:moveTo>
                      <a:pt x="34374" y="13448"/>
                    </a:moveTo>
                    <a:lnTo>
                      <a:pt x="34374" y="14985"/>
                    </a:lnTo>
                    <a:lnTo>
                      <a:pt x="32881" y="14985"/>
                    </a:lnTo>
                    <a:lnTo>
                      <a:pt x="32881" y="13448"/>
                    </a:lnTo>
                    <a:close/>
                    <a:moveTo>
                      <a:pt x="36052" y="13448"/>
                    </a:moveTo>
                    <a:lnTo>
                      <a:pt x="36052" y="14985"/>
                    </a:lnTo>
                    <a:lnTo>
                      <a:pt x="34559" y="14985"/>
                    </a:lnTo>
                    <a:lnTo>
                      <a:pt x="34559" y="13448"/>
                    </a:lnTo>
                    <a:close/>
                    <a:moveTo>
                      <a:pt x="2540" y="15127"/>
                    </a:moveTo>
                    <a:lnTo>
                      <a:pt x="2540" y="16620"/>
                    </a:lnTo>
                    <a:lnTo>
                      <a:pt x="1004" y="16620"/>
                    </a:lnTo>
                    <a:lnTo>
                      <a:pt x="1004" y="15127"/>
                    </a:lnTo>
                    <a:close/>
                    <a:moveTo>
                      <a:pt x="4218" y="15127"/>
                    </a:moveTo>
                    <a:lnTo>
                      <a:pt x="4218" y="16620"/>
                    </a:lnTo>
                    <a:lnTo>
                      <a:pt x="2682" y="16620"/>
                    </a:lnTo>
                    <a:lnTo>
                      <a:pt x="2682" y="15127"/>
                    </a:lnTo>
                    <a:close/>
                    <a:moveTo>
                      <a:pt x="5853" y="15127"/>
                    </a:moveTo>
                    <a:lnTo>
                      <a:pt x="5853" y="16620"/>
                    </a:lnTo>
                    <a:lnTo>
                      <a:pt x="4360" y="16620"/>
                    </a:lnTo>
                    <a:lnTo>
                      <a:pt x="4360" y="15127"/>
                    </a:lnTo>
                    <a:close/>
                    <a:moveTo>
                      <a:pt x="7542" y="15127"/>
                    </a:moveTo>
                    <a:lnTo>
                      <a:pt x="7542" y="16620"/>
                    </a:lnTo>
                    <a:lnTo>
                      <a:pt x="6038" y="16620"/>
                    </a:lnTo>
                    <a:lnTo>
                      <a:pt x="6038" y="15127"/>
                    </a:lnTo>
                    <a:close/>
                    <a:moveTo>
                      <a:pt x="9221" y="15127"/>
                    </a:moveTo>
                    <a:lnTo>
                      <a:pt x="9221" y="16620"/>
                    </a:lnTo>
                    <a:lnTo>
                      <a:pt x="7717" y="16620"/>
                    </a:lnTo>
                    <a:lnTo>
                      <a:pt x="7717" y="15127"/>
                    </a:lnTo>
                    <a:close/>
                    <a:moveTo>
                      <a:pt x="10899" y="15127"/>
                    </a:moveTo>
                    <a:lnTo>
                      <a:pt x="10899" y="16620"/>
                    </a:lnTo>
                    <a:lnTo>
                      <a:pt x="9395" y="16620"/>
                    </a:lnTo>
                    <a:lnTo>
                      <a:pt x="9395" y="15127"/>
                    </a:lnTo>
                    <a:close/>
                    <a:moveTo>
                      <a:pt x="12577" y="15127"/>
                    </a:moveTo>
                    <a:lnTo>
                      <a:pt x="12577" y="16620"/>
                    </a:lnTo>
                    <a:lnTo>
                      <a:pt x="11084" y="16620"/>
                    </a:lnTo>
                    <a:lnTo>
                      <a:pt x="11084" y="15127"/>
                    </a:lnTo>
                    <a:close/>
                    <a:moveTo>
                      <a:pt x="14256" y="15127"/>
                    </a:moveTo>
                    <a:lnTo>
                      <a:pt x="14256" y="16620"/>
                    </a:lnTo>
                    <a:lnTo>
                      <a:pt x="12763" y="16620"/>
                    </a:lnTo>
                    <a:lnTo>
                      <a:pt x="12763" y="15127"/>
                    </a:lnTo>
                    <a:close/>
                    <a:moveTo>
                      <a:pt x="15934" y="15127"/>
                    </a:moveTo>
                    <a:lnTo>
                      <a:pt x="15934" y="16620"/>
                    </a:lnTo>
                    <a:lnTo>
                      <a:pt x="14441" y="16620"/>
                    </a:lnTo>
                    <a:lnTo>
                      <a:pt x="14441" y="15127"/>
                    </a:lnTo>
                    <a:close/>
                    <a:moveTo>
                      <a:pt x="17623" y="15127"/>
                    </a:moveTo>
                    <a:lnTo>
                      <a:pt x="17623" y="16620"/>
                    </a:lnTo>
                    <a:lnTo>
                      <a:pt x="16119" y="16620"/>
                    </a:lnTo>
                    <a:lnTo>
                      <a:pt x="16119" y="15127"/>
                    </a:lnTo>
                    <a:close/>
                    <a:moveTo>
                      <a:pt x="19302" y="15127"/>
                    </a:moveTo>
                    <a:lnTo>
                      <a:pt x="19302" y="16620"/>
                    </a:lnTo>
                    <a:lnTo>
                      <a:pt x="17798" y="16620"/>
                    </a:lnTo>
                    <a:lnTo>
                      <a:pt x="17798" y="15127"/>
                    </a:lnTo>
                    <a:close/>
                    <a:moveTo>
                      <a:pt x="20980" y="15127"/>
                    </a:moveTo>
                    <a:lnTo>
                      <a:pt x="20980" y="16620"/>
                    </a:lnTo>
                    <a:lnTo>
                      <a:pt x="19432" y="16620"/>
                    </a:lnTo>
                    <a:lnTo>
                      <a:pt x="19432" y="15127"/>
                    </a:lnTo>
                    <a:close/>
                    <a:moveTo>
                      <a:pt x="22658" y="15127"/>
                    </a:moveTo>
                    <a:lnTo>
                      <a:pt x="22658" y="16620"/>
                    </a:lnTo>
                    <a:lnTo>
                      <a:pt x="21111" y="16620"/>
                    </a:lnTo>
                    <a:lnTo>
                      <a:pt x="21111" y="15127"/>
                    </a:lnTo>
                    <a:close/>
                    <a:moveTo>
                      <a:pt x="24337" y="15127"/>
                    </a:moveTo>
                    <a:lnTo>
                      <a:pt x="24337" y="16620"/>
                    </a:lnTo>
                    <a:lnTo>
                      <a:pt x="22800" y="16620"/>
                    </a:lnTo>
                    <a:lnTo>
                      <a:pt x="22800" y="15127"/>
                    </a:lnTo>
                    <a:close/>
                    <a:moveTo>
                      <a:pt x="25971" y="15127"/>
                    </a:moveTo>
                    <a:lnTo>
                      <a:pt x="25971" y="16620"/>
                    </a:lnTo>
                    <a:lnTo>
                      <a:pt x="24478" y="16620"/>
                    </a:lnTo>
                    <a:lnTo>
                      <a:pt x="24478" y="15127"/>
                    </a:lnTo>
                    <a:close/>
                    <a:moveTo>
                      <a:pt x="27650" y="15127"/>
                    </a:moveTo>
                    <a:lnTo>
                      <a:pt x="27650" y="16620"/>
                    </a:lnTo>
                    <a:lnTo>
                      <a:pt x="26157" y="16620"/>
                    </a:lnTo>
                    <a:lnTo>
                      <a:pt x="26157" y="15127"/>
                    </a:lnTo>
                    <a:close/>
                    <a:moveTo>
                      <a:pt x="29339" y="15127"/>
                    </a:moveTo>
                    <a:lnTo>
                      <a:pt x="29339" y="16620"/>
                    </a:lnTo>
                    <a:lnTo>
                      <a:pt x="27835" y="16620"/>
                    </a:lnTo>
                    <a:lnTo>
                      <a:pt x="27835" y="15127"/>
                    </a:lnTo>
                    <a:close/>
                    <a:moveTo>
                      <a:pt x="31017" y="15127"/>
                    </a:moveTo>
                    <a:lnTo>
                      <a:pt x="31017" y="16620"/>
                    </a:lnTo>
                    <a:lnTo>
                      <a:pt x="29513" y="16620"/>
                    </a:lnTo>
                    <a:lnTo>
                      <a:pt x="29513" y="15127"/>
                    </a:lnTo>
                    <a:close/>
                    <a:moveTo>
                      <a:pt x="32695" y="15127"/>
                    </a:moveTo>
                    <a:lnTo>
                      <a:pt x="32695" y="16620"/>
                    </a:lnTo>
                    <a:lnTo>
                      <a:pt x="31191" y="16620"/>
                    </a:lnTo>
                    <a:lnTo>
                      <a:pt x="31191" y="15127"/>
                    </a:lnTo>
                    <a:close/>
                    <a:moveTo>
                      <a:pt x="34374" y="15127"/>
                    </a:moveTo>
                    <a:lnTo>
                      <a:pt x="34374" y="16620"/>
                    </a:lnTo>
                    <a:lnTo>
                      <a:pt x="32881" y="16620"/>
                    </a:lnTo>
                    <a:lnTo>
                      <a:pt x="32881" y="15127"/>
                    </a:lnTo>
                    <a:close/>
                    <a:moveTo>
                      <a:pt x="36052" y="15127"/>
                    </a:moveTo>
                    <a:lnTo>
                      <a:pt x="36052" y="16620"/>
                    </a:lnTo>
                    <a:lnTo>
                      <a:pt x="34559" y="16620"/>
                    </a:lnTo>
                    <a:lnTo>
                      <a:pt x="34559" y="15127"/>
                    </a:lnTo>
                    <a:close/>
                    <a:moveTo>
                      <a:pt x="2540" y="16805"/>
                    </a:moveTo>
                    <a:lnTo>
                      <a:pt x="2540" y="18309"/>
                    </a:lnTo>
                    <a:lnTo>
                      <a:pt x="1004" y="18309"/>
                    </a:lnTo>
                    <a:lnTo>
                      <a:pt x="1004" y="16805"/>
                    </a:lnTo>
                    <a:close/>
                    <a:moveTo>
                      <a:pt x="4218" y="16805"/>
                    </a:moveTo>
                    <a:lnTo>
                      <a:pt x="4218" y="18309"/>
                    </a:lnTo>
                    <a:lnTo>
                      <a:pt x="2682" y="18309"/>
                    </a:lnTo>
                    <a:lnTo>
                      <a:pt x="2682" y="16805"/>
                    </a:lnTo>
                    <a:close/>
                    <a:moveTo>
                      <a:pt x="5853" y="16805"/>
                    </a:moveTo>
                    <a:lnTo>
                      <a:pt x="5853" y="18309"/>
                    </a:lnTo>
                    <a:lnTo>
                      <a:pt x="4360" y="18309"/>
                    </a:lnTo>
                    <a:lnTo>
                      <a:pt x="4360" y="16805"/>
                    </a:lnTo>
                    <a:close/>
                    <a:moveTo>
                      <a:pt x="7542" y="16805"/>
                    </a:moveTo>
                    <a:lnTo>
                      <a:pt x="7542" y="18309"/>
                    </a:lnTo>
                    <a:lnTo>
                      <a:pt x="6038" y="18309"/>
                    </a:lnTo>
                    <a:lnTo>
                      <a:pt x="6038" y="16805"/>
                    </a:lnTo>
                    <a:close/>
                    <a:moveTo>
                      <a:pt x="9221" y="16805"/>
                    </a:moveTo>
                    <a:lnTo>
                      <a:pt x="9221" y="18309"/>
                    </a:lnTo>
                    <a:lnTo>
                      <a:pt x="7717" y="18309"/>
                    </a:lnTo>
                    <a:lnTo>
                      <a:pt x="7717" y="16805"/>
                    </a:lnTo>
                    <a:close/>
                    <a:moveTo>
                      <a:pt x="10899" y="16805"/>
                    </a:moveTo>
                    <a:lnTo>
                      <a:pt x="10899" y="18309"/>
                    </a:lnTo>
                    <a:lnTo>
                      <a:pt x="9395" y="18309"/>
                    </a:lnTo>
                    <a:lnTo>
                      <a:pt x="9395" y="16805"/>
                    </a:lnTo>
                    <a:close/>
                    <a:moveTo>
                      <a:pt x="12577" y="16805"/>
                    </a:moveTo>
                    <a:lnTo>
                      <a:pt x="12577" y="18309"/>
                    </a:lnTo>
                    <a:lnTo>
                      <a:pt x="11084" y="18309"/>
                    </a:lnTo>
                    <a:lnTo>
                      <a:pt x="11084" y="16805"/>
                    </a:lnTo>
                    <a:close/>
                    <a:moveTo>
                      <a:pt x="14256" y="16805"/>
                    </a:moveTo>
                    <a:lnTo>
                      <a:pt x="14256" y="18309"/>
                    </a:lnTo>
                    <a:lnTo>
                      <a:pt x="12763" y="18309"/>
                    </a:lnTo>
                    <a:lnTo>
                      <a:pt x="12763" y="16805"/>
                    </a:lnTo>
                    <a:close/>
                    <a:moveTo>
                      <a:pt x="15934" y="16805"/>
                    </a:moveTo>
                    <a:lnTo>
                      <a:pt x="15934" y="18309"/>
                    </a:lnTo>
                    <a:lnTo>
                      <a:pt x="14441" y="18309"/>
                    </a:lnTo>
                    <a:lnTo>
                      <a:pt x="14441" y="16805"/>
                    </a:lnTo>
                    <a:close/>
                    <a:moveTo>
                      <a:pt x="17623" y="16805"/>
                    </a:moveTo>
                    <a:lnTo>
                      <a:pt x="17623" y="18309"/>
                    </a:lnTo>
                    <a:lnTo>
                      <a:pt x="16119" y="18309"/>
                    </a:lnTo>
                    <a:lnTo>
                      <a:pt x="16119" y="16805"/>
                    </a:lnTo>
                    <a:close/>
                    <a:moveTo>
                      <a:pt x="19302" y="16805"/>
                    </a:moveTo>
                    <a:lnTo>
                      <a:pt x="19302" y="18309"/>
                    </a:lnTo>
                    <a:lnTo>
                      <a:pt x="17798" y="18309"/>
                    </a:lnTo>
                    <a:lnTo>
                      <a:pt x="17798" y="16805"/>
                    </a:lnTo>
                    <a:close/>
                    <a:moveTo>
                      <a:pt x="20980" y="16805"/>
                    </a:moveTo>
                    <a:lnTo>
                      <a:pt x="20980" y="18309"/>
                    </a:lnTo>
                    <a:lnTo>
                      <a:pt x="19432" y="18309"/>
                    </a:lnTo>
                    <a:lnTo>
                      <a:pt x="19432" y="16805"/>
                    </a:lnTo>
                    <a:close/>
                    <a:moveTo>
                      <a:pt x="22658" y="16805"/>
                    </a:moveTo>
                    <a:lnTo>
                      <a:pt x="22658" y="18309"/>
                    </a:lnTo>
                    <a:lnTo>
                      <a:pt x="21111" y="18309"/>
                    </a:lnTo>
                    <a:lnTo>
                      <a:pt x="21111" y="16805"/>
                    </a:lnTo>
                    <a:close/>
                    <a:moveTo>
                      <a:pt x="24337" y="16805"/>
                    </a:moveTo>
                    <a:lnTo>
                      <a:pt x="24337" y="18309"/>
                    </a:lnTo>
                    <a:lnTo>
                      <a:pt x="22800" y="18309"/>
                    </a:lnTo>
                    <a:lnTo>
                      <a:pt x="22800" y="16805"/>
                    </a:lnTo>
                    <a:close/>
                    <a:moveTo>
                      <a:pt x="25971" y="16805"/>
                    </a:moveTo>
                    <a:lnTo>
                      <a:pt x="25971" y="18309"/>
                    </a:lnTo>
                    <a:lnTo>
                      <a:pt x="24478" y="18309"/>
                    </a:lnTo>
                    <a:lnTo>
                      <a:pt x="24478" y="16805"/>
                    </a:lnTo>
                    <a:close/>
                    <a:moveTo>
                      <a:pt x="27650" y="16805"/>
                    </a:moveTo>
                    <a:lnTo>
                      <a:pt x="27650" y="18309"/>
                    </a:lnTo>
                    <a:lnTo>
                      <a:pt x="26157" y="18309"/>
                    </a:lnTo>
                    <a:lnTo>
                      <a:pt x="26157" y="16805"/>
                    </a:lnTo>
                    <a:close/>
                    <a:moveTo>
                      <a:pt x="29339" y="16805"/>
                    </a:moveTo>
                    <a:lnTo>
                      <a:pt x="29339" y="18309"/>
                    </a:lnTo>
                    <a:lnTo>
                      <a:pt x="27835" y="18309"/>
                    </a:lnTo>
                    <a:lnTo>
                      <a:pt x="27835" y="16805"/>
                    </a:lnTo>
                    <a:close/>
                    <a:moveTo>
                      <a:pt x="31017" y="16805"/>
                    </a:moveTo>
                    <a:lnTo>
                      <a:pt x="31017" y="18309"/>
                    </a:lnTo>
                    <a:lnTo>
                      <a:pt x="29513" y="18309"/>
                    </a:lnTo>
                    <a:lnTo>
                      <a:pt x="29513" y="16805"/>
                    </a:lnTo>
                    <a:close/>
                    <a:moveTo>
                      <a:pt x="32695" y="16805"/>
                    </a:moveTo>
                    <a:lnTo>
                      <a:pt x="32695" y="18309"/>
                    </a:lnTo>
                    <a:lnTo>
                      <a:pt x="31191" y="18309"/>
                    </a:lnTo>
                    <a:lnTo>
                      <a:pt x="31191" y="16805"/>
                    </a:lnTo>
                    <a:close/>
                    <a:moveTo>
                      <a:pt x="34374" y="16805"/>
                    </a:moveTo>
                    <a:lnTo>
                      <a:pt x="34374" y="18309"/>
                    </a:lnTo>
                    <a:lnTo>
                      <a:pt x="32881" y="18309"/>
                    </a:lnTo>
                    <a:lnTo>
                      <a:pt x="32881" y="16805"/>
                    </a:lnTo>
                    <a:close/>
                    <a:moveTo>
                      <a:pt x="36052" y="16805"/>
                    </a:moveTo>
                    <a:lnTo>
                      <a:pt x="36052" y="18309"/>
                    </a:lnTo>
                    <a:lnTo>
                      <a:pt x="34559" y="18309"/>
                    </a:lnTo>
                    <a:lnTo>
                      <a:pt x="34559" y="16805"/>
                    </a:lnTo>
                    <a:close/>
                    <a:moveTo>
                      <a:pt x="2540" y="18483"/>
                    </a:moveTo>
                    <a:lnTo>
                      <a:pt x="2540" y="19028"/>
                    </a:lnTo>
                    <a:lnTo>
                      <a:pt x="2540" y="19987"/>
                    </a:lnTo>
                    <a:lnTo>
                      <a:pt x="1004" y="19987"/>
                    </a:lnTo>
                    <a:lnTo>
                      <a:pt x="1004" y="19028"/>
                    </a:lnTo>
                    <a:lnTo>
                      <a:pt x="1004" y="18483"/>
                    </a:lnTo>
                    <a:close/>
                    <a:moveTo>
                      <a:pt x="4218" y="18483"/>
                    </a:moveTo>
                    <a:lnTo>
                      <a:pt x="4218" y="19028"/>
                    </a:lnTo>
                    <a:lnTo>
                      <a:pt x="4218" y="19987"/>
                    </a:lnTo>
                    <a:lnTo>
                      <a:pt x="2682" y="19987"/>
                    </a:lnTo>
                    <a:lnTo>
                      <a:pt x="2682" y="19028"/>
                    </a:lnTo>
                    <a:lnTo>
                      <a:pt x="2682" y="18483"/>
                    </a:lnTo>
                    <a:close/>
                    <a:moveTo>
                      <a:pt x="5853" y="18483"/>
                    </a:moveTo>
                    <a:lnTo>
                      <a:pt x="5853" y="19028"/>
                    </a:lnTo>
                    <a:lnTo>
                      <a:pt x="5853" y="19987"/>
                    </a:lnTo>
                    <a:lnTo>
                      <a:pt x="4360" y="19987"/>
                    </a:lnTo>
                    <a:lnTo>
                      <a:pt x="4360" y="19028"/>
                    </a:lnTo>
                    <a:lnTo>
                      <a:pt x="4360" y="18483"/>
                    </a:lnTo>
                    <a:close/>
                    <a:moveTo>
                      <a:pt x="7542" y="18483"/>
                    </a:moveTo>
                    <a:lnTo>
                      <a:pt x="7542" y="19028"/>
                    </a:lnTo>
                    <a:lnTo>
                      <a:pt x="7542" y="19987"/>
                    </a:lnTo>
                    <a:lnTo>
                      <a:pt x="6038" y="19987"/>
                    </a:lnTo>
                    <a:lnTo>
                      <a:pt x="6038" y="19028"/>
                    </a:lnTo>
                    <a:lnTo>
                      <a:pt x="6038" y="18483"/>
                    </a:lnTo>
                    <a:close/>
                    <a:moveTo>
                      <a:pt x="9221" y="18483"/>
                    </a:moveTo>
                    <a:lnTo>
                      <a:pt x="9221" y="19028"/>
                    </a:lnTo>
                    <a:lnTo>
                      <a:pt x="9221" y="19987"/>
                    </a:lnTo>
                    <a:lnTo>
                      <a:pt x="7717" y="19987"/>
                    </a:lnTo>
                    <a:lnTo>
                      <a:pt x="7717" y="19028"/>
                    </a:lnTo>
                    <a:lnTo>
                      <a:pt x="7717" y="18483"/>
                    </a:lnTo>
                    <a:close/>
                    <a:moveTo>
                      <a:pt x="10899" y="18483"/>
                    </a:moveTo>
                    <a:lnTo>
                      <a:pt x="10899" y="19028"/>
                    </a:lnTo>
                    <a:lnTo>
                      <a:pt x="10899" y="19987"/>
                    </a:lnTo>
                    <a:lnTo>
                      <a:pt x="9395" y="19987"/>
                    </a:lnTo>
                    <a:lnTo>
                      <a:pt x="9395" y="19028"/>
                    </a:lnTo>
                    <a:lnTo>
                      <a:pt x="9395" y="18483"/>
                    </a:lnTo>
                    <a:close/>
                    <a:moveTo>
                      <a:pt x="12577" y="18483"/>
                    </a:moveTo>
                    <a:lnTo>
                      <a:pt x="12577" y="19028"/>
                    </a:lnTo>
                    <a:lnTo>
                      <a:pt x="12577" y="19987"/>
                    </a:lnTo>
                    <a:lnTo>
                      <a:pt x="11084" y="19987"/>
                    </a:lnTo>
                    <a:lnTo>
                      <a:pt x="11084" y="19028"/>
                    </a:lnTo>
                    <a:lnTo>
                      <a:pt x="11084" y="18483"/>
                    </a:lnTo>
                    <a:close/>
                    <a:moveTo>
                      <a:pt x="14256" y="18483"/>
                    </a:moveTo>
                    <a:lnTo>
                      <a:pt x="14256" y="19028"/>
                    </a:lnTo>
                    <a:lnTo>
                      <a:pt x="14256" y="19987"/>
                    </a:lnTo>
                    <a:lnTo>
                      <a:pt x="12763" y="19987"/>
                    </a:lnTo>
                    <a:lnTo>
                      <a:pt x="12763" y="19028"/>
                    </a:lnTo>
                    <a:lnTo>
                      <a:pt x="12763" y="18483"/>
                    </a:lnTo>
                    <a:close/>
                    <a:moveTo>
                      <a:pt x="15934" y="18483"/>
                    </a:moveTo>
                    <a:lnTo>
                      <a:pt x="15934" y="19028"/>
                    </a:lnTo>
                    <a:lnTo>
                      <a:pt x="15934" y="19987"/>
                    </a:lnTo>
                    <a:lnTo>
                      <a:pt x="14441" y="19987"/>
                    </a:lnTo>
                    <a:lnTo>
                      <a:pt x="14441" y="19028"/>
                    </a:lnTo>
                    <a:lnTo>
                      <a:pt x="14441" y="18483"/>
                    </a:lnTo>
                    <a:close/>
                    <a:moveTo>
                      <a:pt x="17623" y="18483"/>
                    </a:moveTo>
                    <a:lnTo>
                      <a:pt x="17623" y="19028"/>
                    </a:lnTo>
                    <a:lnTo>
                      <a:pt x="17623" y="19987"/>
                    </a:lnTo>
                    <a:lnTo>
                      <a:pt x="16119" y="19987"/>
                    </a:lnTo>
                    <a:lnTo>
                      <a:pt x="16119" y="19028"/>
                    </a:lnTo>
                    <a:lnTo>
                      <a:pt x="16119" y="18483"/>
                    </a:lnTo>
                    <a:close/>
                    <a:moveTo>
                      <a:pt x="19302" y="18483"/>
                    </a:moveTo>
                    <a:lnTo>
                      <a:pt x="19302" y="19028"/>
                    </a:lnTo>
                    <a:lnTo>
                      <a:pt x="19302" y="19987"/>
                    </a:lnTo>
                    <a:lnTo>
                      <a:pt x="17798" y="19987"/>
                    </a:lnTo>
                    <a:lnTo>
                      <a:pt x="17798" y="19028"/>
                    </a:lnTo>
                    <a:lnTo>
                      <a:pt x="17798" y="18483"/>
                    </a:lnTo>
                    <a:close/>
                    <a:moveTo>
                      <a:pt x="20980" y="18483"/>
                    </a:moveTo>
                    <a:lnTo>
                      <a:pt x="20980" y="19028"/>
                    </a:lnTo>
                    <a:lnTo>
                      <a:pt x="20980" y="19987"/>
                    </a:lnTo>
                    <a:lnTo>
                      <a:pt x="19432" y="19987"/>
                    </a:lnTo>
                    <a:lnTo>
                      <a:pt x="19432" y="19028"/>
                    </a:lnTo>
                    <a:lnTo>
                      <a:pt x="19432" y="18483"/>
                    </a:lnTo>
                    <a:close/>
                    <a:moveTo>
                      <a:pt x="22658" y="18483"/>
                    </a:moveTo>
                    <a:lnTo>
                      <a:pt x="22658" y="19028"/>
                    </a:lnTo>
                    <a:lnTo>
                      <a:pt x="22658" y="19987"/>
                    </a:lnTo>
                    <a:lnTo>
                      <a:pt x="21111" y="19987"/>
                    </a:lnTo>
                    <a:lnTo>
                      <a:pt x="21111" y="19028"/>
                    </a:lnTo>
                    <a:lnTo>
                      <a:pt x="21111" y="18483"/>
                    </a:lnTo>
                    <a:close/>
                    <a:moveTo>
                      <a:pt x="24337" y="18483"/>
                    </a:moveTo>
                    <a:lnTo>
                      <a:pt x="24337" y="19028"/>
                    </a:lnTo>
                    <a:lnTo>
                      <a:pt x="24337" y="19987"/>
                    </a:lnTo>
                    <a:lnTo>
                      <a:pt x="22800" y="19987"/>
                    </a:lnTo>
                    <a:lnTo>
                      <a:pt x="22800" y="19028"/>
                    </a:lnTo>
                    <a:lnTo>
                      <a:pt x="22800" y="18483"/>
                    </a:lnTo>
                    <a:close/>
                    <a:moveTo>
                      <a:pt x="25971" y="18483"/>
                    </a:moveTo>
                    <a:lnTo>
                      <a:pt x="25971" y="19028"/>
                    </a:lnTo>
                    <a:lnTo>
                      <a:pt x="25971" y="19987"/>
                    </a:lnTo>
                    <a:lnTo>
                      <a:pt x="24478" y="19987"/>
                    </a:lnTo>
                    <a:lnTo>
                      <a:pt x="24478" y="19028"/>
                    </a:lnTo>
                    <a:lnTo>
                      <a:pt x="24478" y="18483"/>
                    </a:lnTo>
                    <a:close/>
                    <a:moveTo>
                      <a:pt x="27650" y="18483"/>
                    </a:moveTo>
                    <a:lnTo>
                      <a:pt x="27650" y="19028"/>
                    </a:lnTo>
                    <a:lnTo>
                      <a:pt x="27650" y="19987"/>
                    </a:lnTo>
                    <a:lnTo>
                      <a:pt x="26157" y="19987"/>
                    </a:lnTo>
                    <a:lnTo>
                      <a:pt x="26157" y="19028"/>
                    </a:lnTo>
                    <a:lnTo>
                      <a:pt x="26157" y="18483"/>
                    </a:lnTo>
                    <a:close/>
                    <a:moveTo>
                      <a:pt x="29339" y="18483"/>
                    </a:moveTo>
                    <a:lnTo>
                      <a:pt x="29339" y="19028"/>
                    </a:lnTo>
                    <a:lnTo>
                      <a:pt x="29339" y="19987"/>
                    </a:lnTo>
                    <a:lnTo>
                      <a:pt x="27835" y="19987"/>
                    </a:lnTo>
                    <a:lnTo>
                      <a:pt x="27835" y="19028"/>
                    </a:lnTo>
                    <a:lnTo>
                      <a:pt x="27835" y="18483"/>
                    </a:lnTo>
                    <a:close/>
                    <a:moveTo>
                      <a:pt x="31017" y="18483"/>
                    </a:moveTo>
                    <a:lnTo>
                      <a:pt x="31017" y="19028"/>
                    </a:lnTo>
                    <a:lnTo>
                      <a:pt x="31017" y="19987"/>
                    </a:lnTo>
                    <a:lnTo>
                      <a:pt x="29513" y="19987"/>
                    </a:lnTo>
                    <a:lnTo>
                      <a:pt x="29513" y="19028"/>
                    </a:lnTo>
                    <a:lnTo>
                      <a:pt x="29513" y="18483"/>
                    </a:lnTo>
                    <a:close/>
                    <a:moveTo>
                      <a:pt x="32695" y="18483"/>
                    </a:moveTo>
                    <a:lnTo>
                      <a:pt x="32695" y="19028"/>
                    </a:lnTo>
                    <a:lnTo>
                      <a:pt x="32695" y="19987"/>
                    </a:lnTo>
                    <a:lnTo>
                      <a:pt x="31191" y="19987"/>
                    </a:lnTo>
                    <a:lnTo>
                      <a:pt x="31191" y="19028"/>
                    </a:lnTo>
                    <a:lnTo>
                      <a:pt x="31191" y="18483"/>
                    </a:lnTo>
                    <a:close/>
                    <a:moveTo>
                      <a:pt x="34374" y="18483"/>
                    </a:moveTo>
                    <a:lnTo>
                      <a:pt x="34374" y="19028"/>
                    </a:lnTo>
                    <a:lnTo>
                      <a:pt x="34374" y="19987"/>
                    </a:lnTo>
                    <a:lnTo>
                      <a:pt x="32881" y="19987"/>
                    </a:lnTo>
                    <a:lnTo>
                      <a:pt x="32881" y="19028"/>
                    </a:lnTo>
                    <a:lnTo>
                      <a:pt x="32881" y="18483"/>
                    </a:lnTo>
                    <a:close/>
                    <a:moveTo>
                      <a:pt x="36052" y="18483"/>
                    </a:moveTo>
                    <a:lnTo>
                      <a:pt x="36052" y="19028"/>
                    </a:lnTo>
                    <a:lnTo>
                      <a:pt x="36052" y="19987"/>
                    </a:lnTo>
                    <a:lnTo>
                      <a:pt x="34559" y="19987"/>
                    </a:lnTo>
                    <a:lnTo>
                      <a:pt x="34559" y="19028"/>
                    </a:lnTo>
                    <a:lnTo>
                      <a:pt x="34559" y="18483"/>
                    </a:lnTo>
                    <a:close/>
                    <a:moveTo>
                      <a:pt x="2540" y="20162"/>
                    </a:moveTo>
                    <a:lnTo>
                      <a:pt x="2540" y="21666"/>
                    </a:lnTo>
                    <a:lnTo>
                      <a:pt x="1004" y="21666"/>
                    </a:lnTo>
                    <a:lnTo>
                      <a:pt x="1004" y="20162"/>
                    </a:lnTo>
                    <a:close/>
                    <a:moveTo>
                      <a:pt x="4218" y="20162"/>
                    </a:moveTo>
                    <a:lnTo>
                      <a:pt x="4218" y="21666"/>
                    </a:lnTo>
                    <a:lnTo>
                      <a:pt x="2682" y="21666"/>
                    </a:lnTo>
                    <a:lnTo>
                      <a:pt x="2682" y="20162"/>
                    </a:lnTo>
                    <a:close/>
                    <a:moveTo>
                      <a:pt x="5853" y="20162"/>
                    </a:moveTo>
                    <a:lnTo>
                      <a:pt x="5853" y="21666"/>
                    </a:lnTo>
                    <a:lnTo>
                      <a:pt x="4360" y="21666"/>
                    </a:lnTo>
                    <a:lnTo>
                      <a:pt x="4360" y="20162"/>
                    </a:lnTo>
                    <a:close/>
                    <a:moveTo>
                      <a:pt x="7542" y="20162"/>
                    </a:moveTo>
                    <a:lnTo>
                      <a:pt x="7542" y="21666"/>
                    </a:lnTo>
                    <a:lnTo>
                      <a:pt x="6038" y="21666"/>
                    </a:lnTo>
                    <a:lnTo>
                      <a:pt x="6038" y="20162"/>
                    </a:lnTo>
                    <a:close/>
                    <a:moveTo>
                      <a:pt x="9221" y="20162"/>
                    </a:moveTo>
                    <a:lnTo>
                      <a:pt x="9221" y="21666"/>
                    </a:lnTo>
                    <a:lnTo>
                      <a:pt x="7717" y="21666"/>
                    </a:lnTo>
                    <a:lnTo>
                      <a:pt x="7717" y="20162"/>
                    </a:lnTo>
                    <a:close/>
                    <a:moveTo>
                      <a:pt x="10899" y="20162"/>
                    </a:moveTo>
                    <a:lnTo>
                      <a:pt x="10899" y="21666"/>
                    </a:lnTo>
                    <a:lnTo>
                      <a:pt x="9395" y="21666"/>
                    </a:lnTo>
                    <a:lnTo>
                      <a:pt x="9395" y="20162"/>
                    </a:lnTo>
                    <a:close/>
                    <a:moveTo>
                      <a:pt x="12577" y="20162"/>
                    </a:moveTo>
                    <a:lnTo>
                      <a:pt x="12577" y="21666"/>
                    </a:lnTo>
                    <a:lnTo>
                      <a:pt x="11084" y="21666"/>
                    </a:lnTo>
                    <a:lnTo>
                      <a:pt x="11084" y="20162"/>
                    </a:lnTo>
                    <a:close/>
                    <a:moveTo>
                      <a:pt x="14256" y="20162"/>
                    </a:moveTo>
                    <a:lnTo>
                      <a:pt x="14256" y="21666"/>
                    </a:lnTo>
                    <a:lnTo>
                      <a:pt x="12763" y="21666"/>
                    </a:lnTo>
                    <a:lnTo>
                      <a:pt x="12763" y="20162"/>
                    </a:lnTo>
                    <a:close/>
                    <a:moveTo>
                      <a:pt x="15934" y="20162"/>
                    </a:moveTo>
                    <a:lnTo>
                      <a:pt x="15934" y="21666"/>
                    </a:lnTo>
                    <a:lnTo>
                      <a:pt x="14441" y="21666"/>
                    </a:lnTo>
                    <a:lnTo>
                      <a:pt x="14441" y="20162"/>
                    </a:lnTo>
                    <a:close/>
                    <a:moveTo>
                      <a:pt x="17623" y="20162"/>
                    </a:moveTo>
                    <a:lnTo>
                      <a:pt x="17623" y="21666"/>
                    </a:lnTo>
                    <a:lnTo>
                      <a:pt x="16119" y="21666"/>
                    </a:lnTo>
                    <a:lnTo>
                      <a:pt x="16119" y="20162"/>
                    </a:lnTo>
                    <a:close/>
                    <a:moveTo>
                      <a:pt x="19302" y="20162"/>
                    </a:moveTo>
                    <a:lnTo>
                      <a:pt x="19302" y="21666"/>
                    </a:lnTo>
                    <a:lnTo>
                      <a:pt x="17798" y="21666"/>
                    </a:lnTo>
                    <a:lnTo>
                      <a:pt x="17798" y="20162"/>
                    </a:lnTo>
                    <a:close/>
                    <a:moveTo>
                      <a:pt x="20980" y="20162"/>
                    </a:moveTo>
                    <a:lnTo>
                      <a:pt x="20980" y="21666"/>
                    </a:lnTo>
                    <a:lnTo>
                      <a:pt x="19432" y="21666"/>
                    </a:lnTo>
                    <a:lnTo>
                      <a:pt x="19432" y="20162"/>
                    </a:lnTo>
                    <a:close/>
                    <a:moveTo>
                      <a:pt x="22658" y="20162"/>
                    </a:moveTo>
                    <a:lnTo>
                      <a:pt x="22658" y="21666"/>
                    </a:lnTo>
                    <a:lnTo>
                      <a:pt x="21111" y="21666"/>
                    </a:lnTo>
                    <a:lnTo>
                      <a:pt x="21111" y="20162"/>
                    </a:lnTo>
                    <a:close/>
                    <a:moveTo>
                      <a:pt x="24337" y="20162"/>
                    </a:moveTo>
                    <a:lnTo>
                      <a:pt x="24337" y="21666"/>
                    </a:lnTo>
                    <a:lnTo>
                      <a:pt x="22800" y="21666"/>
                    </a:lnTo>
                    <a:lnTo>
                      <a:pt x="22800" y="20162"/>
                    </a:lnTo>
                    <a:close/>
                    <a:moveTo>
                      <a:pt x="25971" y="20162"/>
                    </a:moveTo>
                    <a:lnTo>
                      <a:pt x="25971" y="21666"/>
                    </a:lnTo>
                    <a:lnTo>
                      <a:pt x="24478" y="21666"/>
                    </a:lnTo>
                    <a:lnTo>
                      <a:pt x="24478" y="20162"/>
                    </a:lnTo>
                    <a:close/>
                    <a:moveTo>
                      <a:pt x="27650" y="20162"/>
                    </a:moveTo>
                    <a:lnTo>
                      <a:pt x="27650" y="21666"/>
                    </a:lnTo>
                    <a:lnTo>
                      <a:pt x="26157" y="21666"/>
                    </a:lnTo>
                    <a:lnTo>
                      <a:pt x="26157" y="20162"/>
                    </a:lnTo>
                    <a:close/>
                    <a:moveTo>
                      <a:pt x="29339" y="20162"/>
                    </a:moveTo>
                    <a:lnTo>
                      <a:pt x="29339" y="21666"/>
                    </a:lnTo>
                    <a:lnTo>
                      <a:pt x="27835" y="21666"/>
                    </a:lnTo>
                    <a:lnTo>
                      <a:pt x="27835" y="20162"/>
                    </a:lnTo>
                    <a:close/>
                    <a:moveTo>
                      <a:pt x="31017" y="20162"/>
                    </a:moveTo>
                    <a:lnTo>
                      <a:pt x="31017" y="21666"/>
                    </a:lnTo>
                    <a:lnTo>
                      <a:pt x="29513" y="21666"/>
                    </a:lnTo>
                    <a:lnTo>
                      <a:pt x="29513" y="20162"/>
                    </a:lnTo>
                    <a:close/>
                    <a:moveTo>
                      <a:pt x="32695" y="20162"/>
                    </a:moveTo>
                    <a:lnTo>
                      <a:pt x="32695" y="21666"/>
                    </a:lnTo>
                    <a:lnTo>
                      <a:pt x="31191" y="21666"/>
                    </a:lnTo>
                    <a:lnTo>
                      <a:pt x="31191" y="20162"/>
                    </a:lnTo>
                    <a:close/>
                    <a:moveTo>
                      <a:pt x="34374" y="20162"/>
                    </a:moveTo>
                    <a:lnTo>
                      <a:pt x="34374" y="21666"/>
                    </a:lnTo>
                    <a:lnTo>
                      <a:pt x="32881" y="21666"/>
                    </a:lnTo>
                    <a:lnTo>
                      <a:pt x="32881" y="20162"/>
                    </a:lnTo>
                    <a:close/>
                    <a:moveTo>
                      <a:pt x="36052" y="20162"/>
                    </a:moveTo>
                    <a:lnTo>
                      <a:pt x="36052" y="21666"/>
                    </a:lnTo>
                    <a:lnTo>
                      <a:pt x="34559" y="21666"/>
                    </a:lnTo>
                    <a:lnTo>
                      <a:pt x="34559" y="20162"/>
                    </a:lnTo>
                    <a:close/>
                    <a:moveTo>
                      <a:pt x="2540" y="21851"/>
                    </a:moveTo>
                    <a:lnTo>
                      <a:pt x="2540" y="23344"/>
                    </a:lnTo>
                    <a:lnTo>
                      <a:pt x="1004" y="23344"/>
                    </a:lnTo>
                    <a:lnTo>
                      <a:pt x="1004" y="21851"/>
                    </a:lnTo>
                    <a:close/>
                    <a:moveTo>
                      <a:pt x="4218" y="21851"/>
                    </a:moveTo>
                    <a:lnTo>
                      <a:pt x="4218" y="23344"/>
                    </a:lnTo>
                    <a:lnTo>
                      <a:pt x="2682" y="23344"/>
                    </a:lnTo>
                    <a:lnTo>
                      <a:pt x="2682" y="21851"/>
                    </a:lnTo>
                    <a:close/>
                    <a:moveTo>
                      <a:pt x="5853" y="21851"/>
                    </a:moveTo>
                    <a:lnTo>
                      <a:pt x="5853" y="23344"/>
                    </a:lnTo>
                    <a:lnTo>
                      <a:pt x="4360" y="23344"/>
                    </a:lnTo>
                    <a:lnTo>
                      <a:pt x="4360" y="21851"/>
                    </a:lnTo>
                    <a:close/>
                    <a:moveTo>
                      <a:pt x="7542" y="21851"/>
                    </a:moveTo>
                    <a:lnTo>
                      <a:pt x="7542" y="23344"/>
                    </a:lnTo>
                    <a:lnTo>
                      <a:pt x="6038" y="23344"/>
                    </a:lnTo>
                    <a:lnTo>
                      <a:pt x="6038" y="21851"/>
                    </a:lnTo>
                    <a:close/>
                    <a:moveTo>
                      <a:pt x="9221" y="21851"/>
                    </a:moveTo>
                    <a:lnTo>
                      <a:pt x="9221" y="23344"/>
                    </a:lnTo>
                    <a:lnTo>
                      <a:pt x="7717" y="23344"/>
                    </a:lnTo>
                    <a:lnTo>
                      <a:pt x="7717" y="21851"/>
                    </a:lnTo>
                    <a:close/>
                    <a:moveTo>
                      <a:pt x="10899" y="21851"/>
                    </a:moveTo>
                    <a:lnTo>
                      <a:pt x="10899" y="23344"/>
                    </a:lnTo>
                    <a:lnTo>
                      <a:pt x="9395" y="23344"/>
                    </a:lnTo>
                    <a:lnTo>
                      <a:pt x="9395" y="21851"/>
                    </a:lnTo>
                    <a:close/>
                    <a:moveTo>
                      <a:pt x="12577" y="21851"/>
                    </a:moveTo>
                    <a:lnTo>
                      <a:pt x="12577" y="23344"/>
                    </a:lnTo>
                    <a:lnTo>
                      <a:pt x="11084" y="23344"/>
                    </a:lnTo>
                    <a:lnTo>
                      <a:pt x="11084" y="21851"/>
                    </a:lnTo>
                    <a:close/>
                    <a:moveTo>
                      <a:pt x="14256" y="21851"/>
                    </a:moveTo>
                    <a:lnTo>
                      <a:pt x="14256" y="23344"/>
                    </a:lnTo>
                    <a:lnTo>
                      <a:pt x="12763" y="23344"/>
                    </a:lnTo>
                    <a:lnTo>
                      <a:pt x="12763" y="21851"/>
                    </a:lnTo>
                    <a:close/>
                    <a:moveTo>
                      <a:pt x="15934" y="21851"/>
                    </a:moveTo>
                    <a:lnTo>
                      <a:pt x="15934" y="23344"/>
                    </a:lnTo>
                    <a:lnTo>
                      <a:pt x="14441" y="23344"/>
                    </a:lnTo>
                    <a:lnTo>
                      <a:pt x="14441" y="21851"/>
                    </a:lnTo>
                    <a:close/>
                    <a:moveTo>
                      <a:pt x="17623" y="21851"/>
                    </a:moveTo>
                    <a:lnTo>
                      <a:pt x="17623" y="23344"/>
                    </a:lnTo>
                    <a:lnTo>
                      <a:pt x="16119" y="23344"/>
                    </a:lnTo>
                    <a:lnTo>
                      <a:pt x="16119" y="21851"/>
                    </a:lnTo>
                    <a:close/>
                    <a:moveTo>
                      <a:pt x="19302" y="21851"/>
                    </a:moveTo>
                    <a:lnTo>
                      <a:pt x="19302" y="23344"/>
                    </a:lnTo>
                    <a:lnTo>
                      <a:pt x="17798" y="23344"/>
                    </a:lnTo>
                    <a:lnTo>
                      <a:pt x="17798" y="21851"/>
                    </a:lnTo>
                    <a:close/>
                    <a:moveTo>
                      <a:pt x="20980" y="21851"/>
                    </a:moveTo>
                    <a:lnTo>
                      <a:pt x="20980" y="23344"/>
                    </a:lnTo>
                    <a:lnTo>
                      <a:pt x="19432" y="23344"/>
                    </a:lnTo>
                    <a:lnTo>
                      <a:pt x="19432" y="21851"/>
                    </a:lnTo>
                    <a:close/>
                    <a:moveTo>
                      <a:pt x="22658" y="21851"/>
                    </a:moveTo>
                    <a:lnTo>
                      <a:pt x="22658" y="23344"/>
                    </a:lnTo>
                    <a:lnTo>
                      <a:pt x="21111" y="23344"/>
                    </a:lnTo>
                    <a:lnTo>
                      <a:pt x="21111" y="21851"/>
                    </a:lnTo>
                    <a:close/>
                    <a:moveTo>
                      <a:pt x="24337" y="21851"/>
                    </a:moveTo>
                    <a:lnTo>
                      <a:pt x="24337" y="23344"/>
                    </a:lnTo>
                    <a:lnTo>
                      <a:pt x="22800" y="23344"/>
                    </a:lnTo>
                    <a:lnTo>
                      <a:pt x="22800" y="21851"/>
                    </a:lnTo>
                    <a:close/>
                    <a:moveTo>
                      <a:pt x="25971" y="21851"/>
                    </a:moveTo>
                    <a:lnTo>
                      <a:pt x="25971" y="23344"/>
                    </a:lnTo>
                    <a:lnTo>
                      <a:pt x="24478" y="23344"/>
                    </a:lnTo>
                    <a:lnTo>
                      <a:pt x="24478" y="21851"/>
                    </a:lnTo>
                    <a:close/>
                    <a:moveTo>
                      <a:pt x="27650" y="21851"/>
                    </a:moveTo>
                    <a:lnTo>
                      <a:pt x="27650" y="23344"/>
                    </a:lnTo>
                    <a:lnTo>
                      <a:pt x="26157" y="23344"/>
                    </a:lnTo>
                    <a:lnTo>
                      <a:pt x="26157" y="21851"/>
                    </a:lnTo>
                    <a:close/>
                    <a:moveTo>
                      <a:pt x="29339" y="21851"/>
                    </a:moveTo>
                    <a:lnTo>
                      <a:pt x="29339" y="23344"/>
                    </a:lnTo>
                    <a:lnTo>
                      <a:pt x="27835" y="23344"/>
                    </a:lnTo>
                    <a:lnTo>
                      <a:pt x="27835" y="21851"/>
                    </a:lnTo>
                    <a:close/>
                    <a:moveTo>
                      <a:pt x="31017" y="21851"/>
                    </a:moveTo>
                    <a:lnTo>
                      <a:pt x="31017" y="23344"/>
                    </a:lnTo>
                    <a:lnTo>
                      <a:pt x="29513" y="23344"/>
                    </a:lnTo>
                    <a:lnTo>
                      <a:pt x="29513" y="21851"/>
                    </a:lnTo>
                    <a:close/>
                    <a:moveTo>
                      <a:pt x="32695" y="21851"/>
                    </a:moveTo>
                    <a:lnTo>
                      <a:pt x="32695" y="23344"/>
                    </a:lnTo>
                    <a:lnTo>
                      <a:pt x="31191" y="23344"/>
                    </a:lnTo>
                    <a:lnTo>
                      <a:pt x="31191" y="21851"/>
                    </a:lnTo>
                    <a:close/>
                    <a:moveTo>
                      <a:pt x="34374" y="21851"/>
                    </a:moveTo>
                    <a:lnTo>
                      <a:pt x="34374" y="23344"/>
                    </a:lnTo>
                    <a:lnTo>
                      <a:pt x="32881" y="23344"/>
                    </a:lnTo>
                    <a:lnTo>
                      <a:pt x="32881" y="21851"/>
                    </a:lnTo>
                    <a:close/>
                    <a:moveTo>
                      <a:pt x="36052" y="21851"/>
                    </a:moveTo>
                    <a:lnTo>
                      <a:pt x="36052" y="23344"/>
                    </a:lnTo>
                    <a:lnTo>
                      <a:pt x="34559" y="23344"/>
                    </a:lnTo>
                    <a:lnTo>
                      <a:pt x="34559" y="21851"/>
                    </a:lnTo>
                    <a:close/>
                    <a:moveTo>
                      <a:pt x="2540" y="23529"/>
                    </a:moveTo>
                    <a:lnTo>
                      <a:pt x="2540" y="25022"/>
                    </a:lnTo>
                    <a:lnTo>
                      <a:pt x="1004" y="25022"/>
                    </a:lnTo>
                    <a:lnTo>
                      <a:pt x="1004" y="23529"/>
                    </a:lnTo>
                    <a:close/>
                    <a:moveTo>
                      <a:pt x="4218" y="23529"/>
                    </a:moveTo>
                    <a:lnTo>
                      <a:pt x="4218" y="25022"/>
                    </a:lnTo>
                    <a:lnTo>
                      <a:pt x="2682" y="25022"/>
                    </a:lnTo>
                    <a:lnTo>
                      <a:pt x="2682" y="23529"/>
                    </a:lnTo>
                    <a:close/>
                    <a:moveTo>
                      <a:pt x="5853" y="23529"/>
                    </a:moveTo>
                    <a:lnTo>
                      <a:pt x="5853" y="25022"/>
                    </a:lnTo>
                    <a:lnTo>
                      <a:pt x="4360" y="25022"/>
                    </a:lnTo>
                    <a:lnTo>
                      <a:pt x="4360" y="23529"/>
                    </a:lnTo>
                    <a:close/>
                    <a:moveTo>
                      <a:pt x="7542" y="23529"/>
                    </a:moveTo>
                    <a:lnTo>
                      <a:pt x="7542" y="25022"/>
                    </a:lnTo>
                    <a:lnTo>
                      <a:pt x="6038" y="25022"/>
                    </a:lnTo>
                    <a:lnTo>
                      <a:pt x="6038" y="23529"/>
                    </a:lnTo>
                    <a:close/>
                    <a:moveTo>
                      <a:pt x="9221" y="23529"/>
                    </a:moveTo>
                    <a:lnTo>
                      <a:pt x="9221" y="25022"/>
                    </a:lnTo>
                    <a:lnTo>
                      <a:pt x="7717" y="25022"/>
                    </a:lnTo>
                    <a:lnTo>
                      <a:pt x="7717" y="23529"/>
                    </a:lnTo>
                    <a:close/>
                    <a:moveTo>
                      <a:pt x="10899" y="23529"/>
                    </a:moveTo>
                    <a:lnTo>
                      <a:pt x="10899" y="25022"/>
                    </a:lnTo>
                    <a:lnTo>
                      <a:pt x="9395" y="25022"/>
                    </a:lnTo>
                    <a:lnTo>
                      <a:pt x="9395" y="23529"/>
                    </a:lnTo>
                    <a:close/>
                    <a:moveTo>
                      <a:pt x="12577" y="23529"/>
                    </a:moveTo>
                    <a:lnTo>
                      <a:pt x="12577" y="25022"/>
                    </a:lnTo>
                    <a:lnTo>
                      <a:pt x="11084" y="25022"/>
                    </a:lnTo>
                    <a:lnTo>
                      <a:pt x="11084" y="23529"/>
                    </a:lnTo>
                    <a:close/>
                    <a:moveTo>
                      <a:pt x="14256" y="23529"/>
                    </a:moveTo>
                    <a:lnTo>
                      <a:pt x="14256" y="25022"/>
                    </a:lnTo>
                    <a:lnTo>
                      <a:pt x="12763" y="25022"/>
                    </a:lnTo>
                    <a:lnTo>
                      <a:pt x="12763" y="23529"/>
                    </a:lnTo>
                    <a:close/>
                    <a:moveTo>
                      <a:pt x="15934" y="23529"/>
                    </a:moveTo>
                    <a:lnTo>
                      <a:pt x="15934" y="25022"/>
                    </a:lnTo>
                    <a:lnTo>
                      <a:pt x="14441" y="25022"/>
                    </a:lnTo>
                    <a:lnTo>
                      <a:pt x="14441" y="23529"/>
                    </a:lnTo>
                    <a:close/>
                    <a:moveTo>
                      <a:pt x="17623" y="23529"/>
                    </a:moveTo>
                    <a:lnTo>
                      <a:pt x="17623" y="25022"/>
                    </a:lnTo>
                    <a:lnTo>
                      <a:pt x="16119" y="25022"/>
                    </a:lnTo>
                    <a:lnTo>
                      <a:pt x="16119" y="23529"/>
                    </a:lnTo>
                    <a:close/>
                    <a:moveTo>
                      <a:pt x="19302" y="23529"/>
                    </a:moveTo>
                    <a:lnTo>
                      <a:pt x="19302" y="25022"/>
                    </a:lnTo>
                    <a:lnTo>
                      <a:pt x="17798" y="25022"/>
                    </a:lnTo>
                    <a:lnTo>
                      <a:pt x="17798" y="23529"/>
                    </a:lnTo>
                    <a:close/>
                    <a:moveTo>
                      <a:pt x="20980" y="23529"/>
                    </a:moveTo>
                    <a:lnTo>
                      <a:pt x="20980" y="25022"/>
                    </a:lnTo>
                    <a:lnTo>
                      <a:pt x="19432" y="25022"/>
                    </a:lnTo>
                    <a:lnTo>
                      <a:pt x="19432" y="23529"/>
                    </a:lnTo>
                    <a:close/>
                    <a:moveTo>
                      <a:pt x="22658" y="23529"/>
                    </a:moveTo>
                    <a:lnTo>
                      <a:pt x="22658" y="25022"/>
                    </a:lnTo>
                    <a:lnTo>
                      <a:pt x="21111" y="25022"/>
                    </a:lnTo>
                    <a:lnTo>
                      <a:pt x="21111" y="23529"/>
                    </a:lnTo>
                    <a:close/>
                    <a:moveTo>
                      <a:pt x="24337" y="23529"/>
                    </a:moveTo>
                    <a:lnTo>
                      <a:pt x="24337" y="25022"/>
                    </a:lnTo>
                    <a:lnTo>
                      <a:pt x="22800" y="25022"/>
                    </a:lnTo>
                    <a:lnTo>
                      <a:pt x="22800" y="23529"/>
                    </a:lnTo>
                    <a:close/>
                    <a:moveTo>
                      <a:pt x="25971" y="23529"/>
                    </a:moveTo>
                    <a:lnTo>
                      <a:pt x="25971" y="25022"/>
                    </a:lnTo>
                    <a:lnTo>
                      <a:pt x="24478" y="25022"/>
                    </a:lnTo>
                    <a:lnTo>
                      <a:pt x="24478" y="23529"/>
                    </a:lnTo>
                    <a:close/>
                    <a:moveTo>
                      <a:pt x="27650" y="23529"/>
                    </a:moveTo>
                    <a:lnTo>
                      <a:pt x="27650" y="25022"/>
                    </a:lnTo>
                    <a:lnTo>
                      <a:pt x="26157" y="25022"/>
                    </a:lnTo>
                    <a:lnTo>
                      <a:pt x="26157" y="23529"/>
                    </a:lnTo>
                    <a:close/>
                    <a:moveTo>
                      <a:pt x="29339" y="23529"/>
                    </a:moveTo>
                    <a:lnTo>
                      <a:pt x="29339" y="25022"/>
                    </a:lnTo>
                    <a:lnTo>
                      <a:pt x="27835" y="25022"/>
                    </a:lnTo>
                    <a:lnTo>
                      <a:pt x="27835" y="23529"/>
                    </a:lnTo>
                    <a:close/>
                    <a:moveTo>
                      <a:pt x="31017" y="23529"/>
                    </a:moveTo>
                    <a:lnTo>
                      <a:pt x="31017" y="25022"/>
                    </a:lnTo>
                    <a:lnTo>
                      <a:pt x="29513" y="25022"/>
                    </a:lnTo>
                    <a:lnTo>
                      <a:pt x="29513" y="23529"/>
                    </a:lnTo>
                    <a:close/>
                    <a:moveTo>
                      <a:pt x="32695" y="23529"/>
                    </a:moveTo>
                    <a:lnTo>
                      <a:pt x="32695" y="25022"/>
                    </a:lnTo>
                    <a:lnTo>
                      <a:pt x="31191" y="25022"/>
                    </a:lnTo>
                    <a:lnTo>
                      <a:pt x="31191" y="23529"/>
                    </a:lnTo>
                    <a:close/>
                    <a:moveTo>
                      <a:pt x="34374" y="23529"/>
                    </a:moveTo>
                    <a:lnTo>
                      <a:pt x="34374" y="25022"/>
                    </a:lnTo>
                    <a:lnTo>
                      <a:pt x="32881" y="25022"/>
                    </a:lnTo>
                    <a:lnTo>
                      <a:pt x="32881" y="23529"/>
                    </a:lnTo>
                    <a:close/>
                    <a:moveTo>
                      <a:pt x="36052" y="23529"/>
                    </a:moveTo>
                    <a:lnTo>
                      <a:pt x="36052" y="25022"/>
                    </a:lnTo>
                    <a:lnTo>
                      <a:pt x="34559" y="25022"/>
                    </a:lnTo>
                    <a:lnTo>
                      <a:pt x="34559" y="23529"/>
                    </a:lnTo>
                    <a:close/>
                    <a:moveTo>
                      <a:pt x="2540" y="25207"/>
                    </a:moveTo>
                    <a:lnTo>
                      <a:pt x="2540" y="26701"/>
                    </a:lnTo>
                    <a:lnTo>
                      <a:pt x="1004" y="26701"/>
                    </a:lnTo>
                    <a:lnTo>
                      <a:pt x="1004" y="25207"/>
                    </a:lnTo>
                    <a:close/>
                    <a:moveTo>
                      <a:pt x="4218" y="25207"/>
                    </a:moveTo>
                    <a:lnTo>
                      <a:pt x="4218" y="26701"/>
                    </a:lnTo>
                    <a:lnTo>
                      <a:pt x="2682" y="26701"/>
                    </a:lnTo>
                    <a:lnTo>
                      <a:pt x="2682" y="25207"/>
                    </a:lnTo>
                    <a:close/>
                    <a:moveTo>
                      <a:pt x="5853" y="25207"/>
                    </a:moveTo>
                    <a:lnTo>
                      <a:pt x="5853" y="26701"/>
                    </a:lnTo>
                    <a:lnTo>
                      <a:pt x="4360" y="26701"/>
                    </a:lnTo>
                    <a:lnTo>
                      <a:pt x="4360" y="25207"/>
                    </a:lnTo>
                    <a:close/>
                    <a:moveTo>
                      <a:pt x="7542" y="25207"/>
                    </a:moveTo>
                    <a:lnTo>
                      <a:pt x="7542" y="26701"/>
                    </a:lnTo>
                    <a:lnTo>
                      <a:pt x="6038" y="26701"/>
                    </a:lnTo>
                    <a:lnTo>
                      <a:pt x="6038" y="25207"/>
                    </a:lnTo>
                    <a:close/>
                    <a:moveTo>
                      <a:pt x="9221" y="25207"/>
                    </a:moveTo>
                    <a:lnTo>
                      <a:pt x="9221" y="26701"/>
                    </a:lnTo>
                    <a:lnTo>
                      <a:pt x="7717" y="26701"/>
                    </a:lnTo>
                    <a:lnTo>
                      <a:pt x="7717" y="25207"/>
                    </a:lnTo>
                    <a:close/>
                    <a:moveTo>
                      <a:pt x="10899" y="25207"/>
                    </a:moveTo>
                    <a:lnTo>
                      <a:pt x="10899" y="26701"/>
                    </a:lnTo>
                    <a:lnTo>
                      <a:pt x="9395" y="26701"/>
                    </a:lnTo>
                    <a:lnTo>
                      <a:pt x="9395" y="25207"/>
                    </a:lnTo>
                    <a:close/>
                    <a:moveTo>
                      <a:pt x="12577" y="25207"/>
                    </a:moveTo>
                    <a:lnTo>
                      <a:pt x="12577" y="26701"/>
                    </a:lnTo>
                    <a:lnTo>
                      <a:pt x="11084" y="26701"/>
                    </a:lnTo>
                    <a:lnTo>
                      <a:pt x="11084" y="25207"/>
                    </a:lnTo>
                    <a:close/>
                    <a:moveTo>
                      <a:pt x="14256" y="25207"/>
                    </a:moveTo>
                    <a:lnTo>
                      <a:pt x="14256" y="26701"/>
                    </a:lnTo>
                    <a:lnTo>
                      <a:pt x="12763" y="26701"/>
                    </a:lnTo>
                    <a:lnTo>
                      <a:pt x="12763" y="25207"/>
                    </a:lnTo>
                    <a:close/>
                    <a:moveTo>
                      <a:pt x="15934" y="25207"/>
                    </a:moveTo>
                    <a:lnTo>
                      <a:pt x="15934" y="26701"/>
                    </a:lnTo>
                    <a:lnTo>
                      <a:pt x="14441" y="26701"/>
                    </a:lnTo>
                    <a:lnTo>
                      <a:pt x="14441" y="25207"/>
                    </a:lnTo>
                    <a:close/>
                    <a:moveTo>
                      <a:pt x="17623" y="25207"/>
                    </a:moveTo>
                    <a:lnTo>
                      <a:pt x="17623" y="26701"/>
                    </a:lnTo>
                    <a:lnTo>
                      <a:pt x="16119" y="26701"/>
                    </a:lnTo>
                    <a:lnTo>
                      <a:pt x="16119" y="25207"/>
                    </a:lnTo>
                    <a:close/>
                    <a:moveTo>
                      <a:pt x="19302" y="25207"/>
                    </a:moveTo>
                    <a:lnTo>
                      <a:pt x="19302" y="26701"/>
                    </a:lnTo>
                    <a:lnTo>
                      <a:pt x="17798" y="26701"/>
                    </a:lnTo>
                    <a:lnTo>
                      <a:pt x="17798" y="25207"/>
                    </a:lnTo>
                    <a:close/>
                    <a:moveTo>
                      <a:pt x="20980" y="25207"/>
                    </a:moveTo>
                    <a:lnTo>
                      <a:pt x="20980" y="26701"/>
                    </a:lnTo>
                    <a:lnTo>
                      <a:pt x="19432" y="26701"/>
                    </a:lnTo>
                    <a:lnTo>
                      <a:pt x="19432" y="25207"/>
                    </a:lnTo>
                    <a:close/>
                    <a:moveTo>
                      <a:pt x="22658" y="25207"/>
                    </a:moveTo>
                    <a:lnTo>
                      <a:pt x="22658" y="26701"/>
                    </a:lnTo>
                    <a:lnTo>
                      <a:pt x="21111" y="26701"/>
                    </a:lnTo>
                    <a:lnTo>
                      <a:pt x="21111" y="25207"/>
                    </a:lnTo>
                    <a:close/>
                    <a:moveTo>
                      <a:pt x="24337" y="25207"/>
                    </a:moveTo>
                    <a:lnTo>
                      <a:pt x="24337" y="26701"/>
                    </a:lnTo>
                    <a:lnTo>
                      <a:pt x="22800" y="26701"/>
                    </a:lnTo>
                    <a:lnTo>
                      <a:pt x="22800" y="25207"/>
                    </a:lnTo>
                    <a:close/>
                    <a:moveTo>
                      <a:pt x="25971" y="25207"/>
                    </a:moveTo>
                    <a:lnTo>
                      <a:pt x="25971" y="26701"/>
                    </a:lnTo>
                    <a:lnTo>
                      <a:pt x="24478" y="26701"/>
                    </a:lnTo>
                    <a:lnTo>
                      <a:pt x="24478" y="25207"/>
                    </a:lnTo>
                    <a:close/>
                    <a:moveTo>
                      <a:pt x="27650" y="25207"/>
                    </a:moveTo>
                    <a:lnTo>
                      <a:pt x="27650" y="26701"/>
                    </a:lnTo>
                    <a:lnTo>
                      <a:pt x="26157" y="26701"/>
                    </a:lnTo>
                    <a:lnTo>
                      <a:pt x="26157" y="25207"/>
                    </a:lnTo>
                    <a:close/>
                    <a:moveTo>
                      <a:pt x="29339" y="25207"/>
                    </a:moveTo>
                    <a:lnTo>
                      <a:pt x="29339" y="26701"/>
                    </a:lnTo>
                    <a:lnTo>
                      <a:pt x="27835" y="26701"/>
                    </a:lnTo>
                    <a:lnTo>
                      <a:pt x="27835" y="25207"/>
                    </a:lnTo>
                    <a:close/>
                    <a:moveTo>
                      <a:pt x="31017" y="25207"/>
                    </a:moveTo>
                    <a:lnTo>
                      <a:pt x="31017" y="26701"/>
                    </a:lnTo>
                    <a:lnTo>
                      <a:pt x="29513" y="26701"/>
                    </a:lnTo>
                    <a:lnTo>
                      <a:pt x="29513" y="25207"/>
                    </a:lnTo>
                    <a:close/>
                    <a:moveTo>
                      <a:pt x="32695" y="25207"/>
                    </a:moveTo>
                    <a:lnTo>
                      <a:pt x="32695" y="26701"/>
                    </a:lnTo>
                    <a:lnTo>
                      <a:pt x="31191" y="26701"/>
                    </a:lnTo>
                    <a:lnTo>
                      <a:pt x="31191" y="25207"/>
                    </a:lnTo>
                    <a:close/>
                    <a:moveTo>
                      <a:pt x="34374" y="25207"/>
                    </a:moveTo>
                    <a:lnTo>
                      <a:pt x="34374" y="26701"/>
                    </a:lnTo>
                    <a:lnTo>
                      <a:pt x="32881" y="26701"/>
                    </a:lnTo>
                    <a:lnTo>
                      <a:pt x="32881" y="25207"/>
                    </a:lnTo>
                    <a:close/>
                    <a:moveTo>
                      <a:pt x="36052" y="25207"/>
                    </a:moveTo>
                    <a:lnTo>
                      <a:pt x="36052" y="26701"/>
                    </a:lnTo>
                    <a:lnTo>
                      <a:pt x="34559" y="26701"/>
                    </a:lnTo>
                    <a:lnTo>
                      <a:pt x="34559" y="25207"/>
                    </a:lnTo>
                    <a:close/>
                    <a:moveTo>
                      <a:pt x="2540" y="26886"/>
                    </a:moveTo>
                    <a:lnTo>
                      <a:pt x="2540" y="28390"/>
                    </a:lnTo>
                    <a:lnTo>
                      <a:pt x="1004" y="28390"/>
                    </a:lnTo>
                    <a:lnTo>
                      <a:pt x="1004" y="26886"/>
                    </a:lnTo>
                    <a:close/>
                    <a:moveTo>
                      <a:pt x="4218" y="26886"/>
                    </a:moveTo>
                    <a:lnTo>
                      <a:pt x="4218" y="28390"/>
                    </a:lnTo>
                    <a:lnTo>
                      <a:pt x="2682" y="28390"/>
                    </a:lnTo>
                    <a:lnTo>
                      <a:pt x="2682" y="26886"/>
                    </a:lnTo>
                    <a:close/>
                    <a:moveTo>
                      <a:pt x="5853" y="26886"/>
                    </a:moveTo>
                    <a:lnTo>
                      <a:pt x="5853" y="28390"/>
                    </a:lnTo>
                    <a:lnTo>
                      <a:pt x="4360" y="28390"/>
                    </a:lnTo>
                    <a:lnTo>
                      <a:pt x="4360" y="26886"/>
                    </a:lnTo>
                    <a:close/>
                    <a:moveTo>
                      <a:pt x="7542" y="26886"/>
                    </a:moveTo>
                    <a:lnTo>
                      <a:pt x="7542" y="28390"/>
                    </a:lnTo>
                    <a:lnTo>
                      <a:pt x="6038" y="28390"/>
                    </a:lnTo>
                    <a:lnTo>
                      <a:pt x="6038" y="26886"/>
                    </a:lnTo>
                    <a:close/>
                    <a:moveTo>
                      <a:pt x="9221" y="26886"/>
                    </a:moveTo>
                    <a:lnTo>
                      <a:pt x="9221" y="28390"/>
                    </a:lnTo>
                    <a:lnTo>
                      <a:pt x="7717" y="28390"/>
                    </a:lnTo>
                    <a:lnTo>
                      <a:pt x="7717" y="26886"/>
                    </a:lnTo>
                    <a:close/>
                    <a:moveTo>
                      <a:pt x="10899" y="26886"/>
                    </a:moveTo>
                    <a:lnTo>
                      <a:pt x="10899" y="28390"/>
                    </a:lnTo>
                    <a:lnTo>
                      <a:pt x="9395" y="28390"/>
                    </a:lnTo>
                    <a:lnTo>
                      <a:pt x="9395" y="26886"/>
                    </a:lnTo>
                    <a:close/>
                    <a:moveTo>
                      <a:pt x="12577" y="26886"/>
                    </a:moveTo>
                    <a:lnTo>
                      <a:pt x="12577" y="28390"/>
                    </a:lnTo>
                    <a:lnTo>
                      <a:pt x="11084" y="28390"/>
                    </a:lnTo>
                    <a:lnTo>
                      <a:pt x="11084" y="26886"/>
                    </a:lnTo>
                    <a:close/>
                    <a:moveTo>
                      <a:pt x="14256" y="26886"/>
                    </a:moveTo>
                    <a:lnTo>
                      <a:pt x="14256" y="28390"/>
                    </a:lnTo>
                    <a:lnTo>
                      <a:pt x="12763" y="28390"/>
                    </a:lnTo>
                    <a:lnTo>
                      <a:pt x="12763" y="26886"/>
                    </a:lnTo>
                    <a:close/>
                    <a:moveTo>
                      <a:pt x="15934" y="26886"/>
                    </a:moveTo>
                    <a:lnTo>
                      <a:pt x="15934" y="28390"/>
                    </a:lnTo>
                    <a:lnTo>
                      <a:pt x="14441" y="28390"/>
                    </a:lnTo>
                    <a:lnTo>
                      <a:pt x="14441" y="26886"/>
                    </a:lnTo>
                    <a:close/>
                    <a:moveTo>
                      <a:pt x="17623" y="26886"/>
                    </a:moveTo>
                    <a:lnTo>
                      <a:pt x="17623" y="28390"/>
                    </a:lnTo>
                    <a:lnTo>
                      <a:pt x="16119" y="28390"/>
                    </a:lnTo>
                    <a:lnTo>
                      <a:pt x="16119" y="26886"/>
                    </a:lnTo>
                    <a:close/>
                    <a:moveTo>
                      <a:pt x="19302" y="26886"/>
                    </a:moveTo>
                    <a:lnTo>
                      <a:pt x="19302" y="28390"/>
                    </a:lnTo>
                    <a:lnTo>
                      <a:pt x="17798" y="28390"/>
                    </a:lnTo>
                    <a:lnTo>
                      <a:pt x="17798" y="26886"/>
                    </a:lnTo>
                    <a:close/>
                    <a:moveTo>
                      <a:pt x="20980" y="26886"/>
                    </a:moveTo>
                    <a:lnTo>
                      <a:pt x="20980" y="28390"/>
                    </a:lnTo>
                    <a:lnTo>
                      <a:pt x="19432" y="28390"/>
                    </a:lnTo>
                    <a:lnTo>
                      <a:pt x="19432" y="26886"/>
                    </a:lnTo>
                    <a:close/>
                    <a:moveTo>
                      <a:pt x="22658" y="26886"/>
                    </a:moveTo>
                    <a:lnTo>
                      <a:pt x="22658" y="28390"/>
                    </a:lnTo>
                    <a:lnTo>
                      <a:pt x="21111" y="28390"/>
                    </a:lnTo>
                    <a:lnTo>
                      <a:pt x="21111" y="26886"/>
                    </a:lnTo>
                    <a:close/>
                    <a:moveTo>
                      <a:pt x="24337" y="26886"/>
                    </a:moveTo>
                    <a:lnTo>
                      <a:pt x="24337" y="28390"/>
                    </a:lnTo>
                    <a:lnTo>
                      <a:pt x="22800" y="28390"/>
                    </a:lnTo>
                    <a:lnTo>
                      <a:pt x="22800" y="26886"/>
                    </a:lnTo>
                    <a:close/>
                    <a:moveTo>
                      <a:pt x="25971" y="26886"/>
                    </a:moveTo>
                    <a:lnTo>
                      <a:pt x="25971" y="28390"/>
                    </a:lnTo>
                    <a:lnTo>
                      <a:pt x="24478" y="28390"/>
                    </a:lnTo>
                    <a:lnTo>
                      <a:pt x="24478" y="26886"/>
                    </a:lnTo>
                    <a:close/>
                    <a:moveTo>
                      <a:pt x="27650" y="26886"/>
                    </a:moveTo>
                    <a:lnTo>
                      <a:pt x="27650" y="28390"/>
                    </a:lnTo>
                    <a:lnTo>
                      <a:pt x="26157" y="28390"/>
                    </a:lnTo>
                    <a:lnTo>
                      <a:pt x="26157" y="26886"/>
                    </a:lnTo>
                    <a:close/>
                    <a:moveTo>
                      <a:pt x="29339" y="26886"/>
                    </a:moveTo>
                    <a:lnTo>
                      <a:pt x="29339" y="28390"/>
                    </a:lnTo>
                    <a:lnTo>
                      <a:pt x="27835" y="28390"/>
                    </a:lnTo>
                    <a:lnTo>
                      <a:pt x="27835" y="26886"/>
                    </a:lnTo>
                    <a:close/>
                    <a:moveTo>
                      <a:pt x="31017" y="26886"/>
                    </a:moveTo>
                    <a:lnTo>
                      <a:pt x="31017" y="28390"/>
                    </a:lnTo>
                    <a:lnTo>
                      <a:pt x="29513" y="28390"/>
                    </a:lnTo>
                    <a:lnTo>
                      <a:pt x="29513" y="26886"/>
                    </a:lnTo>
                    <a:close/>
                    <a:moveTo>
                      <a:pt x="32695" y="26886"/>
                    </a:moveTo>
                    <a:lnTo>
                      <a:pt x="32695" y="28390"/>
                    </a:lnTo>
                    <a:lnTo>
                      <a:pt x="31191" y="28390"/>
                    </a:lnTo>
                    <a:lnTo>
                      <a:pt x="31191" y="26886"/>
                    </a:lnTo>
                    <a:close/>
                    <a:moveTo>
                      <a:pt x="34374" y="26886"/>
                    </a:moveTo>
                    <a:lnTo>
                      <a:pt x="34374" y="28390"/>
                    </a:lnTo>
                    <a:lnTo>
                      <a:pt x="32881" y="28390"/>
                    </a:lnTo>
                    <a:lnTo>
                      <a:pt x="32881" y="26886"/>
                    </a:lnTo>
                    <a:close/>
                    <a:moveTo>
                      <a:pt x="36052" y="26886"/>
                    </a:moveTo>
                    <a:lnTo>
                      <a:pt x="36052" y="28390"/>
                    </a:lnTo>
                    <a:lnTo>
                      <a:pt x="34559" y="28390"/>
                    </a:lnTo>
                    <a:lnTo>
                      <a:pt x="34559" y="26886"/>
                    </a:lnTo>
                    <a:close/>
                    <a:moveTo>
                      <a:pt x="1" y="0"/>
                    </a:moveTo>
                    <a:lnTo>
                      <a:pt x="1" y="55"/>
                    </a:lnTo>
                    <a:lnTo>
                      <a:pt x="862" y="55"/>
                    </a:lnTo>
                    <a:lnTo>
                      <a:pt x="862" y="1548"/>
                    </a:lnTo>
                    <a:lnTo>
                      <a:pt x="1" y="1548"/>
                    </a:lnTo>
                    <a:lnTo>
                      <a:pt x="1" y="1733"/>
                    </a:lnTo>
                    <a:lnTo>
                      <a:pt x="862" y="1733"/>
                    </a:lnTo>
                    <a:lnTo>
                      <a:pt x="862" y="3226"/>
                    </a:lnTo>
                    <a:lnTo>
                      <a:pt x="1" y="3226"/>
                    </a:lnTo>
                    <a:lnTo>
                      <a:pt x="1" y="3411"/>
                    </a:lnTo>
                    <a:lnTo>
                      <a:pt x="862" y="3411"/>
                    </a:lnTo>
                    <a:lnTo>
                      <a:pt x="862" y="4904"/>
                    </a:lnTo>
                    <a:lnTo>
                      <a:pt x="1" y="4904"/>
                    </a:lnTo>
                    <a:lnTo>
                      <a:pt x="1" y="5090"/>
                    </a:lnTo>
                    <a:lnTo>
                      <a:pt x="862" y="5090"/>
                    </a:lnTo>
                    <a:lnTo>
                      <a:pt x="862" y="6593"/>
                    </a:lnTo>
                    <a:lnTo>
                      <a:pt x="1" y="6593"/>
                    </a:lnTo>
                    <a:lnTo>
                      <a:pt x="1" y="6768"/>
                    </a:lnTo>
                    <a:lnTo>
                      <a:pt x="862" y="6768"/>
                    </a:lnTo>
                    <a:lnTo>
                      <a:pt x="862" y="8272"/>
                    </a:lnTo>
                    <a:lnTo>
                      <a:pt x="1" y="8272"/>
                    </a:lnTo>
                    <a:lnTo>
                      <a:pt x="1" y="8446"/>
                    </a:lnTo>
                    <a:lnTo>
                      <a:pt x="862" y="8446"/>
                    </a:lnTo>
                    <a:lnTo>
                      <a:pt x="862" y="9950"/>
                    </a:lnTo>
                    <a:lnTo>
                      <a:pt x="1" y="9950"/>
                    </a:lnTo>
                    <a:lnTo>
                      <a:pt x="1" y="10081"/>
                    </a:lnTo>
                    <a:lnTo>
                      <a:pt x="862" y="10081"/>
                    </a:lnTo>
                    <a:lnTo>
                      <a:pt x="862" y="11628"/>
                    </a:lnTo>
                    <a:lnTo>
                      <a:pt x="1" y="11628"/>
                    </a:lnTo>
                    <a:lnTo>
                      <a:pt x="1" y="11770"/>
                    </a:lnTo>
                    <a:lnTo>
                      <a:pt x="862" y="11770"/>
                    </a:lnTo>
                    <a:lnTo>
                      <a:pt x="862" y="13307"/>
                    </a:lnTo>
                    <a:lnTo>
                      <a:pt x="1" y="13307"/>
                    </a:lnTo>
                    <a:lnTo>
                      <a:pt x="1" y="13448"/>
                    </a:lnTo>
                    <a:lnTo>
                      <a:pt x="862" y="13448"/>
                    </a:lnTo>
                    <a:lnTo>
                      <a:pt x="862" y="14985"/>
                    </a:lnTo>
                    <a:lnTo>
                      <a:pt x="1" y="14985"/>
                    </a:lnTo>
                    <a:lnTo>
                      <a:pt x="1" y="15127"/>
                    </a:lnTo>
                    <a:lnTo>
                      <a:pt x="862" y="15127"/>
                    </a:lnTo>
                    <a:lnTo>
                      <a:pt x="862" y="16620"/>
                    </a:lnTo>
                    <a:lnTo>
                      <a:pt x="1" y="16620"/>
                    </a:lnTo>
                    <a:lnTo>
                      <a:pt x="1" y="16805"/>
                    </a:lnTo>
                    <a:lnTo>
                      <a:pt x="862" y="16805"/>
                    </a:lnTo>
                    <a:lnTo>
                      <a:pt x="862" y="18309"/>
                    </a:lnTo>
                    <a:lnTo>
                      <a:pt x="1" y="18309"/>
                    </a:lnTo>
                    <a:lnTo>
                      <a:pt x="1" y="18483"/>
                    </a:lnTo>
                    <a:lnTo>
                      <a:pt x="862" y="18483"/>
                    </a:lnTo>
                    <a:lnTo>
                      <a:pt x="862" y="19028"/>
                    </a:lnTo>
                    <a:lnTo>
                      <a:pt x="862" y="19987"/>
                    </a:lnTo>
                    <a:lnTo>
                      <a:pt x="1" y="19987"/>
                    </a:lnTo>
                    <a:lnTo>
                      <a:pt x="1" y="20162"/>
                    </a:lnTo>
                    <a:lnTo>
                      <a:pt x="862" y="20162"/>
                    </a:lnTo>
                    <a:lnTo>
                      <a:pt x="862" y="21666"/>
                    </a:lnTo>
                    <a:lnTo>
                      <a:pt x="1" y="21666"/>
                    </a:lnTo>
                    <a:lnTo>
                      <a:pt x="1" y="21851"/>
                    </a:lnTo>
                    <a:lnTo>
                      <a:pt x="862" y="21851"/>
                    </a:lnTo>
                    <a:lnTo>
                      <a:pt x="862" y="23344"/>
                    </a:lnTo>
                    <a:lnTo>
                      <a:pt x="1" y="23344"/>
                    </a:lnTo>
                    <a:lnTo>
                      <a:pt x="1" y="23529"/>
                    </a:lnTo>
                    <a:lnTo>
                      <a:pt x="862" y="23529"/>
                    </a:lnTo>
                    <a:lnTo>
                      <a:pt x="862" y="25022"/>
                    </a:lnTo>
                    <a:lnTo>
                      <a:pt x="1" y="25022"/>
                    </a:lnTo>
                    <a:lnTo>
                      <a:pt x="1" y="25207"/>
                    </a:lnTo>
                    <a:lnTo>
                      <a:pt x="862" y="25207"/>
                    </a:lnTo>
                    <a:lnTo>
                      <a:pt x="862" y="26701"/>
                    </a:lnTo>
                    <a:lnTo>
                      <a:pt x="1" y="26701"/>
                    </a:lnTo>
                    <a:lnTo>
                      <a:pt x="1" y="26886"/>
                    </a:lnTo>
                    <a:lnTo>
                      <a:pt x="862" y="26886"/>
                    </a:lnTo>
                    <a:lnTo>
                      <a:pt x="862" y="28390"/>
                    </a:lnTo>
                    <a:lnTo>
                      <a:pt x="1" y="28390"/>
                    </a:lnTo>
                    <a:lnTo>
                      <a:pt x="1" y="28521"/>
                    </a:lnTo>
                    <a:lnTo>
                      <a:pt x="862" y="28521"/>
                    </a:lnTo>
                    <a:lnTo>
                      <a:pt x="862" y="28837"/>
                    </a:lnTo>
                    <a:lnTo>
                      <a:pt x="1004" y="28837"/>
                    </a:lnTo>
                    <a:lnTo>
                      <a:pt x="1004" y="28521"/>
                    </a:lnTo>
                    <a:lnTo>
                      <a:pt x="2540" y="28521"/>
                    </a:lnTo>
                    <a:lnTo>
                      <a:pt x="2540" y="28837"/>
                    </a:lnTo>
                    <a:lnTo>
                      <a:pt x="2682" y="28837"/>
                    </a:lnTo>
                    <a:lnTo>
                      <a:pt x="2682" y="28521"/>
                    </a:lnTo>
                    <a:lnTo>
                      <a:pt x="4218" y="28521"/>
                    </a:lnTo>
                    <a:lnTo>
                      <a:pt x="4218" y="28837"/>
                    </a:lnTo>
                    <a:lnTo>
                      <a:pt x="4360" y="28837"/>
                    </a:lnTo>
                    <a:lnTo>
                      <a:pt x="4360" y="28521"/>
                    </a:lnTo>
                    <a:lnTo>
                      <a:pt x="5853" y="28521"/>
                    </a:lnTo>
                    <a:lnTo>
                      <a:pt x="5853" y="28837"/>
                    </a:lnTo>
                    <a:lnTo>
                      <a:pt x="6038" y="28837"/>
                    </a:lnTo>
                    <a:lnTo>
                      <a:pt x="6038" y="28521"/>
                    </a:lnTo>
                    <a:lnTo>
                      <a:pt x="7542" y="28521"/>
                    </a:lnTo>
                    <a:lnTo>
                      <a:pt x="7542" y="28837"/>
                    </a:lnTo>
                    <a:lnTo>
                      <a:pt x="7717" y="28837"/>
                    </a:lnTo>
                    <a:lnTo>
                      <a:pt x="7717" y="28521"/>
                    </a:lnTo>
                    <a:lnTo>
                      <a:pt x="9221" y="28521"/>
                    </a:lnTo>
                    <a:lnTo>
                      <a:pt x="9221" y="28837"/>
                    </a:lnTo>
                    <a:lnTo>
                      <a:pt x="9395" y="28837"/>
                    </a:lnTo>
                    <a:lnTo>
                      <a:pt x="9395" y="28521"/>
                    </a:lnTo>
                    <a:lnTo>
                      <a:pt x="10899" y="28521"/>
                    </a:lnTo>
                    <a:lnTo>
                      <a:pt x="10899" y="28837"/>
                    </a:lnTo>
                    <a:lnTo>
                      <a:pt x="11084" y="28837"/>
                    </a:lnTo>
                    <a:lnTo>
                      <a:pt x="11084" y="28521"/>
                    </a:lnTo>
                    <a:lnTo>
                      <a:pt x="12577" y="28521"/>
                    </a:lnTo>
                    <a:lnTo>
                      <a:pt x="12577" y="28837"/>
                    </a:lnTo>
                    <a:lnTo>
                      <a:pt x="12763" y="28837"/>
                    </a:lnTo>
                    <a:lnTo>
                      <a:pt x="12763" y="28521"/>
                    </a:lnTo>
                    <a:lnTo>
                      <a:pt x="14256" y="28521"/>
                    </a:lnTo>
                    <a:lnTo>
                      <a:pt x="14256" y="28837"/>
                    </a:lnTo>
                    <a:lnTo>
                      <a:pt x="14441" y="28837"/>
                    </a:lnTo>
                    <a:lnTo>
                      <a:pt x="14441" y="28521"/>
                    </a:lnTo>
                    <a:lnTo>
                      <a:pt x="15934" y="28521"/>
                    </a:lnTo>
                    <a:lnTo>
                      <a:pt x="15934" y="28837"/>
                    </a:lnTo>
                    <a:lnTo>
                      <a:pt x="16119" y="28837"/>
                    </a:lnTo>
                    <a:lnTo>
                      <a:pt x="16119" y="28521"/>
                    </a:lnTo>
                    <a:lnTo>
                      <a:pt x="17623" y="28521"/>
                    </a:lnTo>
                    <a:lnTo>
                      <a:pt x="17623" y="28837"/>
                    </a:lnTo>
                    <a:lnTo>
                      <a:pt x="17798" y="28837"/>
                    </a:lnTo>
                    <a:lnTo>
                      <a:pt x="17798" y="28521"/>
                    </a:lnTo>
                    <a:lnTo>
                      <a:pt x="19302" y="28521"/>
                    </a:lnTo>
                    <a:lnTo>
                      <a:pt x="19302" y="28837"/>
                    </a:lnTo>
                    <a:lnTo>
                      <a:pt x="19432" y="28837"/>
                    </a:lnTo>
                    <a:lnTo>
                      <a:pt x="19432" y="28521"/>
                    </a:lnTo>
                    <a:lnTo>
                      <a:pt x="20980" y="28521"/>
                    </a:lnTo>
                    <a:lnTo>
                      <a:pt x="20980" y="28837"/>
                    </a:lnTo>
                    <a:lnTo>
                      <a:pt x="21111" y="28837"/>
                    </a:lnTo>
                    <a:lnTo>
                      <a:pt x="21111" y="28521"/>
                    </a:lnTo>
                    <a:lnTo>
                      <a:pt x="22658" y="28521"/>
                    </a:lnTo>
                    <a:lnTo>
                      <a:pt x="22658" y="28837"/>
                    </a:lnTo>
                    <a:lnTo>
                      <a:pt x="22800" y="28837"/>
                    </a:lnTo>
                    <a:lnTo>
                      <a:pt x="22800" y="28521"/>
                    </a:lnTo>
                    <a:lnTo>
                      <a:pt x="24337" y="28521"/>
                    </a:lnTo>
                    <a:lnTo>
                      <a:pt x="24337" y="28837"/>
                    </a:lnTo>
                    <a:lnTo>
                      <a:pt x="24478" y="28837"/>
                    </a:lnTo>
                    <a:lnTo>
                      <a:pt x="24478" y="28521"/>
                    </a:lnTo>
                    <a:lnTo>
                      <a:pt x="25971" y="28521"/>
                    </a:lnTo>
                    <a:lnTo>
                      <a:pt x="25971" y="28837"/>
                    </a:lnTo>
                    <a:lnTo>
                      <a:pt x="26157" y="28837"/>
                    </a:lnTo>
                    <a:lnTo>
                      <a:pt x="26157" y="28521"/>
                    </a:lnTo>
                    <a:lnTo>
                      <a:pt x="27650" y="28521"/>
                    </a:lnTo>
                    <a:lnTo>
                      <a:pt x="27650" y="28837"/>
                    </a:lnTo>
                    <a:lnTo>
                      <a:pt x="27835" y="28837"/>
                    </a:lnTo>
                    <a:lnTo>
                      <a:pt x="27835" y="28521"/>
                    </a:lnTo>
                    <a:lnTo>
                      <a:pt x="29339" y="28521"/>
                    </a:lnTo>
                    <a:lnTo>
                      <a:pt x="29339" y="28837"/>
                    </a:lnTo>
                    <a:lnTo>
                      <a:pt x="29513" y="28837"/>
                    </a:lnTo>
                    <a:lnTo>
                      <a:pt x="29513" y="28521"/>
                    </a:lnTo>
                    <a:lnTo>
                      <a:pt x="31017" y="28521"/>
                    </a:lnTo>
                    <a:lnTo>
                      <a:pt x="31017" y="28837"/>
                    </a:lnTo>
                    <a:lnTo>
                      <a:pt x="31191" y="28837"/>
                    </a:lnTo>
                    <a:lnTo>
                      <a:pt x="31191" y="28521"/>
                    </a:lnTo>
                    <a:lnTo>
                      <a:pt x="32695" y="28521"/>
                    </a:lnTo>
                    <a:lnTo>
                      <a:pt x="32695" y="28837"/>
                    </a:lnTo>
                    <a:lnTo>
                      <a:pt x="32881" y="28837"/>
                    </a:lnTo>
                    <a:lnTo>
                      <a:pt x="32881" y="28521"/>
                    </a:lnTo>
                    <a:lnTo>
                      <a:pt x="34374" y="28521"/>
                    </a:lnTo>
                    <a:lnTo>
                      <a:pt x="34374" y="28837"/>
                    </a:lnTo>
                    <a:lnTo>
                      <a:pt x="34559" y="28837"/>
                    </a:lnTo>
                    <a:lnTo>
                      <a:pt x="34559" y="28521"/>
                    </a:lnTo>
                    <a:lnTo>
                      <a:pt x="36052" y="28521"/>
                    </a:lnTo>
                    <a:lnTo>
                      <a:pt x="36052" y="28837"/>
                    </a:lnTo>
                    <a:lnTo>
                      <a:pt x="36237" y="28837"/>
                    </a:lnTo>
                    <a:lnTo>
                      <a:pt x="36237" y="28521"/>
                    </a:lnTo>
                    <a:lnTo>
                      <a:pt x="37687" y="28521"/>
                    </a:lnTo>
                    <a:cubicBezTo>
                      <a:pt x="37643" y="28477"/>
                      <a:pt x="37643" y="28433"/>
                      <a:pt x="37643" y="28390"/>
                    </a:cubicBezTo>
                    <a:lnTo>
                      <a:pt x="36237" y="28390"/>
                    </a:lnTo>
                    <a:lnTo>
                      <a:pt x="36237" y="26886"/>
                    </a:lnTo>
                    <a:lnTo>
                      <a:pt x="37284" y="26886"/>
                    </a:lnTo>
                    <a:cubicBezTo>
                      <a:pt x="37284" y="26799"/>
                      <a:pt x="37284" y="26755"/>
                      <a:pt x="37240" y="26701"/>
                    </a:cubicBezTo>
                    <a:lnTo>
                      <a:pt x="36237" y="26701"/>
                    </a:lnTo>
                    <a:lnTo>
                      <a:pt x="36237" y="25207"/>
                    </a:lnTo>
                    <a:lnTo>
                      <a:pt x="37055" y="25207"/>
                    </a:lnTo>
                    <a:cubicBezTo>
                      <a:pt x="37055" y="25120"/>
                      <a:pt x="37011" y="25066"/>
                      <a:pt x="37011" y="25022"/>
                    </a:cubicBezTo>
                    <a:lnTo>
                      <a:pt x="36237" y="25022"/>
                    </a:lnTo>
                    <a:lnTo>
                      <a:pt x="36237" y="23529"/>
                    </a:lnTo>
                    <a:lnTo>
                      <a:pt x="36913" y="23529"/>
                    </a:lnTo>
                    <a:cubicBezTo>
                      <a:pt x="36967" y="23486"/>
                      <a:pt x="36967" y="23387"/>
                      <a:pt x="36967" y="23344"/>
                    </a:cubicBezTo>
                    <a:lnTo>
                      <a:pt x="36237" y="23344"/>
                    </a:lnTo>
                    <a:lnTo>
                      <a:pt x="36237" y="21851"/>
                    </a:lnTo>
                    <a:lnTo>
                      <a:pt x="37142" y="21851"/>
                    </a:lnTo>
                    <a:cubicBezTo>
                      <a:pt x="37142" y="21753"/>
                      <a:pt x="37098" y="21709"/>
                      <a:pt x="37098" y="21666"/>
                    </a:cubicBezTo>
                    <a:lnTo>
                      <a:pt x="36237" y="21666"/>
                    </a:lnTo>
                    <a:lnTo>
                      <a:pt x="36237" y="20162"/>
                    </a:lnTo>
                    <a:lnTo>
                      <a:pt x="36782" y="20162"/>
                    </a:lnTo>
                    <a:cubicBezTo>
                      <a:pt x="36782" y="20074"/>
                      <a:pt x="36739" y="20031"/>
                      <a:pt x="36739" y="19987"/>
                    </a:cubicBezTo>
                    <a:lnTo>
                      <a:pt x="36237" y="19987"/>
                    </a:lnTo>
                    <a:lnTo>
                      <a:pt x="36237" y="19028"/>
                    </a:lnTo>
                    <a:lnTo>
                      <a:pt x="36237" y="18483"/>
                    </a:lnTo>
                    <a:lnTo>
                      <a:pt x="37142" y="18483"/>
                    </a:lnTo>
                    <a:cubicBezTo>
                      <a:pt x="37185" y="18440"/>
                      <a:pt x="37284" y="18396"/>
                      <a:pt x="37327" y="18309"/>
                    </a:cubicBezTo>
                    <a:lnTo>
                      <a:pt x="36237" y="18309"/>
                    </a:lnTo>
                    <a:lnTo>
                      <a:pt x="36237" y="16805"/>
                    </a:lnTo>
                    <a:lnTo>
                      <a:pt x="37098" y="16805"/>
                    </a:lnTo>
                    <a:cubicBezTo>
                      <a:pt x="37055" y="16761"/>
                      <a:pt x="37055" y="16718"/>
                      <a:pt x="37055" y="16620"/>
                    </a:cubicBezTo>
                    <a:lnTo>
                      <a:pt x="36237" y="16620"/>
                    </a:lnTo>
                    <a:lnTo>
                      <a:pt x="36237" y="15127"/>
                    </a:lnTo>
                    <a:lnTo>
                      <a:pt x="37142" y="15127"/>
                    </a:lnTo>
                    <a:cubicBezTo>
                      <a:pt x="37185" y="15083"/>
                      <a:pt x="37185" y="15040"/>
                      <a:pt x="37185" y="14985"/>
                    </a:cubicBezTo>
                    <a:lnTo>
                      <a:pt x="36237" y="14985"/>
                    </a:lnTo>
                    <a:lnTo>
                      <a:pt x="36237" y="13448"/>
                    </a:lnTo>
                    <a:lnTo>
                      <a:pt x="37414" y="13448"/>
                    </a:lnTo>
                    <a:cubicBezTo>
                      <a:pt x="37458" y="13405"/>
                      <a:pt x="37458" y="13350"/>
                      <a:pt x="37458" y="13307"/>
                    </a:cubicBezTo>
                    <a:lnTo>
                      <a:pt x="36237" y="13307"/>
                    </a:lnTo>
                    <a:lnTo>
                      <a:pt x="36237" y="11770"/>
                    </a:lnTo>
                    <a:lnTo>
                      <a:pt x="37098" y="11770"/>
                    </a:lnTo>
                    <a:cubicBezTo>
                      <a:pt x="37098" y="11716"/>
                      <a:pt x="37098" y="11672"/>
                      <a:pt x="37055" y="11628"/>
                    </a:cubicBezTo>
                    <a:lnTo>
                      <a:pt x="36237" y="11628"/>
                    </a:lnTo>
                    <a:lnTo>
                      <a:pt x="36237" y="10081"/>
                    </a:lnTo>
                    <a:lnTo>
                      <a:pt x="37185" y="10081"/>
                    </a:lnTo>
                    <a:cubicBezTo>
                      <a:pt x="37240" y="10081"/>
                      <a:pt x="37240" y="10037"/>
                      <a:pt x="37284" y="9994"/>
                    </a:cubicBezTo>
                    <a:cubicBezTo>
                      <a:pt x="37284" y="9950"/>
                      <a:pt x="37284" y="9950"/>
                      <a:pt x="37327" y="9950"/>
                    </a:cubicBezTo>
                    <a:lnTo>
                      <a:pt x="36237" y="9950"/>
                    </a:lnTo>
                    <a:lnTo>
                      <a:pt x="36237" y="8446"/>
                    </a:lnTo>
                    <a:lnTo>
                      <a:pt x="36739" y="8446"/>
                    </a:lnTo>
                    <a:cubicBezTo>
                      <a:pt x="36695" y="8359"/>
                      <a:pt x="36695" y="8315"/>
                      <a:pt x="36641" y="8272"/>
                    </a:cubicBezTo>
                    <a:lnTo>
                      <a:pt x="36237" y="8272"/>
                    </a:lnTo>
                    <a:lnTo>
                      <a:pt x="36237" y="6768"/>
                    </a:lnTo>
                    <a:lnTo>
                      <a:pt x="36913" y="6768"/>
                    </a:lnTo>
                    <a:lnTo>
                      <a:pt x="36913" y="6593"/>
                    </a:lnTo>
                    <a:lnTo>
                      <a:pt x="36237" y="6593"/>
                    </a:lnTo>
                    <a:lnTo>
                      <a:pt x="36237" y="5090"/>
                    </a:lnTo>
                    <a:lnTo>
                      <a:pt x="36826" y="5090"/>
                    </a:lnTo>
                    <a:cubicBezTo>
                      <a:pt x="36826" y="5046"/>
                      <a:pt x="36782" y="4959"/>
                      <a:pt x="36782" y="4904"/>
                    </a:cubicBezTo>
                    <a:lnTo>
                      <a:pt x="36237" y="4904"/>
                    </a:lnTo>
                    <a:lnTo>
                      <a:pt x="36237" y="3411"/>
                    </a:lnTo>
                    <a:lnTo>
                      <a:pt x="36641" y="3411"/>
                    </a:lnTo>
                    <a:lnTo>
                      <a:pt x="36641" y="3226"/>
                    </a:lnTo>
                    <a:lnTo>
                      <a:pt x="36237" y="3226"/>
                    </a:lnTo>
                    <a:lnTo>
                      <a:pt x="36237" y="1733"/>
                    </a:lnTo>
                    <a:lnTo>
                      <a:pt x="36782" y="1733"/>
                    </a:lnTo>
                    <a:lnTo>
                      <a:pt x="36782" y="1635"/>
                    </a:lnTo>
                    <a:cubicBezTo>
                      <a:pt x="36782" y="1591"/>
                      <a:pt x="36739" y="1591"/>
                      <a:pt x="36739" y="1548"/>
                    </a:cubicBezTo>
                    <a:lnTo>
                      <a:pt x="36237" y="1548"/>
                    </a:lnTo>
                    <a:lnTo>
                      <a:pt x="36237" y="55"/>
                    </a:lnTo>
                    <a:lnTo>
                      <a:pt x="37142" y="55"/>
                    </a:lnTo>
                    <a:lnTo>
                      <a:pt x="37142" y="0"/>
                    </a:lnTo>
                    <a:close/>
                  </a:path>
                </a:pathLst>
              </a:custGeom>
              <a:solidFill>
                <a:schemeClr val="accent5">
                  <a:alpha val="25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465875" y="2372100"/>
                <a:ext cx="1375" cy="5750"/>
              </a:xfrm>
              <a:custGeom>
                <a:avLst/>
                <a:gdLst/>
                <a:ahLst/>
                <a:cxnLst/>
                <a:rect l="l" t="t" r="r" b="b"/>
                <a:pathLst>
                  <a:path w="55" h="230" extrusionOk="0">
                    <a:moveTo>
                      <a:pt x="0" y="1"/>
                    </a:moveTo>
                    <a:lnTo>
                      <a:pt x="0" y="230"/>
                    </a:lnTo>
                    <a:cubicBezTo>
                      <a:pt x="55" y="143"/>
                      <a:pt x="55" y="99"/>
                      <a:pt x="0" y="1"/>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302150" y="78225"/>
              <a:ext cx="1490790" cy="1569726"/>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1489550" y="887075"/>
            <a:ext cx="4848000" cy="290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800"/>
              <a:buNone/>
              <a:defRPr sz="4600">
                <a:solidFill>
                  <a:schemeClr val="accent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 name="Google Shape;21;p2"/>
          <p:cNvSpPr txBox="1">
            <a:spLocks noGrp="1"/>
          </p:cNvSpPr>
          <p:nvPr>
            <p:ph type="subTitle" idx="1"/>
          </p:nvPr>
        </p:nvSpPr>
        <p:spPr>
          <a:xfrm>
            <a:off x="1489550" y="3792275"/>
            <a:ext cx="4909200" cy="54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969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grpSp>
        <p:nvGrpSpPr>
          <p:cNvPr id="44" name="Google Shape;44;p4"/>
          <p:cNvGrpSpPr/>
          <p:nvPr/>
        </p:nvGrpSpPr>
        <p:grpSpPr>
          <a:xfrm>
            <a:off x="459004" y="465425"/>
            <a:ext cx="8570260" cy="4410642"/>
            <a:chOff x="459004" y="465425"/>
            <a:chExt cx="8570260" cy="4410642"/>
          </a:xfrm>
        </p:grpSpPr>
        <p:sp>
          <p:nvSpPr>
            <p:cNvPr id="45" name="Google Shape;45;p4"/>
            <p:cNvSpPr/>
            <p:nvPr/>
          </p:nvSpPr>
          <p:spPr>
            <a:xfrm>
              <a:off x="612766" y="574377"/>
              <a:ext cx="8416498" cy="430169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679548" y="465425"/>
              <a:ext cx="8237647" cy="4303302"/>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004" y="465425"/>
              <a:ext cx="8238008" cy="4303302"/>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404935" y="4753829"/>
              <a:ext cx="284" cy="14903"/>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8404935" y="4753829"/>
              <a:ext cx="284" cy="14903"/>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8175285" y="1698138"/>
              <a:ext cx="21032" cy="27792"/>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404935" y="3101625"/>
              <a:ext cx="11653" cy="34236"/>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4"/>
          <p:cNvSpPr txBox="1">
            <a:spLocks noGrp="1"/>
          </p:cNvSpPr>
          <p:nvPr>
            <p:ph type="body" idx="1"/>
          </p:nvPr>
        </p:nvSpPr>
        <p:spPr>
          <a:xfrm>
            <a:off x="720000" y="1152475"/>
            <a:ext cx="75807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Livvic"/>
              <a:buChar char="●"/>
              <a:defRPr sz="1200"/>
            </a:lvl1pPr>
            <a:lvl2pPr marL="914400" lvl="1" indent="-304800" rtl="0">
              <a:spcBef>
                <a:spcPts val="16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grpSp>
        <p:nvGrpSpPr>
          <p:cNvPr id="130" name="Google Shape;130;p9"/>
          <p:cNvGrpSpPr/>
          <p:nvPr/>
        </p:nvGrpSpPr>
        <p:grpSpPr>
          <a:xfrm>
            <a:off x="1303908" y="314999"/>
            <a:ext cx="6703138" cy="4443291"/>
            <a:chOff x="1303908" y="314999"/>
            <a:chExt cx="6703138" cy="4443291"/>
          </a:xfrm>
        </p:grpSpPr>
        <p:grpSp>
          <p:nvGrpSpPr>
            <p:cNvPr id="131" name="Google Shape;131;p9"/>
            <p:cNvGrpSpPr/>
            <p:nvPr/>
          </p:nvGrpSpPr>
          <p:grpSpPr>
            <a:xfrm>
              <a:off x="1303908" y="630186"/>
              <a:ext cx="6536181" cy="4128103"/>
              <a:chOff x="5582850" y="3272300"/>
              <a:chExt cx="972950" cy="633475"/>
            </a:xfrm>
          </p:grpSpPr>
          <p:sp>
            <p:nvSpPr>
              <p:cNvPr id="132" name="Google Shape;132;p9"/>
              <p:cNvSpPr/>
              <p:nvPr/>
            </p:nvSpPr>
            <p:spPr>
              <a:xfrm>
                <a:off x="5582850" y="3272300"/>
                <a:ext cx="972950" cy="633475"/>
              </a:xfrm>
              <a:custGeom>
                <a:avLst/>
                <a:gdLst/>
                <a:ahLst/>
                <a:cxnLst/>
                <a:rect l="l" t="t" r="r" b="b"/>
                <a:pathLst>
                  <a:path w="38918"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959" y="25339"/>
                    </a:lnTo>
                    <a:cubicBezTo>
                      <a:pt x="37959" y="25339"/>
                      <a:pt x="37643" y="24979"/>
                      <a:pt x="37959" y="24347"/>
                    </a:cubicBezTo>
                    <a:cubicBezTo>
                      <a:pt x="38231" y="23660"/>
                      <a:pt x="38918" y="23758"/>
                      <a:pt x="38460" y="23213"/>
                    </a:cubicBezTo>
                    <a:cubicBezTo>
                      <a:pt x="38002" y="22614"/>
                      <a:pt x="38504" y="22614"/>
                      <a:pt x="38504" y="21797"/>
                    </a:cubicBezTo>
                    <a:cubicBezTo>
                      <a:pt x="38504" y="20936"/>
                      <a:pt x="37414" y="20576"/>
                      <a:pt x="37327" y="20031"/>
                    </a:cubicBezTo>
                    <a:cubicBezTo>
                      <a:pt x="37229" y="19443"/>
                      <a:pt x="38460" y="19072"/>
                      <a:pt x="38373" y="18396"/>
                    </a:cubicBezTo>
                    <a:cubicBezTo>
                      <a:pt x="38275" y="17764"/>
                      <a:pt x="37828" y="16805"/>
                      <a:pt x="37730" y="16348"/>
                    </a:cubicBezTo>
                    <a:cubicBezTo>
                      <a:pt x="37643" y="15901"/>
                      <a:pt x="37730" y="16173"/>
                      <a:pt x="37501" y="14582"/>
                    </a:cubicBezTo>
                    <a:cubicBezTo>
                      <a:pt x="37327" y="12991"/>
                      <a:pt x="37773" y="12806"/>
                      <a:pt x="37773" y="11770"/>
                    </a:cubicBezTo>
                    <a:cubicBezTo>
                      <a:pt x="37773" y="10724"/>
                      <a:pt x="38547" y="10997"/>
                      <a:pt x="38144" y="9765"/>
                    </a:cubicBezTo>
                    <a:cubicBezTo>
                      <a:pt x="37773" y="8588"/>
                      <a:pt x="37370" y="7542"/>
                      <a:pt x="37370" y="6594"/>
                    </a:cubicBezTo>
                    <a:cubicBezTo>
                      <a:pt x="37370" y="5678"/>
                      <a:pt x="37959" y="4545"/>
                      <a:pt x="37686" y="3869"/>
                    </a:cubicBezTo>
                    <a:cubicBezTo>
                      <a:pt x="37370" y="3226"/>
                      <a:pt x="37686" y="2006"/>
                      <a:pt x="37686" y="1635"/>
                    </a:cubicBezTo>
                    <a:cubicBezTo>
                      <a:pt x="37686" y="1275"/>
                      <a:pt x="38318" y="0"/>
                      <a:pt x="38318"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5582850" y="3272300"/>
                <a:ext cx="944350" cy="633475"/>
              </a:xfrm>
              <a:custGeom>
                <a:avLst/>
                <a:gdLst/>
                <a:ahLst/>
                <a:cxnLst/>
                <a:rect l="l" t="t" r="r" b="b"/>
                <a:pathLst>
                  <a:path w="37774"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229" y="25339"/>
                    </a:lnTo>
                    <a:cubicBezTo>
                      <a:pt x="37229" y="25339"/>
                      <a:pt x="36956" y="24979"/>
                      <a:pt x="37229" y="24347"/>
                    </a:cubicBezTo>
                    <a:cubicBezTo>
                      <a:pt x="37501" y="23660"/>
                      <a:pt x="37686" y="23758"/>
                      <a:pt x="37229" y="23213"/>
                    </a:cubicBezTo>
                    <a:cubicBezTo>
                      <a:pt x="36782" y="22614"/>
                      <a:pt x="37283" y="22614"/>
                      <a:pt x="37283" y="21797"/>
                    </a:cubicBezTo>
                    <a:cubicBezTo>
                      <a:pt x="37283" y="20936"/>
                      <a:pt x="36738" y="20576"/>
                      <a:pt x="36640" y="20031"/>
                    </a:cubicBezTo>
                    <a:cubicBezTo>
                      <a:pt x="36553" y="19443"/>
                      <a:pt x="37773" y="19072"/>
                      <a:pt x="37643" y="18396"/>
                    </a:cubicBezTo>
                    <a:cubicBezTo>
                      <a:pt x="37555" y="17764"/>
                      <a:pt x="37643" y="16805"/>
                      <a:pt x="37555" y="16348"/>
                    </a:cubicBezTo>
                    <a:cubicBezTo>
                      <a:pt x="37457" y="15901"/>
                      <a:pt x="37011" y="16173"/>
                      <a:pt x="36825" y="14582"/>
                    </a:cubicBezTo>
                    <a:cubicBezTo>
                      <a:pt x="36640" y="12991"/>
                      <a:pt x="36738" y="12806"/>
                      <a:pt x="36738" y="11770"/>
                    </a:cubicBezTo>
                    <a:cubicBezTo>
                      <a:pt x="36738" y="10724"/>
                      <a:pt x="37327" y="10997"/>
                      <a:pt x="36956" y="9765"/>
                    </a:cubicBezTo>
                    <a:cubicBezTo>
                      <a:pt x="36553" y="8588"/>
                      <a:pt x="36466" y="7542"/>
                      <a:pt x="36466" y="6594"/>
                    </a:cubicBezTo>
                    <a:cubicBezTo>
                      <a:pt x="36466" y="5678"/>
                      <a:pt x="37229" y="4545"/>
                      <a:pt x="36956" y="3869"/>
                    </a:cubicBezTo>
                    <a:cubicBezTo>
                      <a:pt x="36684" y="3226"/>
                      <a:pt x="36956" y="2006"/>
                      <a:pt x="36956" y="1635"/>
                    </a:cubicBezTo>
                    <a:cubicBezTo>
                      <a:pt x="36956" y="1275"/>
                      <a:pt x="37643" y="0"/>
                      <a:pt x="37643"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5717975" y="3360850"/>
                <a:ext cx="785525" cy="8200"/>
              </a:xfrm>
              <a:custGeom>
                <a:avLst/>
                <a:gdLst/>
                <a:ahLst/>
                <a:cxnLst/>
                <a:rect l="l" t="t" r="r" b="b"/>
                <a:pathLst>
                  <a:path w="31421" h="328" extrusionOk="0">
                    <a:moveTo>
                      <a:pt x="1" y="0"/>
                    </a:moveTo>
                    <a:lnTo>
                      <a:pt x="1" y="327"/>
                    </a:lnTo>
                    <a:lnTo>
                      <a:pt x="31420" y="327"/>
                    </a:lnTo>
                    <a:lnTo>
                      <a:pt x="31420"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5717975" y="3447225"/>
                <a:ext cx="776525" cy="9000"/>
              </a:xfrm>
              <a:custGeom>
                <a:avLst/>
                <a:gdLst/>
                <a:ahLst/>
                <a:cxnLst/>
                <a:rect l="l" t="t" r="r" b="b"/>
                <a:pathLst>
                  <a:path w="31061" h="360" extrusionOk="0">
                    <a:moveTo>
                      <a:pt x="1" y="0"/>
                    </a:moveTo>
                    <a:lnTo>
                      <a:pt x="1" y="360"/>
                    </a:lnTo>
                    <a:lnTo>
                      <a:pt x="31061" y="360"/>
                    </a:lnTo>
                    <a:lnTo>
                      <a:pt x="31061"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5717975" y="3534675"/>
                <a:ext cx="791250" cy="9000"/>
              </a:xfrm>
              <a:custGeom>
                <a:avLst/>
                <a:gdLst/>
                <a:ahLst/>
                <a:cxnLst/>
                <a:rect l="l" t="t" r="r" b="b"/>
                <a:pathLst>
                  <a:path w="31650" h="360" extrusionOk="0">
                    <a:moveTo>
                      <a:pt x="1" y="0"/>
                    </a:moveTo>
                    <a:lnTo>
                      <a:pt x="1" y="360"/>
                    </a:lnTo>
                    <a:lnTo>
                      <a:pt x="31649" y="360"/>
                    </a:lnTo>
                    <a:lnTo>
                      <a:pt x="31649"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5717975" y="3622125"/>
                <a:ext cx="785525" cy="7925"/>
              </a:xfrm>
              <a:custGeom>
                <a:avLst/>
                <a:gdLst/>
                <a:ahLst/>
                <a:cxnLst/>
                <a:rect l="l" t="t" r="r" b="b"/>
                <a:pathLst>
                  <a:path w="31421" h="317" extrusionOk="0">
                    <a:moveTo>
                      <a:pt x="1" y="1"/>
                    </a:moveTo>
                    <a:lnTo>
                      <a:pt x="1" y="317"/>
                    </a:lnTo>
                    <a:lnTo>
                      <a:pt x="31420" y="317"/>
                    </a:lnTo>
                    <a:lnTo>
                      <a:pt x="31420"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5717975" y="3708225"/>
                <a:ext cx="804875" cy="9275"/>
              </a:xfrm>
              <a:custGeom>
                <a:avLst/>
                <a:gdLst/>
                <a:ahLst/>
                <a:cxnLst/>
                <a:rect l="l" t="t" r="r" b="b"/>
                <a:pathLst>
                  <a:path w="32195" h="371" extrusionOk="0">
                    <a:moveTo>
                      <a:pt x="1" y="0"/>
                    </a:moveTo>
                    <a:lnTo>
                      <a:pt x="1" y="371"/>
                    </a:lnTo>
                    <a:lnTo>
                      <a:pt x="32194" y="371"/>
                    </a:lnTo>
                    <a:lnTo>
                      <a:pt x="32194"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5717975" y="3795675"/>
                <a:ext cx="791250" cy="7925"/>
              </a:xfrm>
              <a:custGeom>
                <a:avLst/>
                <a:gdLst/>
                <a:ahLst/>
                <a:cxnLst/>
                <a:rect l="l" t="t" r="r" b="b"/>
                <a:pathLst>
                  <a:path w="31650" h="317" extrusionOk="0">
                    <a:moveTo>
                      <a:pt x="1" y="1"/>
                    </a:moveTo>
                    <a:lnTo>
                      <a:pt x="1" y="317"/>
                    </a:lnTo>
                    <a:lnTo>
                      <a:pt x="31649" y="317"/>
                    </a:lnTo>
                    <a:lnTo>
                      <a:pt x="31649"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717975" y="3882050"/>
                <a:ext cx="793425" cy="9025"/>
              </a:xfrm>
              <a:custGeom>
                <a:avLst/>
                <a:gdLst/>
                <a:ahLst/>
                <a:cxnLst/>
                <a:rect l="l" t="t" r="r" b="b"/>
                <a:pathLst>
                  <a:path w="31737" h="361" extrusionOk="0">
                    <a:moveTo>
                      <a:pt x="1" y="0"/>
                    </a:moveTo>
                    <a:lnTo>
                      <a:pt x="1" y="360"/>
                    </a:lnTo>
                    <a:lnTo>
                      <a:pt x="31736" y="360"/>
                    </a:lnTo>
                    <a:lnTo>
                      <a:pt x="31736"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5714450" y="3272300"/>
                <a:ext cx="7925" cy="633475"/>
              </a:xfrm>
              <a:custGeom>
                <a:avLst/>
                <a:gdLst/>
                <a:ahLst/>
                <a:cxnLst/>
                <a:rect l="l" t="t" r="r" b="b"/>
                <a:pathLst>
                  <a:path w="317" h="25339" extrusionOk="0">
                    <a:moveTo>
                      <a:pt x="0" y="0"/>
                    </a:moveTo>
                    <a:lnTo>
                      <a:pt x="0" y="25339"/>
                    </a:lnTo>
                    <a:lnTo>
                      <a:pt x="316" y="25339"/>
                    </a:lnTo>
                    <a:lnTo>
                      <a:pt x="3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9"/>
            <p:cNvSpPr/>
            <p:nvPr/>
          </p:nvSpPr>
          <p:spPr>
            <a:xfrm>
              <a:off x="6640751" y="314999"/>
              <a:ext cx="1366296" cy="1438584"/>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txBox="1">
            <a:spLocks noGrp="1"/>
          </p:cNvSpPr>
          <p:nvPr>
            <p:ph type="subTitle" idx="1"/>
          </p:nvPr>
        </p:nvSpPr>
        <p:spPr>
          <a:xfrm>
            <a:off x="2549400" y="265262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9"/>
          <p:cNvSpPr txBox="1">
            <a:spLocks noGrp="1"/>
          </p:cNvSpPr>
          <p:nvPr>
            <p:ph type="title"/>
          </p:nvPr>
        </p:nvSpPr>
        <p:spPr>
          <a:xfrm>
            <a:off x="2632875" y="1725125"/>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800"/>
              <a:buNone/>
              <a:defRPr sz="7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5" name="Google Shape;145;p9"/>
          <p:cNvSpPr txBox="1">
            <a:spLocks noGrp="1"/>
          </p:cNvSpPr>
          <p:nvPr>
            <p:ph type="title" idx="2"/>
          </p:nvPr>
        </p:nvSpPr>
        <p:spPr>
          <a:xfrm>
            <a:off x="2549400" y="1642600"/>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79"/>
        <p:cNvGrpSpPr/>
        <p:nvPr/>
      </p:nvGrpSpPr>
      <p:grpSpPr>
        <a:xfrm>
          <a:off x="0" y="0"/>
          <a:ext cx="0" cy="0"/>
          <a:chOff x="0" y="0"/>
          <a:chExt cx="0" cy="0"/>
        </a:xfrm>
      </p:grpSpPr>
      <p:grpSp>
        <p:nvGrpSpPr>
          <p:cNvPr id="180" name="Google Shape;180;p13"/>
          <p:cNvGrpSpPr/>
          <p:nvPr/>
        </p:nvGrpSpPr>
        <p:grpSpPr>
          <a:xfrm>
            <a:off x="4678263" y="1333997"/>
            <a:ext cx="2889539" cy="3668299"/>
            <a:chOff x="1968675" y="1032850"/>
            <a:chExt cx="2253404" cy="3312234"/>
          </a:xfrm>
        </p:grpSpPr>
        <p:sp>
          <p:nvSpPr>
            <p:cNvPr id="181" name="Google Shape;181;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1576200" y="1333997"/>
            <a:ext cx="2889539" cy="3668299"/>
            <a:chOff x="1968675" y="1032850"/>
            <a:chExt cx="2253404" cy="3312234"/>
          </a:xfrm>
        </p:grpSpPr>
        <p:sp>
          <p:nvSpPr>
            <p:cNvPr id="197" name="Google Shape;197;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213" name="Google Shape;213;p13"/>
          <p:cNvSpPr txBox="1">
            <a:spLocks noGrp="1"/>
          </p:cNvSpPr>
          <p:nvPr>
            <p:ph type="subTitle" idx="1"/>
          </p:nvPr>
        </p:nvSpPr>
        <p:spPr>
          <a:xfrm>
            <a:off x="1862963"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4" name="Google Shape;214;p13"/>
          <p:cNvSpPr txBox="1">
            <a:spLocks noGrp="1"/>
          </p:cNvSpPr>
          <p:nvPr>
            <p:ph type="title" idx="2"/>
          </p:nvPr>
        </p:nvSpPr>
        <p:spPr>
          <a:xfrm>
            <a:off x="17432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4"/>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5" name="Google Shape;215;p13"/>
          <p:cNvSpPr txBox="1">
            <a:spLocks noGrp="1"/>
          </p:cNvSpPr>
          <p:nvPr>
            <p:ph type="title" idx="3" hasCustomPrompt="1"/>
          </p:nvPr>
        </p:nvSpPr>
        <p:spPr>
          <a:xfrm>
            <a:off x="1863000" y="1431911"/>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6" name="Google Shape;216;p13"/>
          <p:cNvSpPr txBox="1">
            <a:spLocks noGrp="1"/>
          </p:cNvSpPr>
          <p:nvPr>
            <p:ph type="subTitle" idx="4"/>
          </p:nvPr>
        </p:nvSpPr>
        <p:spPr>
          <a:xfrm>
            <a:off x="4964858" y="2389542"/>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7" name="Google Shape;217;p13"/>
          <p:cNvSpPr txBox="1">
            <a:spLocks noGrp="1"/>
          </p:cNvSpPr>
          <p:nvPr>
            <p:ph type="title" idx="5"/>
          </p:nvPr>
        </p:nvSpPr>
        <p:spPr>
          <a:xfrm>
            <a:off x="48451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5"/>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8" name="Google Shape;218;p13"/>
          <p:cNvSpPr txBox="1">
            <a:spLocks noGrp="1"/>
          </p:cNvSpPr>
          <p:nvPr>
            <p:ph type="title" idx="6" hasCustomPrompt="1"/>
          </p:nvPr>
        </p:nvSpPr>
        <p:spPr>
          <a:xfrm>
            <a:off x="4964846" y="14318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9" name="Google Shape;219;p13"/>
          <p:cNvSpPr txBox="1">
            <a:spLocks noGrp="1"/>
          </p:cNvSpPr>
          <p:nvPr>
            <p:ph type="subTitle" idx="7"/>
          </p:nvPr>
        </p:nvSpPr>
        <p:spPr>
          <a:xfrm>
            <a:off x="186296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0" name="Google Shape;220;p13"/>
          <p:cNvSpPr txBox="1">
            <a:spLocks noGrp="1"/>
          </p:cNvSpPr>
          <p:nvPr>
            <p:ph type="title" idx="8"/>
          </p:nvPr>
        </p:nvSpPr>
        <p:spPr>
          <a:xfrm>
            <a:off x="1743225"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1" name="Google Shape;221;p13"/>
          <p:cNvSpPr txBox="1">
            <a:spLocks noGrp="1"/>
          </p:cNvSpPr>
          <p:nvPr>
            <p:ph type="title" idx="9" hasCustomPrompt="1"/>
          </p:nvPr>
        </p:nvSpPr>
        <p:spPr>
          <a:xfrm>
            <a:off x="1862975"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2" name="Google Shape;222;p13"/>
          <p:cNvSpPr txBox="1">
            <a:spLocks noGrp="1"/>
          </p:cNvSpPr>
          <p:nvPr>
            <p:ph type="subTitle" idx="13"/>
          </p:nvPr>
        </p:nvSpPr>
        <p:spPr>
          <a:xfrm>
            <a:off x="496483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3" name="Google Shape;223;p13"/>
          <p:cNvSpPr txBox="1">
            <a:spLocks noGrp="1"/>
          </p:cNvSpPr>
          <p:nvPr>
            <p:ph type="title" idx="14"/>
          </p:nvPr>
        </p:nvSpPr>
        <p:spPr>
          <a:xfrm>
            <a:off x="4845088"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4" name="Google Shape;224;p13"/>
          <p:cNvSpPr txBox="1">
            <a:spLocks noGrp="1"/>
          </p:cNvSpPr>
          <p:nvPr>
            <p:ph type="title" idx="15" hasCustomPrompt="1"/>
          </p:nvPr>
        </p:nvSpPr>
        <p:spPr>
          <a:xfrm>
            <a:off x="4964846"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0">
  <p:cSld name="CUSTOM_5_2_1_1_1_1_1_1">
    <p:spTree>
      <p:nvGrpSpPr>
        <p:cNvPr id="1" name="Shape 469"/>
        <p:cNvGrpSpPr/>
        <p:nvPr/>
      </p:nvGrpSpPr>
      <p:grpSpPr>
        <a:xfrm>
          <a:off x="0" y="0"/>
          <a:ext cx="0" cy="0"/>
          <a:chOff x="0" y="0"/>
          <a:chExt cx="0" cy="0"/>
        </a:xfrm>
      </p:grpSpPr>
      <p:sp>
        <p:nvSpPr>
          <p:cNvPr id="470" name="Google Shape;470;p28"/>
          <p:cNvSpPr/>
          <p:nvPr/>
        </p:nvSpPr>
        <p:spPr>
          <a:xfrm>
            <a:off x="8587726" y="4819741"/>
            <a:ext cx="289" cy="15329"/>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8587726" y="4819741"/>
            <a:ext cx="289" cy="15329"/>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8354067" y="1676754"/>
            <a:ext cx="21400" cy="28587"/>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8"/>
          <p:cNvGrpSpPr/>
          <p:nvPr/>
        </p:nvGrpSpPr>
        <p:grpSpPr>
          <a:xfrm>
            <a:off x="581350" y="1151690"/>
            <a:ext cx="8460276" cy="3812860"/>
            <a:chOff x="609849" y="790899"/>
            <a:chExt cx="747658" cy="547526"/>
          </a:xfrm>
        </p:grpSpPr>
        <p:sp>
          <p:nvSpPr>
            <p:cNvPr id="474" name="Google Shape;474;p28"/>
            <p:cNvSpPr/>
            <p:nvPr/>
          </p:nvSpPr>
          <p:spPr>
            <a:xfrm>
              <a:off x="623373" y="804425"/>
              <a:ext cx="734134"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29248" y="790900"/>
              <a:ext cx="716700"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609849" y="790899"/>
              <a:ext cx="722493"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308773" y="1323250"/>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1308773" y="1323250"/>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1288573" y="943925"/>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1308773" y="1118150"/>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28"/>
          <p:cNvSpPr/>
          <p:nvPr/>
        </p:nvSpPr>
        <p:spPr>
          <a:xfrm rot="10247429">
            <a:off x="7840502" y="795436"/>
            <a:ext cx="997622" cy="1033502"/>
          </a:xfrm>
          <a:custGeom>
            <a:avLst/>
            <a:gdLst/>
            <a:ahLst/>
            <a:cxnLst/>
            <a:rect l="l" t="t" r="r" b="b"/>
            <a:pathLst>
              <a:path w="8245" h="8682" extrusionOk="0">
                <a:moveTo>
                  <a:pt x="2051" y="1"/>
                </a:moveTo>
                <a:lnTo>
                  <a:pt x="1987" y="469"/>
                </a:lnTo>
                <a:lnTo>
                  <a:pt x="1551" y="469"/>
                </a:lnTo>
                <a:lnTo>
                  <a:pt x="1486" y="937"/>
                </a:lnTo>
                <a:lnTo>
                  <a:pt x="1009" y="937"/>
                </a:lnTo>
                <a:lnTo>
                  <a:pt x="977" y="1382"/>
                </a:lnTo>
                <a:lnTo>
                  <a:pt x="509" y="1414"/>
                </a:lnTo>
                <a:lnTo>
                  <a:pt x="477" y="1850"/>
                </a:lnTo>
                <a:lnTo>
                  <a:pt x="0" y="1850"/>
                </a:lnTo>
                <a:lnTo>
                  <a:pt x="307" y="2189"/>
                </a:lnTo>
                <a:lnTo>
                  <a:pt x="5887" y="8342"/>
                </a:lnTo>
                <a:lnTo>
                  <a:pt x="6194" y="8682"/>
                </a:lnTo>
                <a:lnTo>
                  <a:pt x="6258" y="8205"/>
                </a:lnTo>
                <a:lnTo>
                  <a:pt x="6694" y="8205"/>
                </a:lnTo>
                <a:lnTo>
                  <a:pt x="6767" y="7737"/>
                </a:lnTo>
                <a:lnTo>
                  <a:pt x="7203" y="7737"/>
                </a:lnTo>
                <a:lnTo>
                  <a:pt x="7268" y="7301"/>
                </a:lnTo>
                <a:lnTo>
                  <a:pt x="7704" y="7268"/>
                </a:lnTo>
                <a:lnTo>
                  <a:pt x="7777" y="6832"/>
                </a:lnTo>
                <a:lnTo>
                  <a:pt x="8245" y="6832"/>
                </a:lnTo>
                <a:lnTo>
                  <a:pt x="7906" y="6493"/>
                </a:lnTo>
                <a:lnTo>
                  <a:pt x="2358" y="372"/>
                </a:lnTo>
                <a:lnTo>
                  <a:pt x="2051"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accent6"/>
        </a:solidFill>
        <a:effectLst/>
      </p:bgPr>
    </p:bg>
    <p:spTree>
      <p:nvGrpSpPr>
        <p:cNvPr id="1" name="Shape 620"/>
        <p:cNvGrpSpPr/>
        <p:nvPr/>
      </p:nvGrpSpPr>
      <p:grpSpPr>
        <a:xfrm>
          <a:off x="0" y="0"/>
          <a:ext cx="0" cy="0"/>
          <a:chOff x="0" y="0"/>
          <a:chExt cx="0" cy="0"/>
        </a:xfrm>
      </p:grpSpPr>
      <p:grpSp>
        <p:nvGrpSpPr>
          <p:cNvPr id="621" name="Google Shape;621;p36"/>
          <p:cNvGrpSpPr/>
          <p:nvPr/>
        </p:nvGrpSpPr>
        <p:grpSpPr>
          <a:xfrm>
            <a:off x="1079454" y="1015123"/>
            <a:ext cx="6985097" cy="3588184"/>
            <a:chOff x="1968675" y="1032850"/>
            <a:chExt cx="2216717" cy="3312272"/>
          </a:xfrm>
        </p:grpSpPr>
        <p:sp>
          <p:nvSpPr>
            <p:cNvPr id="622" name="Google Shape;622;p36"/>
            <p:cNvSpPr/>
            <p:nvPr/>
          </p:nvSpPr>
          <p:spPr>
            <a:xfrm>
              <a:off x="2031969" y="1032852"/>
              <a:ext cx="2153423" cy="3312270"/>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2205234" y="1032852"/>
              <a:ext cx="12266" cy="3080326"/>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_1">
    <p:bg>
      <p:bgPr>
        <a:solidFill>
          <a:schemeClr val="accent1"/>
        </a:solidFill>
        <a:effectLst/>
      </p:bgPr>
    </p:bg>
    <p:spTree>
      <p:nvGrpSpPr>
        <p:cNvPr id="1" name="Shape 638"/>
        <p:cNvGrpSpPr/>
        <p:nvPr/>
      </p:nvGrpSpPr>
      <p:grpSpPr>
        <a:xfrm>
          <a:off x="0" y="0"/>
          <a:ext cx="0" cy="0"/>
          <a:chOff x="0" y="0"/>
          <a:chExt cx="0" cy="0"/>
        </a:xfrm>
      </p:grpSpPr>
      <p:grpSp>
        <p:nvGrpSpPr>
          <p:cNvPr id="639" name="Google Shape;639;p37"/>
          <p:cNvGrpSpPr/>
          <p:nvPr/>
        </p:nvGrpSpPr>
        <p:grpSpPr>
          <a:xfrm rot="5400000">
            <a:off x="1023669" y="1387137"/>
            <a:ext cx="3669996" cy="2925973"/>
            <a:chOff x="4754376" y="1610474"/>
            <a:chExt cx="753840" cy="547525"/>
          </a:xfrm>
        </p:grpSpPr>
        <p:sp>
          <p:nvSpPr>
            <p:cNvPr id="640" name="Google Shape;640;p37"/>
            <p:cNvSpPr/>
            <p:nvPr/>
          </p:nvSpPr>
          <p:spPr>
            <a:xfrm>
              <a:off x="4767901" y="1623999"/>
              <a:ext cx="740315"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4773775" y="1610474"/>
              <a:ext cx="724584"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4754376" y="1610474"/>
              <a:ext cx="724615"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5453300" y="2142825"/>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5453300" y="2142825"/>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5433100" y="1763500"/>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4754376" y="1610474"/>
              <a:ext cx="715115" cy="534200"/>
            </a:xfrm>
            <a:custGeom>
              <a:avLst/>
              <a:gdLst/>
              <a:ahLst/>
              <a:cxnLst/>
              <a:rect l="l" t="t" r="r" b="b"/>
              <a:pathLst>
                <a:path w="27926" h="21368" extrusionOk="0">
                  <a:moveTo>
                    <a:pt x="1882" y="33"/>
                  </a:moveTo>
                  <a:lnTo>
                    <a:pt x="1882" y="1147"/>
                  </a:lnTo>
                  <a:lnTo>
                    <a:pt x="744" y="1147"/>
                  </a:lnTo>
                  <a:lnTo>
                    <a:pt x="744" y="33"/>
                  </a:lnTo>
                  <a:close/>
                  <a:moveTo>
                    <a:pt x="3126" y="33"/>
                  </a:moveTo>
                  <a:lnTo>
                    <a:pt x="3126" y="1147"/>
                  </a:lnTo>
                  <a:lnTo>
                    <a:pt x="1987" y="1147"/>
                  </a:lnTo>
                  <a:lnTo>
                    <a:pt x="1987" y="33"/>
                  </a:lnTo>
                  <a:close/>
                  <a:moveTo>
                    <a:pt x="4337" y="33"/>
                  </a:moveTo>
                  <a:lnTo>
                    <a:pt x="4337" y="1147"/>
                  </a:lnTo>
                  <a:lnTo>
                    <a:pt x="3231" y="1147"/>
                  </a:lnTo>
                  <a:lnTo>
                    <a:pt x="3231" y="33"/>
                  </a:lnTo>
                  <a:close/>
                  <a:moveTo>
                    <a:pt x="5589" y="33"/>
                  </a:moveTo>
                  <a:lnTo>
                    <a:pt x="5589" y="1147"/>
                  </a:lnTo>
                  <a:lnTo>
                    <a:pt x="4475" y="1147"/>
                  </a:lnTo>
                  <a:lnTo>
                    <a:pt x="4475" y="33"/>
                  </a:lnTo>
                  <a:close/>
                  <a:moveTo>
                    <a:pt x="6833" y="33"/>
                  </a:moveTo>
                  <a:lnTo>
                    <a:pt x="6833" y="1147"/>
                  </a:lnTo>
                  <a:lnTo>
                    <a:pt x="5718" y="1147"/>
                  </a:lnTo>
                  <a:lnTo>
                    <a:pt x="5718" y="33"/>
                  </a:lnTo>
                  <a:close/>
                  <a:moveTo>
                    <a:pt x="8076" y="33"/>
                  </a:moveTo>
                  <a:lnTo>
                    <a:pt x="8076" y="1147"/>
                  </a:lnTo>
                  <a:lnTo>
                    <a:pt x="6962" y="1147"/>
                  </a:lnTo>
                  <a:lnTo>
                    <a:pt x="6962" y="33"/>
                  </a:lnTo>
                  <a:close/>
                  <a:moveTo>
                    <a:pt x="9320" y="33"/>
                  </a:moveTo>
                  <a:lnTo>
                    <a:pt x="9320" y="1147"/>
                  </a:lnTo>
                  <a:lnTo>
                    <a:pt x="8213" y="1147"/>
                  </a:lnTo>
                  <a:lnTo>
                    <a:pt x="8213" y="33"/>
                  </a:lnTo>
                  <a:close/>
                  <a:moveTo>
                    <a:pt x="10563" y="33"/>
                  </a:moveTo>
                  <a:lnTo>
                    <a:pt x="10563" y="1147"/>
                  </a:lnTo>
                  <a:lnTo>
                    <a:pt x="9457" y="1147"/>
                  </a:lnTo>
                  <a:lnTo>
                    <a:pt x="9457" y="33"/>
                  </a:lnTo>
                  <a:close/>
                  <a:moveTo>
                    <a:pt x="11807" y="33"/>
                  </a:moveTo>
                  <a:lnTo>
                    <a:pt x="11807" y="1147"/>
                  </a:lnTo>
                  <a:lnTo>
                    <a:pt x="10701" y="1147"/>
                  </a:lnTo>
                  <a:lnTo>
                    <a:pt x="10701" y="33"/>
                  </a:lnTo>
                  <a:close/>
                  <a:moveTo>
                    <a:pt x="13059" y="33"/>
                  </a:moveTo>
                  <a:lnTo>
                    <a:pt x="13059" y="1147"/>
                  </a:lnTo>
                  <a:lnTo>
                    <a:pt x="11944" y="1147"/>
                  </a:lnTo>
                  <a:lnTo>
                    <a:pt x="11944" y="33"/>
                  </a:lnTo>
                  <a:close/>
                  <a:moveTo>
                    <a:pt x="14302" y="33"/>
                  </a:moveTo>
                  <a:lnTo>
                    <a:pt x="14302" y="1147"/>
                  </a:lnTo>
                  <a:lnTo>
                    <a:pt x="13188" y="1147"/>
                  </a:lnTo>
                  <a:lnTo>
                    <a:pt x="13188" y="33"/>
                  </a:lnTo>
                  <a:close/>
                  <a:moveTo>
                    <a:pt x="15546" y="33"/>
                  </a:moveTo>
                  <a:lnTo>
                    <a:pt x="15546" y="1147"/>
                  </a:lnTo>
                  <a:lnTo>
                    <a:pt x="14399" y="1147"/>
                  </a:lnTo>
                  <a:lnTo>
                    <a:pt x="14399" y="33"/>
                  </a:lnTo>
                  <a:close/>
                  <a:moveTo>
                    <a:pt x="16789" y="33"/>
                  </a:moveTo>
                  <a:lnTo>
                    <a:pt x="16789" y="1147"/>
                  </a:lnTo>
                  <a:lnTo>
                    <a:pt x="15643" y="1147"/>
                  </a:lnTo>
                  <a:lnTo>
                    <a:pt x="15643" y="33"/>
                  </a:lnTo>
                  <a:close/>
                  <a:moveTo>
                    <a:pt x="18033" y="33"/>
                  </a:moveTo>
                  <a:lnTo>
                    <a:pt x="18033" y="1147"/>
                  </a:lnTo>
                  <a:lnTo>
                    <a:pt x="16894" y="1147"/>
                  </a:lnTo>
                  <a:lnTo>
                    <a:pt x="16894" y="33"/>
                  </a:lnTo>
                  <a:close/>
                  <a:moveTo>
                    <a:pt x="19244" y="33"/>
                  </a:moveTo>
                  <a:lnTo>
                    <a:pt x="19244" y="1147"/>
                  </a:lnTo>
                  <a:lnTo>
                    <a:pt x="18138" y="1147"/>
                  </a:lnTo>
                  <a:lnTo>
                    <a:pt x="18138" y="33"/>
                  </a:lnTo>
                  <a:close/>
                  <a:moveTo>
                    <a:pt x="20488" y="33"/>
                  </a:moveTo>
                  <a:lnTo>
                    <a:pt x="20488" y="1147"/>
                  </a:lnTo>
                  <a:lnTo>
                    <a:pt x="19381" y="1147"/>
                  </a:lnTo>
                  <a:lnTo>
                    <a:pt x="19381" y="33"/>
                  </a:lnTo>
                  <a:close/>
                  <a:moveTo>
                    <a:pt x="21739" y="33"/>
                  </a:moveTo>
                  <a:lnTo>
                    <a:pt x="21739" y="1147"/>
                  </a:lnTo>
                  <a:lnTo>
                    <a:pt x="20625" y="1147"/>
                  </a:lnTo>
                  <a:lnTo>
                    <a:pt x="20625" y="33"/>
                  </a:lnTo>
                  <a:close/>
                  <a:moveTo>
                    <a:pt x="22983" y="33"/>
                  </a:moveTo>
                  <a:lnTo>
                    <a:pt x="22983" y="1147"/>
                  </a:lnTo>
                  <a:lnTo>
                    <a:pt x="21869" y="1147"/>
                  </a:lnTo>
                  <a:lnTo>
                    <a:pt x="21869" y="33"/>
                  </a:lnTo>
                  <a:close/>
                  <a:moveTo>
                    <a:pt x="24227" y="33"/>
                  </a:moveTo>
                  <a:lnTo>
                    <a:pt x="24227" y="1147"/>
                  </a:lnTo>
                  <a:lnTo>
                    <a:pt x="23112" y="1147"/>
                  </a:lnTo>
                  <a:lnTo>
                    <a:pt x="23112" y="33"/>
                  </a:lnTo>
                  <a:close/>
                  <a:moveTo>
                    <a:pt x="25470" y="33"/>
                  </a:moveTo>
                  <a:lnTo>
                    <a:pt x="25470" y="1147"/>
                  </a:lnTo>
                  <a:lnTo>
                    <a:pt x="24364" y="1147"/>
                  </a:lnTo>
                  <a:lnTo>
                    <a:pt x="24364" y="33"/>
                  </a:lnTo>
                  <a:close/>
                  <a:moveTo>
                    <a:pt x="26714" y="33"/>
                  </a:moveTo>
                  <a:lnTo>
                    <a:pt x="26714" y="1147"/>
                  </a:lnTo>
                  <a:lnTo>
                    <a:pt x="25607" y="1147"/>
                  </a:lnTo>
                  <a:lnTo>
                    <a:pt x="25607" y="33"/>
                  </a:lnTo>
                  <a:close/>
                  <a:moveTo>
                    <a:pt x="1882" y="1276"/>
                  </a:moveTo>
                  <a:lnTo>
                    <a:pt x="1882" y="2391"/>
                  </a:lnTo>
                  <a:lnTo>
                    <a:pt x="744" y="2391"/>
                  </a:lnTo>
                  <a:lnTo>
                    <a:pt x="744" y="1276"/>
                  </a:lnTo>
                  <a:close/>
                  <a:moveTo>
                    <a:pt x="3126" y="1276"/>
                  </a:moveTo>
                  <a:lnTo>
                    <a:pt x="3126" y="2391"/>
                  </a:lnTo>
                  <a:lnTo>
                    <a:pt x="1987" y="2391"/>
                  </a:lnTo>
                  <a:lnTo>
                    <a:pt x="1987" y="1276"/>
                  </a:lnTo>
                  <a:close/>
                  <a:moveTo>
                    <a:pt x="4337" y="1276"/>
                  </a:moveTo>
                  <a:lnTo>
                    <a:pt x="4337" y="2391"/>
                  </a:lnTo>
                  <a:lnTo>
                    <a:pt x="3231" y="2391"/>
                  </a:lnTo>
                  <a:lnTo>
                    <a:pt x="3231" y="1276"/>
                  </a:lnTo>
                  <a:close/>
                  <a:moveTo>
                    <a:pt x="5589" y="1276"/>
                  </a:moveTo>
                  <a:lnTo>
                    <a:pt x="5589" y="2391"/>
                  </a:lnTo>
                  <a:lnTo>
                    <a:pt x="4475" y="2391"/>
                  </a:lnTo>
                  <a:lnTo>
                    <a:pt x="4475" y="1276"/>
                  </a:lnTo>
                  <a:close/>
                  <a:moveTo>
                    <a:pt x="6833" y="1276"/>
                  </a:moveTo>
                  <a:lnTo>
                    <a:pt x="6833" y="2391"/>
                  </a:lnTo>
                  <a:lnTo>
                    <a:pt x="5718" y="2391"/>
                  </a:lnTo>
                  <a:lnTo>
                    <a:pt x="5718" y="1276"/>
                  </a:lnTo>
                  <a:close/>
                  <a:moveTo>
                    <a:pt x="8076" y="1276"/>
                  </a:moveTo>
                  <a:lnTo>
                    <a:pt x="8076" y="2391"/>
                  </a:lnTo>
                  <a:lnTo>
                    <a:pt x="6962" y="2391"/>
                  </a:lnTo>
                  <a:lnTo>
                    <a:pt x="6962" y="1276"/>
                  </a:lnTo>
                  <a:close/>
                  <a:moveTo>
                    <a:pt x="9320" y="1276"/>
                  </a:moveTo>
                  <a:lnTo>
                    <a:pt x="9320" y="2391"/>
                  </a:lnTo>
                  <a:lnTo>
                    <a:pt x="8213" y="2391"/>
                  </a:lnTo>
                  <a:lnTo>
                    <a:pt x="8213" y="1276"/>
                  </a:lnTo>
                  <a:close/>
                  <a:moveTo>
                    <a:pt x="10563" y="1276"/>
                  </a:moveTo>
                  <a:lnTo>
                    <a:pt x="10563" y="2391"/>
                  </a:lnTo>
                  <a:lnTo>
                    <a:pt x="9457" y="2391"/>
                  </a:lnTo>
                  <a:lnTo>
                    <a:pt x="9457" y="1276"/>
                  </a:lnTo>
                  <a:close/>
                  <a:moveTo>
                    <a:pt x="11807" y="1276"/>
                  </a:moveTo>
                  <a:lnTo>
                    <a:pt x="11807" y="2391"/>
                  </a:lnTo>
                  <a:lnTo>
                    <a:pt x="10701" y="2391"/>
                  </a:lnTo>
                  <a:lnTo>
                    <a:pt x="10701" y="1276"/>
                  </a:lnTo>
                  <a:close/>
                  <a:moveTo>
                    <a:pt x="13059" y="1276"/>
                  </a:moveTo>
                  <a:lnTo>
                    <a:pt x="13059" y="2391"/>
                  </a:lnTo>
                  <a:lnTo>
                    <a:pt x="11944" y="2391"/>
                  </a:lnTo>
                  <a:lnTo>
                    <a:pt x="11944" y="1276"/>
                  </a:lnTo>
                  <a:close/>
                  <a:moveTo>
                    <a:pt x="14302" y="1276"/>
                  </a:moveTo>
                  <a:lnTo>
                    <a:pt x="14302" y="2391"/>
                  </a:lnTo>
                  <a:lnTo>
                    <a:pt x="13188" y="2391"/>
                  </a:lnTo>
                  <a:lnTo>
                    <a:pt x="13188" y="1276"/>
                  </a:lnTo>
                  <a:close/>
                  <a:moveTo>
                    <a:pt x="15546" y="1276"/>
                  </a:moveTo>
                  <a:lnTo>
                    <a:pt x="15546" y="2391"/>
                  </a:lnTo>
                  <a:lnTo>
                    <a:pt x="14399" y="2391"/>
                  </a:lnTo>
                  <a:lnTo>
                    <a:pt x="14399" y="1276"/>
                  </a:lnTo>
                  <a:close/>
                  <a:moveTo>
                    <a:pt x="16789" y="1276"/>
                  </a:moveTo>
                  <a:lnTo>
                    <a:pt x="16789" y="2391"/>
                  </a:lnTo>
                  <a:lnTo>
                    <a:pt x="15643" y="2391"/>
                  </a:lnTo>
                  <a:lnTo>
                    <a:pt x="15643" y="1276"/>
                  </a:lnTo>
                  <a:close/>
                  <a:moveTo>
                    <a:pt x="18033" y="1276"/>
                  </a:moveTo>
                  <a:lnTo>
                    <a:pt x="18033" y="2391"/>
                  </a:lnTo>
                  <a:lnTo>
                    <a:pt x="16894" y="2391"/>
                  </a:lnTo>
                  <a:lnTo>
                    <a:pt x="16894" y="1276"/>
                  </a:lnTo>
                  <a:close/>
                  <a:moveTo>
                    <a:pt x="19244" y="1276"/>
                  </a:moveTo>
                  <a:lnTo>
                    <a:pt x="19244" y="2391"/>
                  </a:lnTo>
                  <a:lnTo>
                    <a:pt x="18138" y="2391"/>
                  </a:lnTo>
                  <a:lnTo>
                    <a:pt x="18138" y="1276"/>
                  </a:lnTo>
                  <a:close/>
                  <a:moveTo>
                    <a:pt x="20488" y="1276"/>
                  </a:moveTo>
                  <a:lnTo>
                    <a:pt x="20488" y="2391"/>
                  </a:lnTo>
                  <a:lnTo>
                    <a:pt x="19381" y="2391"/>
                  </a:lnTo>
                  <a:lnTo>
                    <a:pt x="19381" y="1276"/>
                  </a:lnTo>
                  <a:close/>
                  <a:moveTo>
                    <a:pt x="21739" y="1276"/>
                  </a:moveTo>
                  <a:lnTo>
                    <a:pt x="21739" y="2391"/>
                  </a:lnTo>
                  <a:lnTo>
                    <a:pt x="20625" y="2391"/>
                  </a:lnTo>
                  <a:lnTo>
                    <a:pt x="20625" y="1276"/>
                  </a:lnTo>
                  <a:close/>
                  <a:moveTo>
                    <a:pt x="22983" y="1276"/>
                  </a:moveTo>
                  <a:lnTo>
                    <a:pt x="22983" y="2391"/>
                  </a:lnTo>
                  <a:lnTo>
                    <a:pt x="21869" y="2391"/>
                  </a:lnTo>
                  <a:lnTo>
                    <a:pt x="21869" y="1276"/>
                  </a:lnTo>
                  <a:close/>
                  <a:moveTo>
                    <a:pt x="24227" y="1276"/>
                  </a:moveTo>
                  <a:lnTo>
                    <a:pt x="24227" y="2391"/>
                  </a:lnTo>
                  <a:lnTo>
                    <a:pt x="23112" y="2391"/>
                  </a:lnTo>
                  <a:lnTo>
                    <a:pt x="23112" y="1276"/>
                  </a:lnTo>
                  <a:close/>
                  <a:moveTo>
                    <a:pt x="25470" y="1276"/>
                  </a:moveTo>
                  <a:lnTo>
                    <a:pt x="25470" y="2391"/>
                  </a:lnTo>
                  <a:lnTo>
                    <a:pt x="24364" y="2391"/>
                  </a:lnTo>
                  <a:lnTo>
                    <a:pt x="24364" y="1276"/>
                  </a:lnTo>
                  <a:close/>
                  <a:moveTo>
                    <a:pt x="26714" y="1276"/>
                  </a:moveTo>
                  <a:lnTo>
                    <a:pt x="26714" y="2391"/>
                  </a:lnTo>
                  <a:lnTo>
                    <a:pt x="25607" y="2391"/>
                  </a:lnTo>
                  <a:lnTo>
                    <a:pt x="25607" y="1276"/>
                  </a:lnTo>
                  <a:close/>
                  <a:moveTo>
                    <a:pt x="1882" y="2520"/>
                  </a:moveTo>
                  <a:lnTo>
                    <a:pt x="1882" y="3634"/>
                  </a:lnTo>
                  <a:lnTo>
                    <a:pt x="744" y="3634"/>
                  </a:lnTo>
                  <a:lnTo>
                    <a:pt x="744" y="2520"/>
                  </a:lnTo>
                  <a:close/>
                  <a:moveTo>
                    <a:pt x="3126" y="2520"/>
                  </a:moveTo>
                  <a:lnTo>
                    <a:pt x="3126" y="3634"/>
                  </a:lnTo>
                  <a:lnTo>
                    <a:pt x="1987" y="3634"/>
                  </a:lnTo>
                  <a:lnTo>
                    <a:pt x="1987" y="2520"/>
                  </a:lnTo>
                  <a:close/>
                  <a:moveTo>
                    <a:pt x="4337" y="2520"/>
                  </a:moveTo>
                  <a:lnTo>
                    <a:pt x="4337" y="3634"/>
                  </a:lnTo>
                  <a:lnTo>
                    <a:pt x="3231" y="3634"/>
                  </a:lnTo>
                  <a:lnTo>
                    <a:pt x="3231" y="2520"/>
                  </a:lnTo>
                  <a:close/>
                  <a:moveTo>
                    <a:pt x="5589" y="2520"/>
                  </a:moveTo>
                  <a:lnTo>
                    <a:pt x="5589" y="3634"/>
                  </a:lnTo>
                  <a:lnTo>
                    <a:pt x="4475" y="3634"/>
                  </a:lnTo>
                  <a:lnTo>
                    <a:pt x="4475" y="2520"/>
                  </a:lnTo>
                  <a:close/>
                  <a:moveTo>
                    <a:pt x="6833" y="2520"/>
                  </a:moveTo>
                  <a:lnTo>
                    <a:pt x="6833" y="3634"/>
                  </a:lnTo>
                  <a:lnTo>
                    <a:pt x="5718" y="3634"/>
                  </a:lnTo>
                  <a:lnTo>
                    <a:pt x="5718" y="2520"/>
                  </a:lnTo>
                  <a:close/>
                  <a:moveTo>
                    <a:pt x="8076" y="2520"/>
                  </a:moveTo>
                  <a:lnTo>
                    <a:pt x="8076" y="3634"/>
                  </a:lnTo>
                  <a:lnTo>
                    <a:pt x="6962" y="3634"/>
                  </a:lnTo>
                  <a:lnTo>
                    <a:pt x="6962" y="2520"/>
                  </a:lnTo>
                  <a:close/>
                  <a:moveTo>
                    <a:pt x="9320" y="2520"/>
                  </a:moveTo>
                  <a:lnTo>
                    <a:pt x="9320" y="3634"/>
                  </a:lnTo>
                  <a:lnTo>
                    <a:pt x="8213" y="3634"/>
                  </a:lnTo>
                  <a:lnTo>
                    <a:pt x="8213" y="2520"/>
                  </a:lnTo>
                  <a:close/>
                  <a:moveTo>
                    <a:pt x="10563" y="2520"/>
                  </a:moveTo>
                  <a:lnTo>
                    <a:pt x="10563" y="3634"/>
                  </a:lnTo>
                  <a:lnTo>
                    <a:pt x="9457" y="3634"/>
                  </a:lnTo>
                  <a:lnTo>
                    <a:pt x="9457" y="2520"/>
                  </a:lnTo>
                  <a:close/>
                  <a:moveTo>
                    <a:pt x="11807" y="2520"/>
                  </a:moveTo>
                  <a:lnTo>
                    <a:pt x="11807" y="3634"/>
                  </a:lnTo>
                  <a:lnTo>
                    <a:pt x="10701" y="3634"/>
                  </a:lnTo>
                  <a:lnTo>
                    <a:pt x="10701" y="2520"/>
                  </a:lnTo>
                  <a:close/>
                  <a:moveTo>
                    <a:pt x="13059" y="2520"/>
                  </a:moveTo>
                  <a:lnTo>
                    <a:pt x="13059" y="3634"/>
                  </a:lnTo>
                  <a:lnTo>
                    <a:pt x="11944" y="3634"/>
                  </a:lnTo>
                  <a:lnTo>
                    <a:pt x="11944" y="2520"/>
                  </a:lnTo>
                  <a:close/>
                  <a:moveTo>
                    <a:pt x="14302" y="2520"/>
                  </a:moveTo>
                  <a:lnTo>
                    <a:pt x="14302" y="3634"/>
                  </a:lnTo>
                  <a:lnTo>
                    <a:pt x="13188" y="3634"/>
                  </a:lnTo>
                  <a:lnTo>
                    <a:pt x="13188" y="2520"/>
                  </a:lnTo>
                  <a:close/>
                  <a:moveTo>
                    <a:pt x="15546" y="2520"/>
                  </a:moveTo>
                  <a:lnTo>
                    <a:pt x="15546" y="3634"/>
                  </a:lnTo>
                  <a:lnTo>
                    <a:pt x="14399" y="3634"/>
                  </a:lnTo>
                  <a:lnTo>
                    <a:pt x="14399" y="2520"/>
                  </a:lnTo>
                  <a:close/>
                  <a:moveTo>
                    <a:pt x="16789" y="2520"/>
                  </a:moveTo>
                  <a:lnTo>
                    <a:pt x="16789" y="3634"/>
                  </a:lnTo>
                  <a:lnTo>
                    <a:pt x="15643" y="3634"/>
                  </a:lnTo>
                  <a:lnTo>
                    <a:pt x="15643" y="2520"/>
                  </a:lnTo>
                  <a:close/>
                  <a:moveTo>
                    <a:pt x="18033" y="2520"/>
                  </a:moveTo>
                  <a:lnTo>
                    <a:pt x="18033" y="3634"/>
                  </a:lnTo>
                  <a:lnTo>
                    <a:pt x="16894" y="3634"/>
                  </a:lnTo>
                  <a:lnTo>
                    <a:pt x="16894" y="2520"/>
                  </a:lnTo>
                  <a:close/>
                  <a:moveTo>
                    <a:pt x="19244" y="2520"/>
                  </a:moveTo>
                  <a:lnTo>
                    <a:pt x="19244" y="3634"/>
                  </a:lnTo>
                  <a:lnTo>
                    <a:pt x="18138" y="3634"/>
                  </a:lnTo>
                  <a:lnTo>
                    <a:pt x="18138" y="2520"/>
                  </a:lnTo>
                  <a:close/>
                  <a:moveTo>
                    <a:pt x="20488" y="2520"/>
                  </a:moveTo>
                  <a:lnTo>
                    <a:pt x="20488" y="3634"/>
                  </a:lnTo>
                  <a:lnTo>
                    <a:pt x="19381" y="3634"/>
                  </a:lnTo>
                  <a:lnTo>
                    <a:pt x="19381" y="2520"/>
                  </a:lnTo>
                  <a:close/>
                  <a:moveTo>
                    <a:pt x="21739" y="2520"/>
                  </a:moveTo>
                  <a:lnTo>
                    <a:pt x="21739" y="3634"/>
                  </a:lnTo>
                  <a:lnTo>
                    <a:pt x="20625" y="3634"/>
                  </a:lnTo>
                  <a:lnTo>
                    <a:pt x="20625" y="2520"/>
                  </a:lnTo>
                  <a:close/>
                  <a:moveTo>
                    <a:pt x="22983" y="2520"/>
                  </a:moveTo>
                  <a:lnTo>
                    <a:pt x="22983" y="3634"/>
                  </a:lnTo>
                  <a:lnTo>
                    <a:pt x="21869" y="3634"/>
                  </a:lnTo>
                  <a:lnTo>
                    <a:pt x="21869" y="2520"/>
                  </a:lnTo>
                  <a:close/>
                  <a:moveTo>
                    <a:pt x="24227" y="2520"/>
                  </a:moveTo>
                  <a:lnTo>
                    <a:pt x="24227" y="3634"/>
                  </a:lnTo>
                  <a:lnTo>
                    <a:pt x="23112" y="3634"/>
                  </a:lnTo>
                  <a:lnTo>
                    <a:pt x="23112" y="2520"/>
                  </a:lnTo>
                  <a:close/>
                  <a:moveTo>
                    <a:pt x="25470" y="2520"/>
                  </a:moveTo>
                  <a:lnTo>
                    <a:pt x="25470" y="3634"/>
                  </a:lnTo>
                  <a:lnTo>
                    <a:pt x="24364" y="3634"/>
                  </a:lnTo>
                  <a:lnTo>
                    <a:pt x="24364" y="2520"/>
                  </a:lnTo>
                  <a:close/>
                  <a:moveTo>
                    <a:pt x="26714" y="2520"/>
                  </a:moveTo>
                  <a:lnTo>
                    <a:pt x="26714" y="3634"/>
                  </a:lnTo>
                  <a:lnTo>
                    <a:pt x="25607" y="3634"/>
                  </a:lnTo>
                  <a:lnTo>
                    <a:pt x="25607" y="2520"/>
                  </a:lnTo>
                  <a:close/>
                  <a:moveTo>
                    <a:pt x="1882" y="3772"/>
                  </a:moveTo>
                  <a:lnTo>
                    <a:pt x="1882" y="4878"/>
                  </a:lnTo>
                  <a:lnTo>
                    <a:pt x="744" y="4878"/>
                  </a:lnTo>
                  <a:lnTo>
                    <a:pt x="744" y="3772"/>
                  </a:lnTo>
                  <a:close/>
                  <a:moveTo>
                    <a:pt x="3126" y="3772"/>
                  </a:moveTo>
                  <a:lnTo>
                    <a:pt x="3126" y="4878"/>
                  </a:lnTo>
                  <a:lnTo>
                    <a:pt x="1987" y="4878"/>
                  </a:lnTo>
                  <a:lnTo>
                    <a:pt x="1987" y="3772"/>
                  </a:lnTo>
                  <a:close/>
                  <a:moveTo>
                    <a:pt x="4337" y="3772"/>
                  </a:moveTo>
                  <a:lnTo>
                    <a:pt x="4337" y="4878"/>
                  </a:lnTo>
                  <a:lnTo>
                    <a:pt x="3231" y="4878"/>
                  </a:lnTo>
                  <a:lnTo>
                    <a:pt x="3231" y="3772"/>
                  </a:lnTo>
                  <a:close/>
                  <a:moveTo>
                    <a:pt x="5589" y="3772"/>
                  </a:moveTo>
                  <a:lnTo>
                    <a:pt x="5589" y="4878"/>
                  </a:lnTo>
                  <a:lnTo>
                    <a:pt x="4475" y="4878"/>
                  </a:lnTo>
                  <a:lnTo>
                    <a:pt x="4475" y="3772"/>
                  </a:lnTo>
                  <a:close/>
                  <a:moveTo>
                    <a:pt x="6833" y="3772"/>
                  </a:moveTo>
                  <a:lnTo>
                    <a:pt x="6833" y="4878"/>
                  </a:lnTo>
                  <a:lnTo>
                    <a:pt x="5718" y="4878"/>
                  </a:lnTo>
                  <a:lnTo>
                    <a:pt x="5718" y="3772"/>
                  </a:lnTo>
                  <a:close/>
                  <a:moveTo>
                    <a:pt x="8076" y="3772"/>
                  </a:moveTo>
                  <a:lnTo>
                    <a:pt x="8076" y="4878"/>
                  </a:lnTo>
                  <a:lnTo>
                    <a:pt x="6962" y="4878"/>
                  </a:lnTo>
                  <a:lnTo>
                    <a:pt x="6962" y="3772"/>
                  </a:lnTo>
                  <a:close/>
                  <a:moveTo>
                    <a:pt x="9320" y="3772"/>
                  </a:moveTo>
                  <a:lnTo>
                    <a:pt x="9320" y="4878"/>
                  </a:lnTo>
                  <a:lnTo>
                    <a:pt x="8213" y="4878"/>
                  </a:lnTo>
                  <a:lnTo>
                    <a:pt x="8213" y="3772"/>
                  </a:lnTo>
                  <a:close/>
                  <a:moveTo>
                    <a:pt x="10563" y="3772"/>
                  </a:moveTo>
                  <a:lnTo>
                    <a:pt x="10563" y="4878"/>
                  </a:lnTo>
                  <a:lnTo>
                    <a:pt x="9457" y="4878"/>
                  </a:lnTo>
                  <a:lnTo>
                    <a:pt x="9457" y="3772"/>
                  </a:lnTo>
                  <a:close/>
                  <a:moveTo>
                    <a:pt x="11807" y="3772"/>
                  </a:moveTo>
                  <a:lnTo>
                    <a:pt x="11807" y="4878"/>
                  </a:lnTo>
                  <a:lnTo>
                    <a:pt x="10701" y="4878"/>
                  </a:lnTo>
                  <a:lnTo>
                    <a:pt x="10701" y="3772"/>
                  </a:lnTo>
                  <a:close/>
                  <a:moveTo>
                    <a:pt x="13059" y="3772"/>
                  </a:moveTo>
                  <a:lnTo>
                    <a:pt x="13059" y="4878"/>
                  </a:lnTo>
                  <a:lnTo>
                    <a:pt x="11944" y="4878"/>
                  </a:lnTo>
                  <a:lnTo>
                    <a:pt x="11944" y="3772"/>
                  </a:lnTo>
                  <a:close/>
                  <a:moveTo>
                    <a:pt x="14302" y="3772"/>
                  </a:moveTo>
                  <a:lnTo>
                    <a:pt x="14302" y="4878"/>
                  </a:lnTo>
                  <a:lnTo>
                    <a:pt x="13188" y="4878"/>
                  </a:lnTo>
                  <a:lnTo>
                    <a:pt x="13188" y="3772"/>
                  </a:lnTo>
                  <a:close/>
                  <a:moveTo>
                    <a:pt x="15546" y="3772"/>
                  </a:moveTo>
                  <a:lnTo>
                    <a:pt x="15546" y="4878"/>
                  </a:lnTo>
                  <a:lnTo>
                    <a:pt x="14399" y="4878"/>
                  </a:lnTo>
                  <a:lnTo>
                    <a:pt x="14399" y="3772"/>
                  </a:lnTo>
                  <a:close/>
                  <a:moveTo>
                    <a:pt x="16789" y="3772"/>
                  </a:moveTo>
                  <a:lnTo>
                    <a:pt x="16789" y="4878"/>
                  </a:lnTo>
                  <a:lnTo>
                    <a:pt x="15643" y="4878"/>
                  </a:lnTo>
                  <a:lnTo>
                    <a:pt x="15643" y="3772"/>
                  </a:lnTo>
                  <a:close/>
                  <a:moveTo>
                    <a:pt x="18033" y="3772"/>
                  </a:moveTo>
                  <a:lnTo>
                    <a:pt x="18033" y="4878"/>
                  </a:lnTo>
                  <a:lnTo>
                    <a:pt x="16894" y="4878"/>
                  </a:lnTo>
                  <a:lnTo>
                    <a:pt x="16894" y="3772"/>
                  </a:lnTo>
                  <a:close/>
                  <a:moveTo>
                    <a:pt x="19244" y="3772"/>
                  </a:moveTo>
                  <a:lnTo>
                    <a:pt x="19244" y="4878"/>
                  </a:lnTo>
                  <a:lnTo>
                    <a:pt x="18138" y="4878"/>
                  </a:lnTo>
                  <a:lnTo>
                    <a:pt x="18138" y="3772"/>
                  </a:lnTo>
                  <a:close/>
                  <a:moveTo>
                    <a:pt x="20488" y="3772"/>
                  </a:moveTo>
                  <a:lnTo>
                    <a:pt x="20488" y="4878"/>
                  </a:lnTo>
                  <a:lnTo>
                    <a:pt x="19381" y="4878"/>
                  </a:lnTo>
                  <a:lnTo>
                    <a:pt x="19381" y="3772"/>
                  </a:lnTo>
                  <a:close/>
                  <a:moveTo>
                    <a:pt x="21739" y="3772"/>
                  </a:moveTo>
                  <a:lnTo>
                    <a:pt x="21739" y="4878"/>
                  </a:lnTo>
                  <a:lnTo>
                    <a:pt x="20625" y="4878"/>
                  </a:lnTo>
                  <a:lnTo>
                    <a:pt x="20625" y="3772"/>
                  </a:lnTo>
                  <a:close/>
                  <a:moveTo>
                    <a:pt x="22983" y="3772"/>
                  </a:moveTo>
                  <a:lnTo>
                    <a:pt x="22983" y="4878"/>
                  </a:lnTo>
                  <a:lnTo>
                    <a:pt x="21869" y="4878"/>
                  </a:lnTo>
                  <a:lnTo>
                    <a:pt x="21869" y="3772"/>
                  </a:lnTo>
                  <a:close/>
                  <a:moveTo>
                    <a:pt x="24227" y="3772"/>
                  </a:moveTo>
                  <a:lnTo>
                    <a:pt x="24227" y="4878"/>
                  </a:lnTo>
                  <a:lnTo>
                    <a:pt x="23112" y="4878"/>
                  </a:lnTo>
                  <a:lnTo>
                    <a:pt x="23112" y="3772"/>
                  </a:lnTo>
                  <a:close/>
                  <a:moveTo>
                    <a:pt x="25470" y="3772"/>
                  </a:moveTo>
                  <a:lnTo>
                    <a:pt x="25470" y="4878"/>
                  </a:lnTo>
                  <a:lnTo>
                    <a:pt x="24364" y="4878"/>
                  </a:lnTo>
                  <a:lnTo>
                    <a:pt x="24364" y="3772"/>
                  </a:lnTo>
                  <a:close/>
                  <a:moveTo>
                    <a:pt x="26714" y="3772"/>
                  </a:moveTo>
                  <a:lnTo>
                    <a:pt x="26714" y="4878"/>
                  </a:lnTo>
                  <a:lnTo>
                    <a:pt x="25607" y="4878"/>
                  </a:lnTo>
                  <a:lnTo>
                    <a:pt x="25607" y="3772"/>
                  </a:lnTo>
                  <a:close/>
                  <a:moveTo>
                    <a:pt x="1882" y="5015"/>
                  </a:moveTo>
                  <a:lnTo>
                    <a:pt x="1882" y="6122"/>
                  </a:lnTo>
                  <a:lnTo>
                    <a:pt x="744" y="6122"/>
                  </a:lnTo>
                  <a:lnTo>
                    <a:pt x="744" y="5015"/>
                  </a:lnTo>
                  <a:close/>
                  <a:moveTo>
                    <a:pt x="3126" y="5015"/>
                  </a:moveTo>
                  <a:lnTo>
                    <a:pt x="3126" y="6122"/>
                  </a:lnTo>
                  <a:lnTo>
                    <a:pt x="1987" y="6122"/>
                  </a:lnTo>
                  <a:lnTo>
                    <a:pt x="1987" y="5015"/>
                  </a:lnTo>
                  <a:close/>
                  <a:moveTo>
                    <a:pt x="4337" y="5015"/>
                  </a:moveTo>
                  <a:lnTo>
                    <a:pt x="4337" y="6122"/>
                  </a:lnTo>
                  <a:lnTo>
                    <a:pt x="3231" y="6122"/>
                  </a:lnTo>
                  <a:lnTo>
                    <a:pt x="3231" y="5015"/>
                  </a:lnTo>
                  <a:close/>
                  <a:moveTo>
                    <a:pt x="5589" y="5015"/>
                  </a:moveTo>
                  <a:lnTo>
                    <a:pt x="5589" y="6122"/>
                  </a:lnTo>
                  <a:lnTo>
                    <a:pt x="4475" y="6122"/>
                  </a:lnTo>
                  <a:lnTo>
                    <a:pt x="4475" y="5015"/>
                  </a:lnTo>
                  <a:close/>
                  <a:moveTo>
                    <a:pt x="6833" y="5015"/>
                  </a:moveTo>
                  <a:lnTo>
                    <a:pt x="6833" y="6122"/>
                  </a:lnTo>
                  <a:lnTo>
                    <a:pt x="5718" y="6122"/>
                  </a:lnTo>
                  <a:lnTo>
                    <a:pt x="5718" y="5015"/>
                  </a:lnTo>
                  <a:close/>
                  <a:moveTo>
                    <a:pt x="8076" y="5015"/>
                  </a:moveTo>
                  <a:lnTo>
                    <a:pt x="8076" y="6122"/>
                  </a:lnTo>
                  <a:lnTo>
                    <a:pt x="6962" y="6122"/>
                  </a:lnTo>
                  <a:lnTo>
                    <a:pt x="6962" y="5015"/>
                  </a:lnTo>
                  <a:close/>
                  <a:moveTo>
                    <a:pt x="9320" y="5015"/>
                  </a:moveTo>
                  <a:lnTo>
                    <a:pt x="9320" y="6122"/>
                  </a:lnTo>
                  <a:lnTo>
                    <a:pt x="8213" y="6122"/>
                  </a:lnTo>
                  <a:lnTo>
                    <a:pt x="8213" y="5015"/>
                  </a:lnTo>
                  <a:close/>
                  <a:moveTo>
                    <a:pt x="10563" y="5015"/>
                  </a:moveTo>
                  <a:lnTo>
                    <a:pt x="10563" y="6122"/>
                  </a:lnTo>
                  <a:lnTo>
                    <a:pt x="9457" y="6122"/>
                  </a:lnTo>
                  <a:lnTo>
                    <a:pt x="9457" y="5015"/>
                  </a:lnTo>
                  <a:close/>
                  <a:moveTo>
                    <a:pt x="11807" y="5015"/>
                  </a:moveTo>
                  <a:lnTo>
                    <a:pt x="11807" y="6122"/>
                  </a:lnTo>
                  <a:lnTo>
                    <a:pt x="10701" y="6122"/>
                  </a:lnTo>
                  <a:lnTo>
                    <a:pt x="10701" y="5015"/>
                  </a:lnTo>
                  <a:close/>
                  <a:moveTo>
                    <a:pt x="13059" y="5015"/>
                  </a:moveTo>
                  <a:lnTo>
                    <a:pt x="13059" y="6122"/>
                  </a:lnTo>
                  <a:lnTo>
                    <a:pt x="11944" y="6122"/>
                  </a:lnTo>
                  <a:lnTo>
                    <a:pt x="11944" y="5015"/>
                  </a:lnTo>
                  <a:close/>
                  <a:moveTo>
                    <a:pt x="14302" y="5015"/>
                  </a:moveTo>
                  <a:lnTo>
                    <a:pt x="14302" y="6122"/>
                  </a:lnTo>
                  <a:lnTo>
                    <a:pt x="13188" y="6122"/>
                  </a:lnTo>
                  <a:lnTo>
                    <a:pt x="13188" y="5015"/>
                  </a:lnTo>
                  <a:close/>
                  <a:moveTo>
                    <a:pt x="15546" y="5015"/>
                  </a:moveTo>
                  <a:lnTo>
                    <a:pt x="15546" y="6122"/>
                  </a:lnTo>
                  <a:lnTo>
                    <a:pt x="14399" y="6122"/>
                  </a:lnTo>
                  <a:lnTo>
                    <a:pt x="14399" y="5015"/>
                  </a:lnTo>
                  <a:close/>
                  <a:moveTo>
                    <a:pt x="16789" y="5015"/>
                  </a:moveTo>
                  <a:lnTo>
                    <a:pt x="16789" y="6122"/>
                  </a:lnTo>
                  <a:lnTo>
                    <a:pt x="15643" y="6122"/>
                  </a:lnTo>
                  <a:lnTo>
                    <a:pt x="15643" y="5015"/>
                  </a:lnTo>
                  <a:close/>
                  <a:moveTo>
                    <a:pt x="18033" y="5015"/>
                  </a:moveTo>
                  <a:lnTo>
                    <a:pt x="18033" y="6122"/>
                  </a:lnTo>
                  <a:lnTo>
                    <a:pt x="16894" y="6122"/>
                  </a:lnTo>
                  <a:lnTo>
                    <a:pt x="16894" y="5015"/>
                  </a:lnTo>
                  <a:close/>
                  <a:moveTo>
                    <a:pt x="19244" y="5015"/>
                  </a:moveTo>
                  <a:lnTo>
                    <a:pt x="19244" y="6122"/>
                  </a:lnTo>
                  <a:lnTo>
                    <a:pt x="18138" y="6122"/>
                  </a:lnTo>
                  <a:lnTo>
                    <a:pt x="18138" y="5015"/>
                  </a:lnTo>
                  <a:close/>
                  <a:moveTo>
                    <a:pt x="20488" y="5015"/>
                  </a:moveTo>
                  <a:lnTo>
                    <a:pt x="20488" y="6122"/>
                  </a:lnTo>
                  <a:lnTo>
                    <a:pt x="19381" y="6122"/>
                  </a:lnTo>
                  <a:lnTo>
                    <a:pt x="19381" y="5015"/>
                  </a:lnTo>
                  <a:close/>
                  <a:moveTo>
                    <a:pt x="21739" y="5015"/>
                  </a:moveTo>
                  <a:lnTo>
                    <a:pt x="21739" y="6122"/>
                  </a:lnTo>
                  <a:lnTo>
                    <a:pt x="20625" y="6122"/>
                  </a:lnTo>
                  <a:lnTo>
                    <a:pt x="20625" y="5015"/>
                  </a:lnTo>
                  <a:close/>
                  <a:moveTo>
                    <a:pt x="22983" y="5015"/>
                  </a:moveTo>
                  <a:lnTo>
                    <a:pt x="22983" y="6122"/>
                  </a:lnTo>
                  <a:lnTo>
                    <a:pt x="21869" y="6122"/>
                  </a:lnTo>
                  <a:lnTo>
                    <a:pt x="21869" y="5015"/>
                  </a:lnTo>
                  <a:close/>
                  <a:moveTo>
                    <a:pt x="24227" y="5015"/>
                  </a:moveTo>
                  <a:lnTo>
                    <a:pt x="24227" y="6122"/>
                  </a:lnTo>
                  <a:lnTo>
                    <a:pt x="23112" y="6122"/>
                  </a:lnTo>
                  <a:lnTo>
                    <a:pt x="23112" y="5015"/>
                  </a:lnTo>
                  <a:close/>
                  <a:moveTo>
                    <a:pt x="25470" y="5015"/>
                  </a:moveTo>
                  <a:lnTo>
                    <a:pt x="25470" y="6122"/>
                  </a:lnTo>
                  <a:lnTo>
                    <a:pt x="24364" y="6122"/>
                  </a:lnTo>
                  <a:lnTo>
                    <a:pt x="24364" y="5015"/>
                  </a:lnTo>
                  <a:close/>
                  <a:moveTo>
                    <a:pt x="26714" y="5015"/>
                  </a:moveTo>
                  <a:lnTo>
                    <a:pt x="26714" y="6122"/>
                  </a:lnTo>
                  <a:lnTo>
                    <a:pt x="25607" y="6122"/>
                  </a:lnTo>
                  <a:lnTo>
                    <a:pt x="25607" y="5015"/>
                  </a:lnTo>
                  <a:close/>
                  <a:moveTo>
                    <a:pt x="1882" y="6259"/>
                  </a:moveTo>
                  <a:lnTo>
                    <a:pt x="1882" y="7365"/>
                  </a:lnTo>
                  <a:lnTo>
                    <a:pt x="744" y="7365"/>
                  </a:lnTo>
                  <a:lnTo>
                    <a:pt x="744" y="6259"/>
                  </a:lnTo>
                  <a:close/>
                  <a:moveTo>
                    <a:pt x="3126" y="6259"/>
                  </a:moveTo>
                  <a:lnTo>
                    <a:pt x="3126" y="7365"/>
                  </a:lnTo>
                  <a:lnTo>
                    <a:pt x="1987" y="7365"/>
                  </a:lnTo>
                  <a:lnTo>
                    <a:pt x="1987" y="6259"/>
                  </a:lnTo>
                  <a:close/>
                  <a:moveTo>
                    <a:pt x="4337" y="6259"/>
                  </a:moveTo>
                  <a:lnTo>
                    <a:pt x="4337" y="7365"/>
                  </a:lnTo>
                  <a:lnTo>
                    <a:pt x="3231" y="7365"/>
                  </a:lnTo>
                  <a:lnTo>
                    <a:pt x="3231" y="6259"/>
                  </a:lnTo>
                  <a:close/>
                  <a:moveTo>
                    <a:pt x="5589" y="6259"/>
                  </a:moveTo>
                  <a:lnTo>
                    <a:pt x="5589" y="7365"/>
                  </a:lnTo>
                  <a:lnTo>
                    <a:pt x="4475" y="7365"/>
                  </a:lnTo>
                  <a:lnTo>
                    <a:pt x="4475" y="6259"/>
                  </a:lnTo>
                  <a:close/>
                  <a:moveTo>
                    <a:pt x="6833" y="6259"/>
                  </a:moveTo>
                  <a:lnTo>
                    <a:pt x="6833" y="7365"/>
                  </a:lnTo>
                  <a:lnTo>
                    <a:pt x="5718" y="7365"/>
                  </a:lnTo>
                  <a:lnTo>
                    <a:pt x="5718" y="6259"/>
                  </a:lnTo>
                  <a:close/>
                  <a:moveTo>
                    <a:pt x="8076" y="6259"/>
                  </a:moveTo>
                  <a:lnTo>
                    <a:pt x="8076" y="7365"/>
                  </a:lnTo>
                  <a:lnTo>
                    <a:pt x="6962" y="7365"/>
                  </a:lnTo>
                  <a:lnTo>
                    <a:pt x="6962" y="6259"/>
                  </a:lnTo>
                  <a:close/>
                  <a:moveTo>
                    <a:pt x="9320" y="6259"/>
                  </a:moveTo>
                  <a:lnTo>
                    <a:pt x="9320" y="7365"/>
                  </a:lnTo>
                  <a:lnTo>
                    <a:pt x="8213" y="7365"/>
                  </a:lnTo>
                  <a:lnTo>
                    <a:pt x="8213" y="6259"/>
                  </a:lnTo>
                  <a:close/>
                  <a:moveTo>
                    <a:pt x="10563" y="6259"/>
                  </a:moveTo>
                  <a:lnTo>
                    <a:pt x="10563" y="7365"/>
                  </a:lnTo>
                  <a:lnTo>
                    <a:pt x="9457" y="7365"/>
                  </a:lnTo>
                  <a:lnTo>
                    <a:pt x="9457" y="6259"/>
                  </a:lnTo>
                  <a:close/>
                  <a:moveTo>
                    <a:pt x="11807" y="6259"/>
                  </a:moveTo>
                  <a:lnTo>
                    <a:pt x="11807" y="7365"/>
                  </a:lnTo>
                  <a:lnTo>
                    <a:pt x="10701" y="7365"/>
                  </a:lnTo>
                  <a:lnTo>
                    <a:pt x="10701" y="6259"/>
                  </a:lnTo>
                  <a:close/>
                  <a:moveTo>
                    <a:pt x="13059" y="6259"/>
                  </a:moveTo>
                  <a:lnTo>
                    <a:pt x="13059" y="7365"/>
                  </a:lnTo>
                  <a:lnTo>
                    <a:pt x="11944" y="7365"/>
                  </a:lnTo>
                  <a:lnTo>
                    <a:pt x="11944" y="6259"/>
                  </a:lnTo>
                  <a:close/>
                  <a:moveTo>
                    <a:pt x="14302" y="6259"/>
                  </a:moveTo>
                  <a:lnTo>
                    <a:pt x="14302" y="7365"/>
                  </a:lnTo>
                  <a:lnTo>
                    <a:pt x="13188" y="7365"/>
                  </a:lnTo>
                  <a:lnTo>
                    <a:pt x="13188" y="6259"/>
                  </a:lnTo>
                  <a:close/>
                  <a:moveTo>
                    <a:pt x="15546" y="6259"/>
                  </a:moveTo>
                  <a:lnTo>
                    <a:pt x="15546" y="7365"/>
                  </a:lnTo>
                  <a:lnTo>
                    <a:pt x="14399" y="7365"/>
                  </a:lnTo>
                  <a:lnTo>
                    <a:pt x="14399" y="6259"/>
                  </a:lnTo>
                  <a:close/>
                  <a:moveTo>
                    <a:pt x="16789" y="6259"/>
                  </a:moveTo>
                  <a:lnTo>
                    <a:pt x="16789" y="7365"/>
                  </a:lnTo>
                  <a:lnTo>
                    <a:pt x="15643" y="7365"/>
                  </a:lnTo>
                  <a:lnTo>
                    <a:pt x="15643" y="6259"/>
                  </a:lnTo>
                  <a:close/>
                  <a:moveTo>
                    <a:pt x="18033" y="6259"/>
                  </a:moveTo>
                  <a:lnTo>
                    <a:pt x="18033" y="7365"/>
                  </a:lnTo>
                  <a:lnTo>
                    <a:pt x="16894" y="7365"/>
                  </a:lnTo>
                  <a:lnTo>
                    <a:pt x="16894" y="6259"/>
                  </a:lnTo>
                  <a:close/>
                  <a:moveTo>
                    <a:pt x="19244" y="6259"/>
                  </a:moveTo>
                  <a:lnTo>
                    <a:pt x="19244" y="7365"/>
                  </a:lnTo>
                  <a:lnTo>
                    <a:pt x="18138" y="7365"/>
                  </a:lnTo>
                  <a:lnTo>
                    <a:pt x="18138" y="6259"/>
                  </a:lnTo>
                  <a:close/>
                  <a:moveTo>
                    <a:pt x="20488" y="6259"/>
                  </a:moveTo>
                  <a:lnTo>
                    <a:pt x="20488" y="7365"/>
                  </a:lnTo>
                  <a:lnTo>
                    <a:pt x="19381" y="7365"/>
                  </a:lnTo>
                  <a:lnTo>
                    <a:pt x="19381" y="6259"/>
                  </a:lnTo>
                  <a:close/>
                  <a:moveTo>
                    <a:pt x="21739" y="6259"/>
                  </a:moveTo>
                  <a:lnTo>
                    <a:pt x="21739" y="7365"/>
                  </a:lnTo>
                  <a:lnTo>
                    <a:pt x="20625" y="7365"/>
                  </a:lnTo>
                  <a:lnTo>
                    <a:pt x="20625" y="6259"/>
                  </a:lnTo>
                  <a:close/>
                  <a:moveTo>
                    <a:pt x="22983" y="6259"/>
                  </a:moveTo>
                  <a:lnTo>
                    <a:pt x="22983" y="7365"/>
                  </a:lnTo>
                  <a:lnTo>
                    <a:pt x="21869" y="7365"/>
                  </a:lnTo>
                  <a:lnTo>
                    <a:pt x="21869" y="6259"/>
                  </a:lnTo>
                  <a:close/>
                  <a:moveTo>
                    <a:pt x="24227" y="6259"/>
                  </a:moveTo>
                  <a:lnTo>
                    <a:pt x="24227" y="7365"/>
                  </a:lnTo>
                  <a:lnTo>
                    <a:pt x="23112" y="7365"/>
                  </a:lnTo>
                  <a:lnTo>
                    <a:pt x="23112" y="6259"/>
                  </a:lnTo>
                  <a:close/>
                  <a:moveTo>
                    <a:pt x="25470" y="6259"/>
                  </a:moveTo>
                  <a:lnTo>
                    <a:pt x="25470" y="7365"/>
                  </a:lnTo>
                  <a:lnTo>
                    <a:pt x="24364" y="7365"/>
                  </a:lnTo>
                  <a:lnTo>
                    <a:pt x="24364" y="6259"/>
                  </a:lnTo>
                  <a:close/>
                  <a:moveTo>
                    <a:pt x="26714" y="6259"/>
                  </a:moveTo>
                  <a:lnTo>
                    <a:pt x="26714" y="7365"/>
                  </a:lnTo>
                  <a:lnTo>
                    <a:pt x="25607" y="7365"/>
                  </a:lnTo>
                  <a:lnTo>
                    <a:pt x="25607" y="6259"/>
                  </a:lnTo>
                  <a:close/>
                  <a:moveTo>
                    <a:pt x="1882" y="7470"/>
                  </a:moveTo>
                  <a:lnTo>
                    <a:pt x="1882" y="8617"/>
                  </a:lnTo>
                  <a:lnTo>
                    <a:pt x="744" y="8617"/>
                  </a:lnTo>
                  <a:lnTo>
                    <a:pt x="744" y="7470"/>
                  </a:lnTo>
                  <a:close/>
                  <a:moveTo>
                    <a:pt x="3126" y="7470"/>
                  </a:moveTo>
                  <a:lnTo>
                    <a:pt x="3126" y="8617"/>
                  </a:lnTo>
                  <a:lnTo>
                    <a:pt x="1987" y="8617"/>
                  </a:lnTo>
                  <a:lnTo>
                    <a:pt x="1987" y="7470"/>
                  </a:lnTo>
                  <a:close/>
                  <a:moveTo>
                    <a:pt x="4337" y="7470"/>
                  </a:moveTo>
                  <a:lnTo>
                    <a:pt x="4337" y="8617"/>
                  </a:lnTo>
                  <a:lnTo>
                    <a:pt x="3231" y="8617"/>
                  </a:lnTo>
                  <a:lnTo>
                    <a:pt x="3231" y="7470"/>
                  </a:lnTo>
                  <a:close/>
                  <a:moveTo>
                    <a:pt x="5589" y="7470"/>
                  </a:moveTo>
                  <a:lnTo>
                    <a:pt x="5589" y="8617"/>
                  </a:lnTo>
                  <a:lnTo>
                    <a:pt x="4475" y="8617"/>
                  </a:lnTo>
                  <a:lnTo>
                    <a:pt x="4475" y="7470"/>
                  </a:lnTo>
                  <a:close/>
                  <a:moveTo>
                    <a:pt x="6833" y="7470"/>
                  </a:moveTo>
                  <a:lnTo>
                    <a:pt x="6833" y="8617"/>
                  </a:lnTo>
                  <a:lnTo>
                    <a:pt x="5718" y="8617"/>
                  </a:lnTo>
                  <a:lnTo>
                    <a:pt x="5718" y="7470"/>
                  </a:lnTo>
                  <a:close/>
                  <a:moveTo>
                    <a:pt x="8076" y="7470"/>
                  </a:moveTo>
                  <a:lnTo>
                    <a:pt x="8076" y="8617"/>
                  </a:lnTo>
                  <a:lnTo>
                    <a:pt x="6962" y="8617"/>
                  </a:lnTo>
                  <a:lnTo>
                    <a:pt x="6962" y="7470"/>
                  </a:lnTo>
                  <a:close/>
                  <a:moveTo>
                    <a:pt x="9320" y="7470"/>
                  </a:moveTo>
                  <a:lnTo>
                    <a:pt x="9320" y="8617"/>
                  </a:lnTo>
                  <a:lnTo>
                    <a:pt x="8213" y="8617"/>
                  </a:lnTo>
                  <a:lnTo>
                    <a:pt x="8213" y="7470"/>
                  </a:lnTo>
                  <a:close/>
                  <a:moveTo>
                    <a:pt x="10563" y="7470"/>
                  </a:moveTo>
                  <a:lnTo>
                    <a:pt x="10563" y="8617"/>
                  </a:lnTo>
                  <a:lnTo>
                    <a:pt x="9457" y="8617"/>
                  </a:lnTo>
                  <a:lnTo>
                    <a:pt x="9457" y="7470"/>
                  </a:lnTo>
                  <a:close/>
                  <a:moveTo>
                    <a:pt x="11807" y="7470"/>
                  </a:moveTo>
                  <a:lnTo>
                    <a:pt x="11807" y="8617"/>
                  </a:lnTo>
                  <a:lnTo>
                    <a:pt x="10701" y="8617"/>
                  </a:lnTo>
                  <a:lnTo>
                    <a:pt x="10701" y="7470"/>
                  </a:lnTo>
                  <a:close/>
                  <a:moveTo>
                    <a:pt x="13059" y="7470"/>
                  </a:moveTo>
                  <a:lnTo>
                    <a:pt x="13059" y="8617"/>
                  </a:lnTo>
                  <a:lnTo>
                    <a:pt x="11944" y="8617"/>
                  </a:lnTo>
                  <a:lnTo>
                    <a:pt x="11944" y="7470"/>
                  </a:lnTo>
                  <a:close/>
                  <a:moveTo>
                    <a:pt x="14302" y="7470"/>
                  </a:moveTo>
                  <a:lnTo>
                    <a:pt x="14302" y="8617"/>
                  </a:lnTo>
                  <a:lnTo>
                    <a:pt x="13188" y="8617"/>
                  </a:lnTo>
                  <a:lnTo>
                    <a:pt x="13188" y="7470"/>
                  </a:lnTo>
                  <a:close/>
                  <a:moveTo>
                    <a:pt x="15546" y="7470"/>
                  </a:moveTo>
                  <a:lnTo>
                    <a:pt x="15546" y="8617"/>
                  </a:lnTo>
                  <a:lnTo>
                    <a:pt x="14399" y="8617"/>
                  </a:lnTo>
                  <a:lnTo>
                    <a:pt x="14399" y="7470"/>
                  </a:lnTo>
                  <a:close/>
                  <a:moveTo>
                    <a:pt x="16789" y="7470"/>
                  </a:moveTo>
                  <a:lnTo>
                    <a:pt x="16789" y="8617"/>
                  </a:lnTo>
                  <a:lnTo>
                    <a:pt x="15643" y="8617"/>
                  </a:lnTo>
                  <a:lnTo>
                    <a:pt x="15643" y="7470"/>
                  </a:lnTo>
                  <a:close/>
                  <a:moveTo>
                    <a:pt x="18033" y="7470"/>
                  </a:moveTo>
                  <a:lnTo>
                    <a:pt x="18033" y="8617"/>
                  </a:lnTo>
                  <a:lnTo>
                    <a:pt x="16894" y="8617"/>
                  </a:lnTo>
                  <a:lnTo>
                    <a:pt x="16894" y="7470"/>
                  </a:lnTo>
                  <a:close/>
                  <a:moveTo>
                    <a:pt x="19244" y="7470"/>
                  </a:moveTo>
                  <a:lnTo>
                    <a:pt x="19244" y="8617"/>
                  </a:lnTo>
                  <a:lnTo>
                    <a:pt x="18138" y="8617"/>
                  </a:lnTo>
                  <a:lnTo>
                    <a:pt x="18138" y="7470"/>
                  </a:lnTo>
                  <a:close/>
                  <a:moveTo>
                    <a:pt x="20488" y="7470"/>
                  </a:moveTo>
                  <a:lnTo>
                    <a:pt x="20488" y="8617"/>
                  </a:lnTo>
                  <a:lnTo>
                    <a:pt x="19381" y="8617"/>
                  </a:lnTo>
                  <a:lnTo>
                    <a:pt x="19381" y="7470"/>
                  </a:lnTo>
                  <a:close/>
                  <a:moveTo>
                    <a:pt x="21739" y="7470"/>
                  </a:moveTo>
                  <a:lnTo>
                    <a:pt x="21739" y="8617"/>
                  </a:lnTo>
                  <a:lnTo>
                    <a:pt x="20625" y="8617"/>
                  </a:lnTo>
                  <a:lnTo>
                    <a:pt x="20625" y="7470"/>
                  </a:lnTo>
                  <a:close/>
                  <a:moveTo>
                    <a:pt x="22983" y="7470"/>
                  </a:moveTo>
                  <a:lnTo>
                    <a:pt x="22983" y="8617"/>
                  </a:lnTo>
                  <a:lnTo>
                    <a:pt x="21869" y="8617"/>
                  </a:lnTo>
                  <a:lnTo>
                    <a:pt x="21869" y="7470"/>
                  </a:lnTo>
                  <a:close/>
                  <a:moveTo>
                    <a:pt x="24227" y="7470"/>
                  </a:moveTo>
                  <a:lnTo>
                    <a:pt x="24227" y="8617"/>
                  </a:lnTo>
                  <a:lnTo>
                    <a:pt x="23112" y="8617"/>
                  </a:lnTo>
                  <a:lnTo>
                    <a:pt x="23112" y="7470"/>
                  </a:lnTo>
                  <a:close/>
                  <a:moveTo>
                    <a:pt x="25470" y="7470"/>
                  </a:moveTo>
                  <a:lnTo>
                    <a:pt x="25470" y="8617"/>
                  </a:lnTo>
                  <a:lnTo>
                    <a:pt x="24364" y="8617"/>
                  </a:lnTo>
                  <a:lnTo>
                    <a:pt x="24364" y="7470"/>
                  </a:lnTo>
                  <a:close/>
                  <a:moveTo>
                    <a:pt x="26714" y="7470"/>
                  </a:moveTo>
                  <a:lnTo>
                    <a:pt x="26714" y="8617"/>
                  </a:lnTo>
                  <a:lnTo>
                    <a:pt x="25607" y="8617"/>
                  </a:lnTo>
                  <a:lnTo>
                    <a:pt x="25607" y="7470"/>
                  </a:lnTo>
                  <a:close/>
                  <a:moveTo>
                    <a:pt x="1882" y="8714"/>
                  </a:moveTo>
                  <a:lnTo>
                    <a:pt x="1882" y="9860"/>
                  </a:lnTo>
                  <a:lnTo>
                    <a:pt x="744" y="9860"/>
                  </a:lnTo>
                  <a:lnTo>
                    <a:pt x="744" y="8714"/>
                  </a:lnTo>
                  <a:close/>
                  <a:moveTo>
                    <a:pt x="3126" y="8714"/>
                  </a:moveTo>
                  <a:lnTo>
                    <a:pt x="3126" y="9860"/>
                  </a:lnTo>
                  <a:lnTo>
                    <a:pt x="1987" y="9860"/>
                  </a:lnTo>
                  <a:lnTo>
                    <a:pt x="1987" y="8714"/>
                  </a:lnTo>
                  <a:close/>
                  <a:moveTo>
                    <a:pt x="4337" y="8714"/>
                  </a:moveTo>
                  <a:lnTo>
                    <a:pt x="4337" y="9860"/>
                  </a:lnTo>
                  <a:lnTo>
                    <a:pt x="3231" y="9860"/>
                  </a:lnTo>
                  <a:lnTo>
                    <a:pt x="3231" y="8714"/>
                  </a:lnTo>
                  <a:close/>
                  <a:moveTo>
                    <a:pt x="5589" y="8714"/>
                  </a:moveTo>
                  <a:lnTo>
                    <a:pt x="5589" y="9860"/>
                  </a:lnTo>
                  <a:lnTo>
                    <a:pt x="4475" y="9860"/>
                  </a:lnTo>
                  <a:lnTo>
                    <a:pt x="4475" y="8714"/>
                  </a:lnTo>
                  <a:close/>
                  <a:moveTo>
                    <a:pt x="6833" y="8714"/>
                  </a:moveTo>
                  <a:lnTo>
                    <a:pt x="6833" y="9860"/>
                  </a:lnTo>
                  <a:lnTo>
                    <a:pt x="5718" y="9860"/>
                  </a:lnTo>
                  <a:lnTo>
                    <a:pt x="5718" y="8714"/>
                  </a:lnTo>
                  <a:close/>
                  <a:moveTo>
                    <a:pt x="8076" y="8714"/>
                  </a:moveTo>
                  <a:lnTo>
                    <a:pt x="8076" y="9860"/>
                  </a:lnTo>
                  <a:lnTo>
                    <a:pt x="6962" y="9860"/>
                  </a:lnTo>
                  <a:lnTo>
                    <a:pt x="6962" y="8714"/>
                  </a:lnTo>
                  <a:close/>
                  <a:moveTo>
                    <a:pt x="9320" y="8714"/>
                  </a:moveTo>
                  <a:lnTo>
                    <a:pt x="9320" y="9860"/>
                  </a:lnTo>
                  <a:lnTo>
                    <a:pt x="8213" y="9860"/>
                  </a:lnTo>
                  <a:lnTo>
                    <a:pt x="8213" y="8714"/>
                  </a:lnTo>
                  <a:close/>
                  <a:moveTo>
                    <a:pt x="10563" y="8714"/>
                  </a:moveTo>
                  <a:lnTo>
                    <a:pt x="10563" y="9860"/>
                  </a:lnTo>
                  <a:lnTo>
                    <a:pt x="9457" y="9860"/>
                  </a:lnTo>
                  <a:lnTo>
                    <a:pt x="9457" y="8714"/>
                  </a:lnTo>
                  <a:close/>
                  <a:moveTo>
                    <a:pt x="11807" y="8714"/>
                  </a:moveTo>
                  <a:lnTo>
                    <a:pt x="11807" y="9860"/>
                  </a:lnTo>
                  <a:lnTo>
                    <a:pt x="10701" y="9860"/>
                  </a:lnTo>
                  <a:lnTo>
                    <a:pt x="10701" y="8714"/>
                  </a:lnTo>
                  <a:close/>
                  <a:moveTo>
                    <a:pt x="13059" y="8714"/>
                  </a:moveTo>
                  <a:lnTo>
                    <a:pt x="13059" y="9860"/>
                  </a:lnTo>
                  <a:lnTo>
                    <a:pt x="11944" y="9860"/>
                  </a:lnTo>
                  <a:lnTo>
                    <a:pt x="11944" y="8714"/>
                  </a:lnTo>
                  <a:close/>
                  <a:moveTo>
                    <a:pt x="14302" y="8714"/>
                  </a:moveTo>
                  <a:lnTo>
                    <a:pt x="14302" y="9860"/>
                  </a:lnTo>
                  <a:lnTo>
                    <a:pt x="13188" y="9860"/>
                  </a:lnTo>
                  <a:lnTo>
                    <a:pt x="13188" y="8714"/>
                  </a:lnTo>
                  <a:close/>
                  <a:moveTo>
                    <a:pt x="15546" y="8714"/>
                  </a:moveTo>
                  <a:lnTo>
                    <a:pt x="15546" y="9860"/>
                  </a:lnTo>
                  <a:lnTo>
                    <a:pt x="14399" y="9860"/>
                  </a:lnTo>
                  <a:lnTo>
                    <a:pt x="14399" y="8714"/>
                  </a:lnTo>
                  <a:close/>
                  <a:moveTo>
                    <a:pt x="16789" y="8714"/>
                  </a:moveTo>
                  <a:lnTo>
                    <a:pt x="16789" y="9860"/>
                  </a:lnTo>
                  <a:lnTo>
                    <a:pt x="15643" y="9860"/>
                  </a:lnTo>
                  <a:lnTo>
                    <a:pt x="15643" y="8714"/>
                  </a:lnTo>
                  <a:close/>
                  <a:moveTo>
                    <a:pt x="18033" y="8714"/>
                  </a:moveTo>
                  <a:lnTo>
                    <a:pt x="18033" y="9860"/>
                  </a:lnTo>
                  <a:lnTo>
                    <a:pt x="16894" y="9860"/>
                  </a:lnTo>
                  <a:lnTo>
                    <a:pt x="16894" y="8714"/>
                  </a:lnTo>
                  <a:close/>
                  <a:moveTo>
                    <a:pt x="19244" y="8714"/>
                  </a:moveTo>
                  <a:lnTo>
                    <a:pt x="19244" y="9860"/>
                  </a:lnTo>
                  <a:lnTo>
                    <a:pt x="18138" y="9860"/>
                  </a:lnTo>
                  <a:lnTo>
                    <a:pt x="18138" y="8714"/>
                  </a:lnTo>
                  <a:close/>
                  <a:moveTo>
                    <a:pt x="20488" y="8714"/>
                  </a:moveTo>
                  <a:lnTo>
                    <a:pt x="20488" y="9860"/>
                  </a:lnTo>
                  <a:lnTo>
                    <a:pt x="19381" y="9860"/>
                  </a:lnTo>
                  <a:lnTo>
                    <a:pt x="19381" y="8714"/>
                  </a:lnTo>
                  <a:close/>
                  <a:moveTo>
                    <a:pt x="21739" y="8714"/>
                  </a:moveTo>
                  <a:lnTo>
                    <a:pt x="21739" y="9860"/>
                  </a:lnTo>
                  <a:lnTo>
                    <a:pt x="20625" y="9860"/>
                  </a:lnTo>
                  <a:lnTo>
                    <a:pt x="20625" y="8714"/>
                  </a:lnTo>
                  <a:close/>
                  <a:moveTo>
                    <a:pt x="22983" y="8714"/>
                  </a:moveTo>
                  <a:lnTo>
                    <a:pt x="22983" y="9860"/>
                  </a:lnTo>
                  <a:lnTo>
                    <a:pt x="21869" y="9860"/>
                  </a:lnTo>
                  <a:lnTo>
                    <a:pt x="21869" y="8714"/>
                  </a:lnTo>
                  <a:close/>
                  <a:moveTo>
                    <a:pt x="24227" y="8714"/>
                  </a:moveTo>
                  <a:lnTo>
                    <a:pt x="24227" y="9860"/>
                  </a:lnTo>
                  <a:lnTo>
                    <a:pt x="23112" y="9860"/>
                  </a:lnTo>
                  <a:lnTo>
                    <a:pt x="23112" y="8714"/>
                  </a:lnTo>
                  <a:close/>
                  <a:moveTo>
                    <a:pt x="25470" y="8714"/>
                  </a:moveTo>
                  <a:lnTo>
                    <a:pt x="25470" y="9860"/>
                  </a:lnTo>
                  <a:lnTo>
                    <a:pt x="24364" y="9860"/>
                  </a:lnTo>
                  <a:lnTo>
                    <a:pt x="24364" y="8714"/>
                  </a:lnTo>
                  <a:close/>
                  <a:moveTo>
                    <a:pt x="26714" y="8714"/>
                  </a:moveTo>
                  <a:lnTo>
                    <a:pt x="26714" y="9860"/>
                  </a:lnTo>
                  <a:lnTo>
                    <a:pt x="25607" y="9860"/>
                  </a:lnTo>
                  <a:lnTo>
                    <a:pt x="25607" y="8714"/>
                  </a:lnTo>
                  <a:close/>
                  <a:moveTo>
                    <a:pt x="1882" y="9957"/>
                  </a:moveTo>
                  <a:lnTo>
                    <a:pt x="1882" y="11104"/>
                  </a:lnTo>
                  <a:lnTo>
                    <a:pt x="744" y="11104"/>
                  </a:lnTo>
                  <a:lnTo>
                    <a:pt x="744" y="9957"/>
                  </a:lnTo>
                  <a:close/>
                  <a:moveTo>
                    <a:pt x="3126" y="9957"/>
                  </a:moveTo>
                  <a:lnTo>
                    <a:pt x="3126" y="11104"/>
                  </a:lnTo>
                  <a:lnTo>
                    <a:pt x="1987" y="11104"/>
                  </a:lnTo>
                  <a:lnTo>
                    <a:pt x="1987" y="9957"/>
                  </a:lnTo>
                  <a:close/>
                  <a:moveTo>
                    <a:pt x="4337" y="9957"/>
                  </a:moveTo>
                  <a:lnTo>
                    <a:pt x="4337" y="11104"/>
                  </a:lnTo>
                  <a:lnTo>
                    <a:pt x="3231" y="11104"/>
                  </a:lnTo>
                  <a:lnTo>
                    <a:pt x="3231" y="9957"/>
                  </a:lnTo>
                  <a:close/>
                  <a:moveTo>
                    <a:pt x="5589" y="9957"/>
                  </a:moveTo>
                  <a:lnTo>
                    <a:pt x="5589" y="11104"/>
                  </a:lnTo>
                  <a:lnTo>
                    <a:pt x="4475" y="11104"/>
                  </a:lnTo>
                  <a:lnTo>
                    <a:pt x="4475" y="9957"/>
                  </a:lnTo>
                  <a:close/>
                  <a:moveTo>
                    <a:pt x="6833" y="9957"/>
                  </a:moveTo>
                  <a:lnTo>
                    <a:pt x="6833" y="11104"/>
                  </a:lnTo>
                  <a:lnTo>
                    <a:pt x="5718" y="11104"/>
                  </a:lnTo>
                  <a:lnTo>
                    <a:pt x="5718" y="9957"/>
                  </a:lnTo>
                  <a:close/>
                  <a:moveTo>
                    <a:pt x="8076" y="9957"/>
                  </a:moveTo>
                  <a:lnTo>
                    <a:pt x="8076" y="11104"/>
                  </a:lnTo>
                  <a:lnTo>
                    <a:pt x="6962" y="11104"/>
                  </a:lnTo>
                  <a:lnTo>
                    <a:pt x="6962" y="9957"/>
                  </a:lnTo>
                  <a:close/>
                  <a:moveTo>
                    <a:pt x="9320" y="9957"/>
                  </a:moveTo>
                  <a:lnTo>
                    <a:pt x="9320" y="11104"/>
                  </a:lnTo>
                  <a:lnTo>
                    <a:pt x="8213" y="11104"/>
                  </a:lnTo>
                  <a:lnTo>
                    <a:pt x="8213" y="9957"/>
                  </a:lnTo>
                  <a:close/>
                  <a:moveTo>
                    <a:pt x="10563" y="9957"/>
                  </a:moveTo>
                  <a:lnTo>
                    <a:pt x="10563" y="11104"/>
                  </a:lnTo>
                  <a:lnTo>
                    <a:pt x="9457" y="11104"/>
                  </a:lnTo>
                  <a:lnTo>
                    <a:pt x="9457" y="9957"/>
                  </a:lnTo>
                  <a:close/>
                  <a:moveTo>
                    <a:pt x="11807" y="9957"/>
                  </a:moveTo>
                  <a:lnTo>
                    <a:pt x="11807" y="11104"/>
                  </a:lnTo>
                  <a:lnTo>
                    <a:pt x="10701" y="11104"/>
                  </a:lnTo>
                  <a:lnTo>
                    <a:pt x="10701" y="9957"/>
                  </a:lnTo>
                  <a:close/>
                  <a:moveTo>
                    <a:pt x="13059" y="9957"/>
                  </a:moveTo>
                  <a:lnTo>
                    <a:pt x="13059" y="11104"/>
                  </a:lnTo>
                  <a:lnTo>
                    <a:pt x="11944" y="11104"/>
                  </a:lnTo>
                  <a:lnTo>
                    <a:pt x="11944" y="9957"/>
                  </a:lnTo>
                  <a:close/>
                  <a:moveTo>
                    <a:pt x="14302" y="9957"/>
                  </a:moveTo>
                  <a:lnTo>
                    <a:pt x="14302" y="11104"/>
                  </a:lnTo>
                  <a:lnTo>
                    <a:pt x="13188" y="11104"/>
                  </a:lnTo>
                  <a:lnTo>
                    <a:pt x="13188" y="9957"/>
                  </a:lnTo>
                  <a:close/>
                  <a:moveTo>
                    <a:pt x="15546" y="9957"/>
                  </a:moveTo>
                  <a:lnTo>
                    <a:pt x="15546" y="11104"/>
                  </a:lnTo>
                  <a:lnTo>
                    <a:pt x="14399" y="11104"/>
                  </a:lnTo>
                  <a:lnTo>
                    <a:pt x="14399" y="9957"/>
                  </a:lnTo>
                  <a:close/>
                  <a:moveTo>
                    <a:pt x="16789" y="9957"/>
                  </a:moveTo>
                  <a:lnTo>
                    <a:pt x="16789" y="11104"/>
                  </a:lnTo>
                  <a:lnTo>
                    <a:pt x="15643" y="11104"/>
                  </a:lnTo>
                  <a:lnTo>
                    <a:pt x="15643" y="9957"/>
                  </a:lnTo>
                  <a:close/>
                  <a:moveTo>
                    <a:pt x="18033" y="9957"/>
                  </a:moveTo>
                  <a:lnTo>
                    <a:pt x="18033" y="11104"/>
                  </a:lnTo>
                  <a:lnTo>
                    <a:pt x="16894" y="11104"/>
                  </a:lnTo>
                  <a:lnTo>
                    <a:pt x="16894" y="9957"/>
                  </a:lnTo>
                  <a:close/>
                  <a:moveTo>
                    <a:pt x="19244" y="9957"/>
                  </a:moveTo>
                  <a:lnTo>
                    <a:pt x="19244" y="11104"/>
                  </a:lnTo>
                  <a:lnTo>
                    <a:pt x="18138" y="11104"/>
                  </a:lnTo>
                  <a:lnTo>
                    <a:pt x="18138" y="9957"/>
                  </a:lnTo>
                  <a:close/>
                  <a:moveTo>
                    <a:pt x="20488" y="9957"/>
                  </a:moveTo>
                  <a:lnTo>
                    <a:pt x="20488" y="11104"/>
                  </a:lnTo>
                  <a:lnTo>
                    <a:pt x="19381" y="11104"/>
                  </a:lnTo>
                  <a:lnTo>
                    <a:pt x="19381" y="9957"/>
                  </a:lnTo>
                  <a:close/>
                  <a:moveTo>
                    <a:pt x="21739" y="9957"/>
                  </a:moveTo>
                  <a:lnTo>
                    <a:pt x="21739" y="11104"/>
                  </a:lnTo>
                  <a:lnTo>
                    <a:pt x="20625" y="11104"/>
                  </a:lnTo>
                  <a:lnTo>
                    <a:pt x="20625" y="9957"/>
                  </a:lnTo>
                  <a:close/>
                  <a:moveTo>
                    <a:pt x="22983" y="9957"/>
                  </a:moveTo>
                  <a:lnTo>
                    <a:pt x="22983" y="11104"/>
                  </a:lnTo>
                  <a:lnTo>
                    <a:pt x="21869" y="11104"/>
                  </a:lnTo>
                  <a:lnTo>
                    <a:pt x="21869" y="9957"/>
                  </a:lnTo>
                  <a:close/>
                  <a:moveTo>
                    <a:pt x="24227" y="9957"/>
                  </a:moveTo>
                  <a:lnTo>
                    <a:pt x="24227" y="11104"/>
                  </a:lnTo>
                  <a:lnTo>
                    <a:pt x="23112" y="11104"/>
                  </a:lnTo>
                  <a:lnTo>
                    <a:pt x="23112" y="9957"/>
                  </a:lnTo>
                  <a:close/>
                  <a:moveTo>
                    <a:pt x="25470" y="9957"/>
                  </a:moveTo>
                  <a:lnTo>
                    <a:pt x="25470" y="11104"/>
                  </a:lnTo>
                  <a:lnTo>
                    <a:pt x="24364" y="11104"/>
                  </a:lnTo>
                  <a:lnTo>
                    <a:pt x="24364" y="9957"/>
                  </a:lnTo>
                  <a:close/>
                  <a:moveTo>
                    <a:pt x="26714" y="9957"/>
                  </a:moveTo>
                  <a:lnTo>
                    <a:pt x="26714" y="11104"/>
                  </a:lnTo>
                  <a:lnTo>
                    <a:pt x="25607" y="11104"/>
                  </a:lnTo>
                  <a:lnTo>
                    <a:pt x="25607" y="9957"/>
                  </a:lnTo>
                  <a:close/>
                  <a:moveTo>
                    <a:pt x="1882" y="11201"/>
                  </a:moveTo>
                  <a:lnTo>
                    <a:pt x="1882" y="12315"/>
                  </a:lnTo>
                  <a:lnTo>
                    <a:pt x="744" y="12315"/>
                  </a:lnTo>
                  <a:lnTo>
                    <a:pt x="744" y="11201"/>
                  </a:lnTo>
                  <a:close/>
                  <a:moveTo>
                    <a:pt x="3126" y="11201"/>
                  </a:moveTo>
                  <a:lnTo>
                    <a:pt x="3126" y="12315"/>
                  </a:lnTo>
                  <a:lnTo>
                    <a:pt x="1987" y="12315"/>
                  </a:lnTo>
                  <a:lnTo>
                    <a:pt x="1987" y="11201"/>
                  </a:lnTo>
                  <a:close/>
                  <a:moveTo>
                    <a:pt x="4337" y="11201"/>
                  </a:moveTo>
                  <a:lnTo>
                    <a:pt x="4337" y="12315"/>
                  </a:lnTo>
                  <a:lnTo>
                    <a:pt x="3231" y="12315"/>
                  </a:lnTo>
                  <a:lnTo>
                    <a:pt x="3231" y="11201"/>
                  </a:lnTo>
                  <a:close/>
                  <a:moveTo>
                    <a:pt x="5589" y="11201"/>
                  </a:moveTo>
                  <a:lnTo>
                    <a:pt x="5589" y="12315"/>
                  </a:lnTo>
                  <a:lnTo>
                    <a:pt x="4475" y="12315"/>
                  </a:lnTo>
                  <a:lnTo>
                    <a:pt x="4475" y="11201"/>
                  </a:lnTo>
                  <a:close/>
                  <a:moveTo>
                    <a:pt x="6833" y="11201"/>
                  </a:moveTo>
                  <a:lnTo>
                    <a:pt x="6833" y="12315"/>
                  </a:lnTo>
                  <a:lnTo>
                    <a:pt x="5718" y="12315"/>
                  </a:lnTo>
                  <a:lnTo>
                    <a:pt x="5718" y="11201"/>
                  </a:lnTo>
                  <a:close/>
                  <a:moveTo>
                    <a:pt x="8076" y="11201"/>
                  </a:moveTo>
                  <a:lnTo>
                    <a:pt x="8076" y="12315"/>
                  </a:lnTo>
                  <a:lnTo>
                    <a:pt x="6962" y="12315"/>
                  </a:lnTo>
                  <a:lnTo>
                    <a:pt x="6962" y="11201"/>
                  </a:lnTo>
                  <a:close/>
                  <a:moveTo>
                    <a:pt x="9320" y="11201"/>
                  </a:moveTo>
                  <a:lnTo>
                    <a:pt x="9320" y="12315"/>
                  </a:lnTo>
                  <a:lnTo>
                    <a:pt x="8213" y="12315"/>
                  </a:lnTo>
                  <a:lnTo>
                    <a:pt x="8213" y="11201"/>
                  </a:lnTo>
                  <a:close/>
                  <a:moveTo>
                    <a:pt x="10563" y="11201"/>
                  </a:moveTo>
                  <a:lnTo>
                    <a:pt x="10563" y="12315"/>
                  </a:lnTo>
                  <a:lnTo>
                    <a:pt x="9457" y="12315"/>
                  </a:lnTo>
                  <a:lnTo>
                    <a:pt x="9457" y="11201"/>
                  </a:lnTo>
                  <a:close/>
                  <a:moveTo>
                    <a:pt x="11807" y="11201"/>
                  </a:moveTo>
                  <a:lnTo>
                    <a:pt x="11807" y="12315"/>
                  </a:lnTo>
                  <a:lnTo>
                    <a:pt x="10701" y="12315"/>
                  </a:lnTo>
                  <a:lnTo>
                    <a:pt x="10701" y="11201"/>
                  </a:lnTo>
                  <a:close/>
                  <a:moveTo>
                    <a:pt x="13059" y="11201"/>
                  </a:moveTo>
                  <a:lnTo>
                    <a:pt x="13059" y="12315"/>
                  </a:lnTo>
                  <a:lnTo>
                    <a:pt x="11944" y="12315"/>
                  </a:lnTo>
                  <a:lnTo>
                    <a:pt x="11944" y="11201"/>
                  </a:lnTo>
                  <a:close/>
                  <a:moveTo>
                    <a:pt x="14302" y="11201"/>
                  </a:moveTo>
                  <a:lnTo>
                    <a:pt x="14302" y="12315"/>
                  </a:lnTo>
                  <a:lnTo>
                    <a:pt x="13188" y="12315"/>
                  </a:lnTo>
                  <a:lnTo>
                    <a:pt x="13188" y="11201"/>
                  </a:lnTo>
                  <a:close/>
                  <a:moveTo>
                    <a:pt x="15546" y="11201"/>
                  </a:moveTo>
                  <a:lnTo>
                    <a:pt x="15546" y="12315"/>
                  </a:lnTo>
                  <a:lnTo>
                    <a:pt x="14399" y="12315"/>
                  </a:lnTo>
                  <a:lnTo>
                    <a:pt x="14399" y="11201"/>
                  </a:lnTo>
                  <a:close/>
                  <a:moveTo>
                    <a:pt x="16789" y="11201"/>
                  </a:moveTo>
                  <a:lnTo>
                    <a:pt x="16789" y="12315"/>
                  </a:lnTo>
                  <a:lnTo>
                    <a:pt x="15643" y="12315"/>
                  </a:lnTo>
                  <a:lnTo>
                    <a:pt x="15643" y="11201"/>
                  </a:lnTo>
                  <a:close/>
                  <a:moveTo>
                    <a:pt x="18033" y="11201"/>
                  </a:moveTo>
                  <a:lnTo>
                    <a:pt x="18033" y="12315"/>
                  </a:lnTo>
                  <a:lnTo>
                    <a:pt x="16894" y="12315"/>
                  </a:lnTo>
                  <a:lnTo>
                    <a:pt x="16894" y="11201"/>
                  </a:lnTo>
                  <a:close/>
                  <a:moveTo>
                    <a:pt x="19244" y="11201"/>
                  </a:moveTo>
                  <a:lnTo>
                    <a:pt x="19244" y="12315"/>
                  </a:lnTo>
                  <a:lnTo>
                    <a:pt x="18138" y="12315"/>
                  </a:lnTo>
                  <a:lnTo>
                    <a:pt x="18138" y="11201"/>
                  </a:lnTo>
                  <a:close/>
                  <a:moveTo>
                    <a:pt x="20488" y="11201"/>
                  </a:moveTo>
                  <a:lnTo>
                    <a:pt x="20488" y="12315"/>
                  </a:lnTo>
                  <a:lnTo>
                    <a:pt x="19381" y="12315"/>
                  </a:lnTo>
                  <a:lnTo>
                    <a:pt x="19381" y="11201"/>
                  </a:lnTo>
                  <a:close/>
                  <a:moveTo>
                    <a:pt x="21739" y="11201"/>
                  </a:moveTo>
                  <a:lnTo>
                    <a:pt x="21739" y="12315"/>
                  </a:lnTo>
                  <a:lnTo>
                    <a:pt x="20625" y="12315"/>
                  </a:lnTo>
                  <a:lnTo>
                    <a:pt x="20625" y="11201"/>
                  </a:lnTo>
                  <a:close/>
                  <a:moveTo>
                    <a:pt x="22983" y="11201"/>
                  </a:moveTo>
                  <a:lnTo>
                    <a:pt x="22983" y="12315"/>
                  </a:lnTo>
                  <a:lnTo>
                    <a:pt x="21869" y="12315"/>
                  </a:lnTo>
                  <a:lnTo>
                    <a:pt x="21869" y="11201"/>
                  </a:lnTo>
                  <a:close/>
                  <a:moveTo>
                    <a:pt x="24227" y="11201"/>
                  </a:moveTo>
                  <a:lnTo>
                    <a:pt x="24227" y="12315"/>
                  </a:lnTo>
                  <a:lnTo>
                    <a:pt x="23112" y="12315"/>
                  </a:lnTo>
                  <a:lnTo>
                    <a:pt x="23112" y="11201"/>
                  </a:lnTo>
                  <a:close/>
                  <a:moveTo>
                    <a:pt x="25470" y="11201"/>
                  </a:moveTo>
                  <a:lnTo>
                    <a:pt x="25470" y="12315"/>
                  </a:lnTo>
                  <a:lnTo>
                    <a:pt x="24364" y="12315"/>
                  </a:lnTo>
                  <a:lnTo>
                    <a:pt x="24364" y="11201"/>
                  </a:lnTo>
                  <a:close/>
                  <a:moveTo>
                    <a:pt x="26714" y="11201"/>
                  </a:moveTo>
                  <a:lnTo>
                    <a:pt x="26714" y="12315"/>
                  </a:lnTo>
                  <a:lnTo>
                    <a:pt x="25607" y="12315"/>
                  </a:lnTo>
                  <a:lnTo>
                    <a:pt x="25607" y="11201"/>
                  </a:lnTo>
                  <a:close/>
                  <a:moveTo>
                    <a:pt x="1882" y="12452"/>
                  </a:moveTo>
                  <a:lnTo>
                    <a:pt x="1882" y="13559"/>
                  </a:lnTo>
                  <a:lnTo>
                    <a:pt x="744" y="13559"/>
                  </a:lnTo>
                  <a:lnTo>
                    <a:pt x="744" y="12452"/>
                  </a:lnTo>
                  <a:close/>
                  <a:moveTo>
                    <a:pt x="3126" y="12452"/>
                  </a:moveTo>
                  <a:lnTo>
                    <a:pt x="3126" y="13559"/>
                  </a:lnTo>
                  <a:lnTo>
                    <a:pt x="1987" y="13559"/>
                  </a:lnTo>
                  <a:lnTo>
                    <a:pt x="1987" y="12452"/>
                  </a:lnTo>
                  <a:close/>
                  <a:moveTo>
                    <a:pt x="4337" y="12452"/>
                  </a:moveTo>
                  <a:lnTo>
                    <a:pt x="4337" y="13559"/>
                  </a:lnTo>
                  <a:lnTo>
                    <a:pt x="3231" y="13559"/>
                  </a:lnTo>
                  <a:lnTo>
                    <a:pt x="3231" y="12452"/>
                  </a:lnTo>
                  <a:close/>
                  <a:moveTo>
                    <a:pt x="5589" y="12452"/>
                  </a:moveTo>
                  <a:lnTo>
                    <a:pt x="5589" y="13559"/>
                  </a:lnTo>
                  <a:lnTo>
                    <a:pt x="4475" y="13559"/>
                  </a:lnTo>
                  <a:lnTo>
                    <a:pt x="4475" y="12452"/>
                  </a:lnTo>
                  <a:close/>
                  <a:moveTo>
                    <a:pt x="6833" y="12452"/>
                  </a:moveTo>
                  <a:lnTo>
                    <a:pt x="6833" y="13559"/>
                  </a:lnTo>
                  <a:lnTo>
                    <a:pt x="5718" y="13559"/>
                  </a:lnTo>
                  <a:lnTo>
                    <a:pt x="5718" y="12452"/>
                  </a:lnTo>
                  <a:close/>
                  <a:moveTo>
                    <a:pt x="8076" y="12452"/>
                  </a:moveTo>
                  <a:lnTo>
                    <a:pt x="8076" y="13559"/>
                  </a:lnTo>
                  <a:lnTo>
                    <a:pt x="6962" y="13559"/>
                  </a:lnTo>
                  <a:lnTo>
                    <a:pt x="6962" y="12452"/>
                  </a:lnTo>
                  <a:close/>
                  <a:moveTo>
                    <a:pt x="9320" y="12452"/>
                  </a:moveTo>
                  <a:lnTo>
                    <a:pt x="9320" y="13559"/>
                  </a:lnTo>
                  <a:lnTo>
                    <a:pt x="8213" y="13559"/>
                  </a:lnTo>
                  <a:lnTo>
                    <a:pt x="8213" y="12452"/>
                  </a:lnTo>
                  <a:close/>
                  <a:moveTo>
                    <a:pt x="10563" y="12452"/>
                  </a:moveTo>
                  <a:lnTo>
                    <a:pt x="10563" y="13559"/>
                  </a:lnTo>
                  <a:lnTo>
                    <a:pt x="9457" y="13559"/>
                  </a:lnTo>
                  <a:lnTo>
                    <a:pt x="9457" y="12452"/>
                  </a:lnTo>
                  <a:close/>
                  <a:moveTo>
                    <a:pt x="11807" y="12452"/>
                  </a:moveTo>
                  <a:lnTo>
                    <a:pt x="11807" y="13559"/>
                  </a:lnTo>
                  <a:lnTo>
                    <a:pt x="10701" y="13559"/>
                  </a:lnTo>
                  <a:lnTo>
                    <a:pt x="10701" y="12452"/>
                  </a:lnTo>
                  <a:close/>
                  <a:moveTo>
                    <a:pt x="13059" y="12452"/>
                  </a:moveTo>
                  <a:lnTo>
                    <a:pt x="13059" y="13559"/>
                  </a:lnTo>
                  <a:lnTo>
                    <a:pt x="11944" y="13559"/>
                  </a:lnTo>
                  <a:lnTo>
                    <a:pt x="11944" y="12452"/>
                  </a:lnTo>
                  <a:close/>
                  <a:moveTo>
                    <a:pt x="14302" y="12452"/>
                  </a:moveTo>
                  <a:lnTo>
                    <a:pt x="14302" y="13559"/>
                  </a:lnTo>
                  <a:lnTo>
                    <a:pt x="13188" y="13559"/>
                  </a:lnTo>
                  <a:lnTo>
                    <a:pt x="13188" y="12452"/>
                  </a:lnTo>
                  <a:close/>
                  <a:moveTo>
                    <a:pt x="15546" y="12452"/>
                  </a:moveTo>
                  <a:lnTo>
                    <a:pt x="15546" y="13559"/>
                  </a:lnTo>
                  <a:lnTo>
                    <a:pt x="14399" y="13559"/>
                  </a:lnTo>
                  <a:lnTo>
                    <a:pt x="14399" y="12452"/>
                  </a:lnTo>
                  <a:close/>
                  <a:moveTo>
                    <a:pt x="16789" y="12452"/>
                  </a:moveTo>
                  <a:lnTo>
                    <a:pt x="16789" y="13559"/>
                  </a:lnTo>
                  <a:lnTo>
                    <a:pt x="15643" y="13559"/>
                  </a:lnTo>
                  <a:lnTo>
                    <a:pt x="15643" y="12452"/>
                  </a:lnTo>
                  <a:close/>
                  <a:moveTo>
                    <a:pt x="18033" y="12452"/>
                  </a:moveTo>
                  <a:lnTo>
                    <a:pt x="18033" y="13559"/>
                  </a:lnTo>
                  <a:lnTo>
                    <a:pt x="16894" y="13559"/>
                  </a:lnTo>
                  <a:lnTo>
                    <a:pt x="16894" y="12452"/>
                  </a:lnTo>
                  <a:close/>
                  <a:moveTo>
                    <a:pt x="19244" y="12452"/>
                  </a:moveTo>
                  <a:lnTo>
                    <a:pt x="19244" y="13559"/>
                  </a:lnTo>
                  <a:lnTo>
                    <a:pt x="18138" y="13559"/>
                  </a:lnTo>
                  <a:lnTo>
                    <a:pt x="18138" y="12452"/>
                  </a:lnTo>
                  <a:close/>
                  <a:moveTo>
                    <a:pt x="20488" y="12452"/>
                  </a:moveTo>
                  <a:lnTo>
                    <a:pt x="20488" y="13559"/>
                  </a:lnTo>
                  <a:lnTo>
                    <a:pt x="19381" y="13559"/>
                  </a:lnTo>
                  <a:lnTo>
                    <a:pt x="19381" y="12452"/>
                  </a:lnTo>
                  <a:close/>
                  <a:moveTo>
                    <a:pt x="21739" y="12452"/>
                  </a:moveTo>
                  <a:lnTo>
                    <a:pt x="21739" y="13559"/>
                  </a:lnTo>
                  <a:lnTo>
                    <a:pt x="20625" y="13559"/>
                  </a:lnTo>
                  <a:lnTo>
                    <a:pt x="20625" y="12452"/>
                  </a:lnTo>
                  <a:close/>
                  <a:moveTo>
                    <a:pt x="22983" y="12452"/>
                  </a:moveTo>
                  <a:lnTo>
                    <a:pt x="22983" y="13559"/>
                  </a:lnTo>
                  <a:lnTo>
                    <a:pt x="21869" y="13559"/>
                  </a:lnTo>
                  <a:lnTo>
                    <a:pt x="21869" y="12452"/>
                  </a:lnTo>
                  <a:close/>
                  <a:moveTo>
                    <a:pt x="24227" y="12452"/>
                  </a:moveTo>
                  <a:lnTo>
                    <a:pt x="24227" y="13559"/>
                  </a:lnTo>
                  <a:lnTo>
                    <a:pt x="23112" y="13559"/>
                  </a:lnTo>
                  <a:lnTo>
                    <a:pt x="23112" y="12452"/>
                  </a:lnTo>
                  <a:close/>
                  <a:moveTo>
                    <a:pt x="25470" y="12452"/>
                  </a:moveTo>
                  <a:lnTo>
                    <a:pt x="25470" y="13559"/>
                  </a:lnTo>
                  <a:lnTo>
                    <a:pt x="24364" y="13559"/>
                  </a:lnTo>
                  <a:lnTo>
                    <a:pt x="24364" y="12452"/>
                  </a:lnTo>
                  <a:close/>
                  <a:moveTo>
                    <a:pt x="26714" y="12452"/>
                  </a:moveTo>
                  <a:lnTo>
                    <a:pt x="26714" y="13559"/>
                  </a:lnTo>
                  <a:lnTo>
                    <a:pt x="25607" y="13559"/>
                  </a:lnTo>
                  <a:lnTo>
                    <a:pt x="25607" y="12452"/>
                  </a:lnTo>
                  <a:close/>
                  <a:moveTo>
                    <a:pt x="1882" y="13696"/>
                  </a:moveTo>
                  <a:lnTo>
                    <a:pt x="1882" y="14100"/>
                  </a:lnTo>
                  <a:lnTo>
                    <a:pt x="1882" y="14802"/>
                  </a:lnTo>
                  <a:lnTo>
                    <a:pt x="744" y="14802"/>
                  </a:lnTo>
                  <a:lnTo>
                    <a:pt x="744" y="14100"/>
                  </a:lnTo>
                  <a:lnTo>
                    <a:pt x="744" y="13696"/>
                  </a:lnTo>
                  <a:close/>
                  <a:moveTo>
                    <a:pt x="3126" y="13696"/>
                  </a:moveTo>
                  <a:lnTo>
                    <a:pt x="3126" y="14100"/>
                  </a:lnTo>
                  <a:lnTo>
                    <a:pt x="3126" y="14802"/>
                  </a:lnTo>
                  <a:lnTo>
                    <a:pt x="1987" y="14802"/>
                  </a:lnTo>
                  <a:lnTo>
                    <a:pt x="1987" y="14100"/>
                  </a:lnTo>
                  <a:lnTo>
                    <a:pt x="1987" y="13696"/>
                  </a:lnTo>
                  <a:close/>
                  <a:moveTo>
                    <a:pt x="4337" y="13696"/>
                  </a:moveTo>
                  <a:lnTo>
                    <a:pt x="4337" y="14100"/>
                  </a:lnTo>
                  <a:lnTo>
                    <a:pt x="4337" y="14802"/>
                  </a:lnTo>
                  <a:lnTo>
                    <a:pt x="3231" y="14802"/>
                  </a:lnTo>
                  <a:lnTo>
                    <a:pt x="3231" y="14100"/>
                  </a:lnTo>
                  <a:lnTo>
                    <a:pt x="3231" y="13696"/>
                  </a:lnTo>
                  <a:close/>
                  <a:moveTo>
                    <a:pt x="5589" y="13696"/>
                  </a:moveTo>
                  <a:lnTo>
                    <a:pt x="5589" y="14100"/>
                  </a:lnTo>
                  <a:lnTo>
                    <a:pt x="5589" y="14802"/>
                  </a:lnTo>
                  <a:lnTo>
                    <a:pt x="4475" y="14802"/>
                  </a:lnTo>
                  <a:lnTo>
                    <a:pt x="4475" y="14100"/>
                  </a:lnTo>
                  <a:lnTo>
                    <a:pt x="4475" y="13696"/>
                  </a:lnTo>
                  <a:close/>
                  <a:moveTo>
                    <a:pt x="6833" y="13696"/>
                  </a:moveTo>
                  <a:lnTo>
                    <a:pt x="6833" y="14100"/>
                  </a:lnTo>
                  <a:lnTo>
                    <a:pt x="6833" y="14802"/>
                  </a:lnTo>
                  <a:lnTo>
                    <a:pt x="5718" y="14802"/>
                  </a:lnTo>
                  <a:lnTo>
                    <a:pt x="5718" y="14100"/>
                  </a:lnTo>
                  <a:lnTo>
                    <a:pt x="5718" y="13696"/>
                  </a:lnTo>
                  <a:close/>
                  <a:moveTo>
                    <a:pt x="8076" y="13696"/>
                  </a:moveTo>
                  <a:lnTo>
                    <a:pt x="8076" y="14100"/>
                  </a:lnTo>
                  <a:lnTo>
                    <a:pt x="8076" y="14802"/>
                  </a:lnTo>
                  <a:lnTo>
                    <a:pt x="6962" y="14802"/>
                  </a:lnTo>
                  <a:lnTo>
                    <a:pt x="6962" y="14100"/>
                  </a:lnTo>
                  <a:lnTo>
                    <a:pt x="6962" y="13696"/>
                  </a:lnTo>
                  <a:close/>
                  <a:moveTo>
                    <a:pt x="9320" y="13696"/>
                  </a:moveTo>
                  <a:lnTo>
                    <a:pt x="9320" y="14100"/>
                  </a:lnTo>
                  <a:lnTo>
                    <a:pt x="9320" y="14802"/>
                  </a:lnTo>
                  <a:lnTo>
                    <a:pt x="8213" y="14802"/>
                  </a:lnTo>
                  <a:lnTo>
                    <a:pt x="8213" y="14100"/>
                  </a:lnTo>
                  <a:lnTo>
                    <a:pt x="8213" y="13696"/>
                  </a:lnTo>
                  <a:close/>
                  <a:moveTo>
                    <a:pt x="10563" y="13696"/>
                  </a:moveTo>
                  <a:lnTo>
                    <a:pt x="10563" y="14100"/>
                  </a:lnTo>
                  <a:lnTo>
                    <a:pt x="10563" y="14802"/>
                  </a:lnTo>
                  <a:lnTo>
                    <a:pt x="9457" y="14802"/>
                  </a:lnTo>
                  <a:lnTo>
                    <a:pt x="9457" y="14100"/>
                  </a:lnTo>
                  <a:lnTo>
                    <a:pt x="9457" y="13696"/>
                  </a:lnTo>
                  <a:close/>
                  <a:moveTo>
                    <a:pt x="11807" y="13696"/>
                  </a:moveTo>
                  <a:lnTo>
                    <a:pt x="11807" y="14100"/>
                  </a:lnTo>
                  <a:lnTo>
                    <a:pt x="11807" y="14802"/>
                  </a:lnTo>
                  <a:lnTo>
                    <a:pt x="10701" y="14802"/>
                  </a:lnTo>
                  <a:lnTo>
                    <a:pt x="10701" y="14100"/>
                  </a:lnTo>
                  <a:lnTo>
                    <a:pt x="10701" y="13696"/>
                  </a:lnTo>
                  <a:close/>
                  <a:moveTo>
                    <a:pt x="13059" y="13696"/>
                  </a:moveTo>
                  <a:lnTo>
                    <a:pt x="13059" y="14100"/>
                  </a:lnTo>
                  <a:lnTo>
                    <a:pt x="13059" y="14802"/>
                  </a:lnTo>
                  <a:lnTo>
                    <a:pt x="11944" y="14802"/>
                  </a:lnTo>
                  <a:lnTo>
                    <a:pt x="11944" y="14100"/>
                  </a:lnTo>
                  <a:lnTo>
                    <a:pt x="11944" y="13696"/>
                  </a:lnTo>
                  <a:close/>
                  <a:moveTo>
                    <a:pt x="14302" y="13696"/>
                  </a:moveTo>
                  <a:lnTo>
                    <a:pt x="14302" y="14100"/>
                  </a:lnTo>
                  <a:lnTo>
                    <a:pt x="14302" y="14802"/>
                  </a:lnTo>
                  <a:lnTo>
                    <a:pt x="13188" y="14802"/>
                  </a:lnTo>
                  <a:lnTo>
                    <a:pt x="13188" y="14100"/>
                  </a:lnTo>
                  <a:lnTo>
                    <a:pt x="13188" y="13696"/>
                  </a:lnTo>
                  <a:close/>
                  <a:moveTo>
                    <a:pt x="15546" y="13696"/>
                  </a:moveTo>
                  <a:lnTo>
                    <a:pt x="15546" y="14100"/>
                  </a:lnTo>
                  <a:lnTo>
                    <a:pt x="15546" y="14802"/>
                  </a:lnTo>
                  <a:lnTo>
                    <a:pt x="14399" y="14802"/>
                  </a:lnTo>
                  <a:lnTo>
                    <a:pt x="14399" y="14100"/>
                  </a:lnTo>
                  <a:lnTo>
                    <a:pt x="14399" y="13696"/>
                  </a:lnTo>
                  <a:close/>
                  <a:moveTo>
                    <a:pt x="16789" y="13696"/>
                  </a:moveTo>
                  <a:lnTo>
                    <a:pt x="16789" y="14100"/>
                  </a:lnTo>
                  <a:lnTo>
                    <a:pt x="16789" y="14802"/>
                  </a:lnTo>
                  <a:lnTo>
                    <a:pt x="15643" y="14802"/>
                  </a:lnTo>
                  <a:lnTo>
                    <a:pt x="15643" y="14100"/>
                  </a:lnTo>
                  <a:lnTo>
                    <a:pt x="15643" y="13696"/>
                  </a:lnTo>
                  <a:close/>
                  <a:moveTo>
                    <a:pt x="18033" y="13696"/>
                  </a:moveTo>
                  <a:lnTo>
                    <a:pt x="18033" y="14100"/>
                  </a:lnTo>
                  <a:lnTo>
                    <a:pt x="18033" y="14802"/>
                  </a:lnTo>
                  <a:lnTo>
                    <a:pt x="16894" y="14802"/>
                  </a:lnTo>
                  <a:lnTo>
                    <a:pt x="16894" y="14100"/>
                  </a:lnTo>
                  <a:lnTo>
                    <a:pt x="16894" y="13696"/>
                  </a:lnTo>
                  <a:close/>
                  <a:moveTo>
                    <a:pt x="19244" y="13696"/>
                  </a:moveTo>
                  <a:lnTo>
                    <a:pt x="19244" y="14100"/>
                  </a:lnTo>
                  <a:lnTo>
                    <a:pt x="19244" y="14802"/>
                  </a:lnTo>
                  <a:lnTo>
                    <a:pt x="18138" y="14802"/>
                  </a:lnTo>
                  <a:lnTo>
                    <a:pt x="18138" y="14100"/>
                  </a:lnTo>
                  <a:lnTo>
                    <a:pt x="18138" y="13696"/>
                  </a:lnTo>
                  <a:close/>
                  <a:moveTo>
                    <a:pt x="20488" y="13696"/>
                  </a:moveTo>
                  <a:lnTo>
                    <a:pt x="20488" y="14100"/>
                  </a:lnTo>
                  <a:lnTo>
                    <a:pt x="20488" y="14802"/>
                  </a:lnTo>
                  <a:lnTo>
                    <a:pt x="19381" y="14802"/>
                  </a:lnTo>
                  <a:lnTo>
                    <a:pt x="19381" y="14100"/>
                  </a:lnTo>
                  <a:lnTo>
                    <a:pt x="19381" y="13696"/>
                  </a:lnTo>
                  <a:close/>
                  <a:moveTo>
                    <a:pt x="21739" y="13696"/>
                  </a:moveTo>
                  <a:lnTo>
                    <a:pt x="21739" y="14100"/>
                  </a:lnTo>
                  <a:lnTo>
                    <a:pt x="21739" y="14802"/>
                  </a:lnTo>
                  <a:lnTo>
                    <a:pt x="20625" y="14802"/>
                  </a:lnTo>
                  <a:lnTo>
                    <a:pt x="20625" y="14100"/>
                  </a:lnTo>
                  <a:lnTo>
                    <a:pt x="20625" y="13696"/>
                  </a:lnTo>
                  <a:close/>
                  <a:moveTo>
                    <a:pt x="22983" y="13696"/>
                  </a:moveTo>
                  <a:lnTo>
                    <a:pt x="22983" y="14100"/>
                  </a:lnTo>
                  <a:lnTo>
                    <a:pt x="22983" y="14802"/>
                  </a:lnTo>
                  <a:lnTo>
                    <a:pt x="21869" y="14802"/>
                  </a:lnTo>
                  <a:lnTo>
                    <a:pt x="21869" y="14100"/>
                  </a:lnTo>
                  <a:lnTo>
                    <a:pt x="21869" y="13696"/>
                  </a:lnTo>
                  <a:close/>
                  <a:moveTo>
                    <a:pt x="24227" y="13696"/>
                  </a:moveTo>
                  <a:lnTo>
                    <a:pt x="24227" y="14100"/>
                  </a:lnTo>
                  <a:lnTo>
                    <a:pt x="24227" y="14802"/>
                  </a:lnTo>
                  <a:lnTo>
                    <a:pt x="23112" y="14802"/>
                  </a:lnTo>
                  <a:lnTo>
                    <a:pt x="23112" y="14100"/>
                  </a:lnTo>
                  <a:lnTo>
                    <a:pt x="23112" y="13696"/>
                  </a:lnTo>
                  <a:close/>
                  <a:moveTo>
                    <a:pt x="25470" y="13696"/>
                  </a:moveTo>
                  <a:lnTo>
                    <a:pt x="25470" y="14100"/>
                  </a:lnTo>
                  <a:lnTo>
                    <a:pt x="25470" y="14802"/>
                  </a:lnTo>
                  <a:lnTo>
                    <a:pt x="24364" y="14802"/>
                  </a:lnTo>
                  <a:lnTo>
                    <a:pt x="24364" y="14100"/>
                  </a:lnTo>
                  <a:lnTo>
                    <a:pt x="24364" y="13696"/>
                  </a:lnTo>
                  <a:close/>
                  <a:moveTo>
                    <a:pt x="26714" y="13696"/>
                  </a:moveTo>
                  <a:lnTo>
                    <a:pt x="26714" y="14100"/>
                  </a:lnTo>
                  <a:lnTo>
                    <a:pt x="26714" y="14802"/>
                  </a:lnTo>
                  <a:lnTo>
                    <a:pt x="25607" y="14802"/>
                  </a:lnTo>
                  <a:lnTo>
                    <a:pt x="25607" y="14100"/>
                  </a:lnTo>
                  <a:lnTo>
                    <a:pt x="25607" y="13696"/>
                  </a:lnTo>
                  <a:close/>
                  <a:moveTo>
                    <a:pt x="1882" y="14940"/>
                  </a:moveTo>
                  <a:lnTo>
                    <a:pt x="1882" y="16046"/>
                  </a:lnTo>
                  <a:lnTo>
                    <a:pt x="744" y="16046"/>
                  </a:lnTo>
                  <a:lnTo>
                    <a:pt x="744" y="14940"/>
                  </a:lnTo>
                  <a:close/>
                  <a:moveTo>
                    <a:pt x="3126" y="14940"/>
                  </a:moveTo>
                  <a:lnTo>
                    <a:pt x="3126" y="16046"/>
                  </a:lnTo>
                  <a:lnTo>
                    <a:pt x="1987" y="16046"/>
                  </a:lnTo>
                  <a:lnTo>
                    <a:pt x="1987" y="14940"/>
                  </a:lnTo>
                  <a:close/>
                  <a:moveTo>
                    <a:pt x="4337" y="14940"/>
                  </a:moveTo>
                  <a:lnTo>
                    <a:pt x="4337" y="16046"/>
                  </a:lnTo>
                  <a:lnTo>
                    <a:pt x="3231" y="16046"/>
                  </a:lnTo>
                  <a:lnTo>
                    <a:pt x="3231" y="14940"/>
                  </a:lnTo>
                  <a:close/>
                  <a:moveTo>
                    <a:pt x="5589" y="14940"/>
                  </a:moveTo>
                  <a:lnTo>
                    <a:pt x="5589" y="16046"/>
                  </a:lnTo>
                  <a:lnTo>
                    <a:pt x="4475" y="16046"/>
                  </a:lnTo>
                  <a:lnTo>
                    <a:pt x="4475" y="14940"/>
                  </a:lnTo>
                  <a:close/>
                  <a:moveTo>
                    <a:pt x="6833" y="14940"/>
                  </a:moveTo>
                  <a:lnTo>
                    <a:pt x="6833" y="16046"/>
                  </a:lnTo>
                  <a:lnTo>
                    <a:pt x="5718" y="16046"/>
                  </a:lnTo>
                  <a:lnTo>
                    <a:pt x="5718" y="14940"/>
                  </a:lnTo>
                  <a:close/>
                  <a:moveTo>
                    <a:pt x="8076" y="14940"/>
                  </a:moveTo>
                  <a:lnTo>
                    <a:pt x="8076" y="16046"/>
                  </a:lnTo>
                  <a:lnTo>
                    <a:pt x="6962" y="16046"/>
                  </a:lnTo>
                  <a:lnTo>
                    <a:pt x="6962" y="14940"/>
                  </a:lnTo>
                  <a:close/>
                  <a:moveTo>
                    <a:pt x="9320" y="14940"/>
                  </a:moveTo>
                  <a:lnTo>
                    <a:pt x="9320" y="16046"/>
                  </a:lnTo>
                  <a:lnTo>
                    <a:pt x="8213" y="16046"/>
                  </a:lnTo>
                  <a:lnTo>
                    <a:pt x="8213" y="14940"/>
                  </a:lnTo>
                  <a:close/>
                  <a:moveTo>
                    <a:pt x="10563" y="14940"/>
                  </a:moveTo>
                  <a:lnTo>
                    <a:pt x="10563" y="16046"/>
                  </a:lnTo>
                  <a:lnTo>
                    <a:pt x="9457" y="16046"/>
                  </a:lnTo>
                  <a:lnTo>
                    <a:pt x="9457" y="14940"/>
                  </a:lnTo>
                  <a:close/>
                  <a:moveTo>
                    <a:pt x="11807" y="14940"/>
                  </a:moveTo>
                  <a:lnTo>
                    <a:pt x="11807" y="16046"/>
                  </a:lnTo>
                  <a:lnTo>
                    <a:pt x="10701" y="16046"/>
                  </a:lnTo>
                  <a:lnTo>
                    <a:pt x="10701" y="14940"/>
                  </a:lnTo>
                  <a:close/>
                  <a:moveTo>
                    <a:pt x="13059" y="14940"/>
                  </a:moveTo>
                  <a:lnTo>
                    <a:pt x="13059" y="16046"/>
                  </a:lnTo>
                  <a:lnTo>
                    <a:pt x="11944" y="16046"/>
                  </a:lnTo>
                  <a:lnTo>
                    <a:pt x="11944" y="14940"/>
                  </a:lnTo>
                  <a:close/>
                  <a:moveTo>
                    <a:pt x="14302" y="14940"/>
                  </a:moveTo>
                  <a:lnTo>
                    <a:pt x="14302" y="16046"/>
                  </a:lnTo>
                  <a:lnTo>
                    <a:pt x="13188" y="16046"/>
                  </a:lnTo>
                  <a:lnTo>
                    <a:pt x="13188" y="14940"/>
                  </a:lnTo>
                  <a:close/>
                  <a:moveTo>
                    <a:pt x="15546" y="14940"/>
                  </a:moveTo>
                  <a:lnTo>
                    <a:pt x="15546" y="16046"/>
                  </a:lnTo>
                  <a:lnTo>
                    <a:pt x="14399" y="16046"/>
                  </a:lnTo>
                  <a:lnTo>
                    <a:pt x="14399" y="14940"/>
                  </a:lnTo>
                  <a:close/>
                  <a:moveTo>
                    <a:pt x="16789" y="14940"/>
                  </a:moveTo>
                  <a:lnTo>
                    <a:pt x="16789" y="16046"/>
                  </a:lnTo>
                  <a:lnTo>
                    <a:pt x="15643" y="16046"/>
                  </a:lnTo>
                  <a:lnTo>
                    <a:pt x="15643" y="14940"/>
                  </a:lnTo>
                  <a:close/>
                  <a:moveTo>
                    <a:pt x="18033" y="14940"/>
                  </a:moveTo>
                  <a:lnTo>
                    <a:pt x="18033" y="16046"/>
                  </a:lnTo>
                  <a:lnTo>
                    <a:pt x="16894" y="16046"/>
                  </a:lnTo>
                  <a:lnTo>
                    <a:pt x="16894" y="14940"/>
                  </a:lnTo>
                  <a:close/>
                  <a:moveTo>
                    <a:pt x="19244" y="14940"/>
                  </a:moveTo>
                  <a:lnTo>
                    <a:pt x="19244" y="16046"/>
                  </a:lnTo>
                  <a:lnTo>
                    <a:pt x="18138" y="16046"/>
                  </a:lnTo>
                  <a:lnTo>
                    <a:pt x="18138" y="14940"/>
                  </a:lnTo>
                  <a:close/>
                  <a:moveTo>
                    <a:pt x="20488" y="14940"/>
                  </a:moveTo>
                  <a:lnTo>
                    <a:pt x="20488" y="16046"/>
                  </a:lnTo>
                  <a:lnTo>
                    <a:pt x="19381" y="16046"/>
                  </a:lnTo>
                  <a:lnTo>
                    <a:pt x="19381" y="14940"/>
                  </a:lnTo>
                  <a:close/>
                  <a:moveTo>
                    <a:pt x="21739" y="14940"/>
                  </a:moveTo>
                  <a:lnTo>
                    <a:pt x="21739" y="16046"/>
                  </a:lnTo>
                  <a:lnTo>
                    <a:pt x="20625" y="16046"/>
                  </a:lnTo>
                  <a:lnTo>
                    <a:pt x="20625" y="14940"/>
                  </a:lnTo>
                  <a:close/>
                  <a:moveTo>
                    <a:pt x="22983" y="14940"/>
                  </a:moveTo>
                  <a:lnTo>
                    <a:pt x="22983" y="16046"/>
                  </a:lnTo>
                  <a:lnTo>
                    <a:pt x="21869" y="16046"/>
                  </a:lnTo>
                  <a:lnTo>
                    <a:pt x="21869" y="14940"/>
                  </a:lnTo>
                  <a:close/>
                  <a:moveTo>
                    <a:pt x="24227" y="14940"/>
                  </a:moveTo>
                  <a:lnTo>
                    <a:pt x="24227" y="16046"/>
                  </a:lnTo>
                  <a:lnTo>
                    <a:pt x="23112" y="16046"/>
                  </a:lnTo>
                  <a:lnTo>
                    <a:pt x="23112" y="14940"/>
                  </a:lnTo>
                  <a:close/>
                  <a:moveTo>
                    <a:pt x="25470" y="14940"/>
                  </a:moveTo>
                  <a:lnTo>
                    <a:pt x="25470" y="16046"/>
                  </a:lnTo>
                  <a:lnTo>
                    <a:pt x="24364" y="16046"/>
                  </a:lnTo>
                  <a:lnTo>
                    <a:pt x="24364" y="14940"/>
                  </a:lnTo>
                  <a:close/>
                  <a:moveTo>
                    <a:pt x="26714" y="14940"/>
                  </a:moveTo>
                  <a:lnTo>
                    <a:pt x="26714" y="16046"/>
                  </a:lnTo>
                  <a:lnTo>
                    <a:pt x="25607" y="16046"/>
                  </a:lnTo>
                  <a:lnTo>
                    <a:pt x="25607" y="14940"/>
                  </a:lnTo>
                  <a:close/>
                  <a:moveTo>
                    <a:pt x="1882" y="16183"/>
                  </a:moveTo>
                  <a:lnTo>
                    <a:pt x="1882" y="17298"/>
                  </a:lnTo>
                  <a:lnTo>
                    <a:pt x="744" y="17298"/>
                  </a:lnTo>
                  <a:lnTo>
                    <a:pt x="744" y="16183"/>
                  </a:lnTo>
                  <a:close/>
                  <a:moveTo>
                    <a:pt x="3126" y="16183"/>
                  </a:moveTo>
                  <a:lnTo>
                    <a:pt x="3126" y="17298"/>
                  </a:lnTo>
                  <a:lnTo>
                    <a:pt x="1987" y="17298"/>
                  </a:lnTo>
                  <a:lnTo>
                    <a:pt x="1987" y="16183"/>
                  </a:lnTo>
                  <a:close/>
                  <a:moveTo>
                    <a:pt x="4337" y="16183"/>
                  </a:moveTo>
                  <a:lnTo>
                    <a:pt x="4337" y="17298"/>
                  </a:lnTo>
                  <a:lnTo>
                    <a:pt x="3231" y="17298"/>
                  </a:lnTo>
                  <a:lnTo>
                    <a:pt x="3231" y="16183"/>
                  </a:lnTo>
                  <a:close/>
                  <a:moveTo>
                    <a:pt x="5589" y="16183"/>
                  </a:moveTo>
                  <a:lnTo>
                    <a:pt x="5589" y="17298"/>
                  </a:lnTo>
                  <a:lnTo>
                    <a:pt x="4475" y="17298"/>
                  </a:lnTo>
                  <a:lnTo>
                    <a:pt x="4475" y="16183"/>
                  </a:lnTo>
                  <a:close/>
                  <a:moveTo>
                    <a:pt x="6833" y="16183"/>
                  </a:moveTo>
                  <a:lnTo>
                    <a:pt x="6833" y="17298"/>
                  </a:lnTo>
                  <a:lnTo>
                    <a:pt x="5718" y="17298"/>
                  </a:lnTo>
                  <a:lnTo>
                    <a:pt x="5718" y="16183"/>
                  </a:lnTo>
                  <a:close/>
                  <a:moveTo>
                    <a:pt x="8076" y="16183"/>
                  </a:moveTo>
                  <a:lnTo>
                    <a:pt x="8076" y="17298"/>
                  </a:lnTo>
                  <a:lnTo>
                    <a:pt x="6962" y="17298"/>
                  </a:lnTo>
                  <a:lnTo>
                    <a:pt x="6962" y="16183"/>
                  </a:lnTo>
                  <a:close/>
                  <a:moveTo>
                    <a:pt x="9320" y="16183"/>
                  </a:moveTo>
                  <a:lnTo>
                    <a:pt x="9320" y="17298"/>
                  </a:lnTo>
                  <a:lnTo>
                    <a:pt x="8213" y="17298"/>
                  </a:lnTo>
                  <a:lnTo>
                    <a:pt x="8213" y="16183"/>
                  </a:lnTo>
                  <a:close/>
                  <a:moveTo>
                    <a:pt x="10563" y="16183"/>
                  </a:moveTo>
                  <a:lnTo>
                    <a:pt x="10563" y="17298"/>
                  </a:lnTo>
                  <a:lnTo>
                    <a:pt x="9457" y="17298"/>
                  </a:lnTo>
                  <a:lnTo>
                    <a:pt x="9457" y="16183"/>
                  </a:lnTo>
                  <a:close/>
                  <a:moveTo>
                    <a:pt x="11807" y="16183"/>
                  </a:moveTo>
                  <a:lnTo>
                    <a:pt x="11807" y="17298"/>
                  </a:lnTo>
                  <a:lnTo>
                    <a:pt x="10701" y="17298"/>
                  </a:lnTo>
                  <a:lnTo>
                    <a:pt x="10701" y="16183"/>
                  </a:lnTo>
                  <a:close/>
                  <a:moveTo>
                    <a:pt x="13059" y="16183"/>
                  </a:moveTo>
                  <a:lnTo>
                    <a:pt x="13059" y="17298"/>
                  </a:lnTo>
                  <a:lnTo>
                    <a:pt x="11944" y="17298"/>
                  </a:lnTo>
                  <a:lnTo>
                    <a:pt x="11944" y="16183"/>
                  </a:lnTo>
                  <a:close/>
                  <a:moveTo>
                    <a:pt x="14302" y="16183"/>
                  </a:moveTo>
                  <a:lnTo>
                    <a:pt x="14302" y="17298"/>
                  </a:lnTo>
                  <a:lnTo>
                    <a:pt x="13188" y="17298"/>
                  </a:lnTo>
                  <a:lnTo>
                    <a:pt x="13188" y="16183"/>
                  </a:lnTo>
                  <a:close/>
                  <a:moveTo>
                    <a:pt x="15546" y="16183"/>
                  </a:moveTo>
                  <a:lnTo>
                    <a:pt x="15546" y="17298"/>
                  </a:lnTo>
                  <a:lnTo>
                    <a:pt x="14399" y="17298"/>
                  </a:lnTo>
                  <a:lnTo>
                    <a:pt x="14399" y="16183"/>
                  </a:lnTo>
                  <a:close/>
                  <a:moveTo>
                    <a:pt x="16789" y="16183"/>
                  </a:moveTo>
                  <a:lnTo>
                    <a:pt x="16789" y="17298"/>
                  </a:lnTo>
                  <a:lnTo>
                    <a:pt x="15643" y="17298"/>
                  </a:lnTo>
                  <a:lnTo>
                    <a:pt x="15643" y="16183"/>
                  </a:lnTo>
                  <a:close/>
                  <a:moveTo>
                    <a:pt x="18033" y="16183"/>
                  </a:moveTo>
                  <a:lnTo>
                    <a:pt x="18033" y="17298"/>
                  </a:lnTo>
                  <a:lnTo>
                    <a:pt x="16894" y="17298"/>
                  </a:lnTo>
                  <a:lnTo>
                    <a:pt x="16894" y="16183"/>
                  </a:lnTo>
                  <a:close/>
                  <a:moveTo>
                    <a:pt x="19244" y="16183"/>
                  </a:moveTo>
                  <a:lnTo>
                    <a:pt x="19244" y="17298"/>
                  </a:lnTo>
                  <a:lnTo>
                    <a:pt x="18138" y="17298"/>
                  </a:lnTo>
                  <a:lnTo>
                    <a:pt x="18138" y="16183"/>
                  </a:lnTo>
                  <a:close/>
                  <a:moveTo>
                    <a:pt x="20488" y="16183"/>
                  </a:moveTo>
                  <a:lnTo>
                    <a:pt x="20488" y="17298"/>
                  </a:lnTo>
                  <a:lnTo>
                    <a:pt x="19381" y="17298"/>
                  </a:lnTo>
                  <a:lnTo>
                    <a:pt x="19381" y="16183"/>
                  </a:lnTo>
                  <a:close/>
                  <a:moveTo>
                    <a:pt x="21739" y="16183"/>
                  </a:moveTo>
                  <a:lnTo>
                    <a:pt x="21739" y="17298"/>
                  </a:lnTo>
                  <a:lnTo>
                    <a:pt x="20625" y="17298"/>
                  </a:lnTo>
                  <a:lnTo>
                    <a:pt x="20625" y="16183"/>
                  </a:lnTo>
                  <a:close/>
                  <a:moveTo>
                    <a:pt x="22983" y="16183"/>
                  </a:moveTo>
                  <a:lnTo>
                    <a:pt x="22983" y="17298"/>
                  </a:lnTo>
                  <a:lnTo>
                    <a:pt x="21869" y="17298"/>
                  </a:lnTo>
                  <a:lnTo>
                    <a:pt x="21869" y="16183"/>
                  </a:lnTo>
                  <a:close/>
                  <a:moveTo>
                    <a:pt x="24227" y="16183"/>
                  </a:moveTo>
                  <a:lnTo>
                    <a:pt x="24227" y="17298"/>
                  </a:lnTo>
                  <a:lnTo>
                    <a:pt x="23112" y="17298"/>
                  </a:lnTo>
                  <a:lnTo>
                    <a:pt x="23112" y="16183"/>
                  </a:lnTo>
                  <a:close/>
                  <a:moveTo>
                    <a:pt x="25470" y="16183"/>
                  </a:moveTo>
                  <a:lnTo>
                    <a:pt x="25470" y="17298"/>
                  </a:lnTo>
                  <a:lnTo>
                    <a:pt x="24364" y="17298"/>
                  </a:lnTo>
                  <a:lnTo>
                    <a:pt x="24364" y="16183"/>
                  </a:lnTo>
                  <a:close/>
                  <a:moveTo>
                    <a:pt x="26714" y="16183"/>
                  </a:moveTo>
                  <a:lnTo>
                    <a:pt x="26714" y="17298"/>
                  </a:lnTo>
                  <a:lnTo>
                    <a:pt x="25607" y="17298"/>
                  </a:lnTo>
                  <a:lnTo>
                    <a:pt x="25607" y="16183"/>
                  </a:lnTo>
                  <a:close/>
                  <a:moveTo>
                    <a:pt x="1882" y="17427"/>
                  </a:moveTo>
                  <a:lnTo>
                    <a:pt x="1882" y="18541"/>
                  </a:lnTo>
                  <a:lnTo>
                    <a:pt x="744" y="18541"/>
                  </a:lnTo>
                  <a:lnTo>
                    <a:pt x="744" y="17427"/>
                  </a:lnTo>
                  <a:close/>
                  <a:moveTo>
                    <a:pt x="3126" y="17427"/>
                  </a:moveTo>
                  <a:lnTo>
                    <a:pt x="3126" y="18541"/>
                  </a:lnTo>
                  <a:lnTo>
                    <a:pt x="1987" y="18541"/>
                  </a:lnTo>
                  <a:lnTo>
                    <a:pt x="1987" y="17427"/>
                  </a:lnTo>
                  <a:close/>
                  <a:moveTo>
                    <a:pt x="4337" y="17427"/>
                  </a:moveTo>
                  <a:lnTo>
                    <a:pt x="4337" y="18541"/>
                  </a:lnTo>
                  <a:lnTo>
                    <a:pt x="3231" y="18541"/>
                  </a:lnTo>
                  <a:lnTo>
                    <a:pt x="3231" y="17427"/>
                  </a:lnTo>
                  <a:close/>
                  <a:moveTo>
                    <a:pt x="5589" y="17427"/>
                  </a:moveTo>
                  <a:lnTo>
                    <a:pt x="5589" y="18541"/>
                  </a:lnTo>
                  <a:lnTo>
                    <a:pt x="4475" y="18541"/>
                  </a:lnTo>
                  <a:lnTo>
                    <a:pt x="4475" y="17427"/>
                  </a:lnTo>
                  <a:close/>
                  <a:moveTo>
                    <a:pt x="6833" y="17427"/>
                  </a:moveTo>
                  <a:lnTo>
                    <a:pt x="6833" y="18541"/>
                  </a:lnTo>
                  <a:lnTo>
                    <a:pt x="5718" y="18541"/>
                  </a:lnTo>
                  <a:lnTo>
                    <a:pt x="5718" y="17427"/>
                  </a:lnTo>
                  <a:close/>
                  <a:moveTo>
                    <a:pt x="8076" y="17427"/>
                  </a:moveTo>
                  <a:lnTo>
                    <a:pt x="8076" y="18541"/>
                  </a:lnTo>
                  <a:lnTo>
                    <a:pt x="6962" y="18541"/>
                  </a:lnTo>
                  <a:lnTo>
                    <a:pt x="6962" y="17427"/>
                  </a:lnTo>
                  <a:close/>
                  <a:moveTo>
                    <a:pt x="9320" y="17427"/>
                  </a:moveTo>
                  <a:lnTo>
                    <a:pt x="9320" y="18541"/>
                  </a:lnTo>
                  <a:lnTo>
                    <a:pt x="8213" y="18541"/>
                  </a:lnTo>
                  <a:lnTo>
                    <a:pt x="8213" y="17427"/>
                  </a:lnTo>
                  <a:close/>
                  <a:moveTo>
                    <a:pt x="10563" y="17427"/>
                  </a:moveTo>
                  <a:lnTo>
                    <a:pt x="10563" y="18541"/>
                  </a:lnTo>
                  <a:lnTo>
                    <a:pt x="9457" y="18541"/>
                  </a:lnTo>
                  <a:lnTo>
                    <a:pt x="9457" y="17427"/>
                  </a:lnTo>
                  <a:close/>
                  <a:moveTo>
                    <a:pt x="11807" y="17427"/>
                  </a:moveTo>
                  <a:lnTo>
                    <a:pt x="11807" y="18541"/>
                  </a:lnTo>
                  <a:lnTo>
                    <a:pt x="10701" y="18541"/>
                  </a:lnTo>
                  <a:lnTo>
                    <a:pt x="10701" y="17427"/>
                  </a:lnTo>
                  <a:close/>
                  <a:moveTo>
                    <a:pt x="13059" y="17427"/>
                  </a:moveTo>
                  <a:lnTo>
                    <a:pt x="13059" y="18541"/>
                  </a:lnTo>
                  <a:lnTo>
                    <a:pt x="11944" y="18541"/>
                  </a:lnTo>
                  <a:lnTo>
                    <a:pt x="11944" y="17427"/>
                  </a:lnTo>
                  <a:close/>
                  <a:moveTo>
                    <a:pt x="14302" y="17427"/>
                  </a:moveTo>
                  <a:lnTo>
                    <a:pt x="14302" y="18541"/>
                  </a:lnTo>
                  <a:lnTo>
                    <a:pt x="13188" y="18541"/>
                  </a:lnTo>
                  <a:lnTo>
                    <a:pt x="13188" y="17427"/>
                  </a:lnTo>
                  <a:close/>
                  <a:moveTo>
                    <a:pt x="15546" y="17427"/>
                  </a:moveTo>
                  <a:lnTo>
                    <a:pt x="15546" y="18541"/>
                  </a:lnTo>
                  <a:lnTo>
                    <a:pt x="14399" y="18541"/>
                  </a:lnTo>
                  <a:lnTo>
                    <a:pt x="14399" y="17427"/>
                  </a:lnTo>
                  <a:close/>
                  <a:moveTo>
                    <a:pt x="16789" y="17427"/>
                  </a:moveTo>
                  <a:lnTo>
                    <a:pt x="16789" y="18541"/>
                  </a:lnTo>
                  <a:lnTo>
                    <a:pt x="15643" y="18541"/>
                  </a:lnTo>
                  <a:lnTo>
                    <a:pt x="15643" y="17427"/>
                  </a:lnTo>
                  <a:close/>
                  <a:moveTo>
                    <a:pt x="18033" y="17427"/>
                  </a:moveTo>
                  <a:lnTo>
                    <a:pt x="18033" y="18541"/>
                  </a:lnTo>
                  <a:lnTo>
                    <a:pt x="16894" y="18541"/>
                  </a:lnTo>
                  <a:lnTo>
                    <a:pt x="16894" y="17427"/>
                  </a:lnTo>
                  <a:close/>
                  <a:moveTo>
                    <a:pt x="19244" y="17427"/>
                  </a:moveTo>
                  <a:lnTo>
                    <a:pt x="19244" y="18541"/>
                  </a:lnTo>
                  <a:lnTo>
                    <a:pt x="18138" y="18541"/>
                  </a:lnTo>
                  <a:lnTo>
                    <a:pt x="18138" y="17427"/>
                  </a:lnTo>
                  <a:close/>
                  <a:moveTo>
                    <a:pt x="20488" y="17427"/>
                  </a:moveTo>
                  <a:lnTo>
                    <a:pt x="20488" y="18541"/>
                  </a:lnTo>
                  <a:lnTo>
                    <a:pt x="19381" y="18541"/>
                  </a:lnTo>
                  <a:lnTo>
                    <a:pt x="19381" y="17427"/>
                  </a:lnTo>
                  <a:close/>
                  <a:moveTo>
                    <a:pt x="21739" y="17427"/>
                  </a:moveTo>
                  <a:lnTo>
                    <a:pt x="21739" y="18541"/>
                  </a:lnTo>
                  <a:lnTo>
                    <a:pt x="20625" y="18541"/>
                  </a:lnTo>
                  <a:lnTo>
                    <a:pt x="20625" y="17427"/>
                  </a:lnTo>
                  <a:close/>
                  <a:moveTo>
                    <a:pt x="22983" y="17427"/>
                  </a:moveTo>
                  <a:lnTo>
                    <a:pt x="22983" y="18541"/>
                  </a:lnTo>
                  <a:lnTo>
                    <a:pt x="21869" y="18541"/>
                  </a:lnTo>
                  <a:lnTo>
                    <a:pt x="21869" y="17427"/>
                  </a:lnTo>
                  <a:close/>
                  <a:moveTo>
                    <a:pt x="24227" y="17427"/>
                  </a:moveTo>
                  <a:lnTo>
                    <a:pt x="24227" y="18541"/>
                  </a:lnTo>
                  <a:lnTo>
                    <a:pt x="23112" y="18541"/>
                  </a:lnTo>
                  <a:lnTo>
                    <a:pt x="23112" y="17427"/>
                  </a:lnTo>
                  <a:close/>
                  <a:moveTo>
                    <a:pt x="25470" y="17427"/>
                  </a:moveTo>
                  <a:lnTo>
                    <a:pt x="25470" y="18541"/>
                  </a:lnTo>
                  <a:lnTo>
                    <a:pt x="24364" y="18541"/>
                  </a:lnTo>
                  <a:lnTo>
                    <a:pt x="24364" y="17427"/>
                  </a:lnTo>
                  <a:close/>
                  <a:moveTo>
                    <a:pt x="26714" y="17427"/>
                  </a:moveTo>
                  <a:lnTo>
                    <a:pt x="26714" y="18541"/>
                  </a:lnTo>
                  <a:lnTo>
                    <a:pt x="25607" y="18541"/>
                  </a:lnTo>
                  <a:lnTo>
                    <a:pt x="25607" y="17427"/>
                  </a:lnTo>
                  <a:close/>
                  <a:moveTo>
                    <a:pt x="1882" y="18670"/>
                  </a:moveTo>
                  <a:lnTo>
                    <a:pt x="1882" y="19785"/>
                  </a:lnTo>
                  <a:lnTo>
                    <a:pt x="744" y="19785"/>
                  </a:lnTo>
                  <a:lnTo>
                    <a:pt x="744" y="18670"/>
                  </a:lnTo>
                  <a:close/>
                  <a:moveTo>
                    <a:pt x="3126" y="18670"/>
                  </a:moveTo>
                  <a:lnTo>
                    <a:pt x="3126" y="19785"/>
                  </a:lnTo>
                  <a:lnTo>
                    <a:pt x="1987" y="19785"/>
                  </a:lnTo>
                  <a:lnTo>
                    <a:pt x="1987" y="18670"/>
                  </a:lnTo>
                  <a:close/>
                  <a:moveTo>
                    <a:pt x="4337" y="18670"/>
                  </a:moveTo>
                  <a:lnTo>
                    <a:pt x="4337" y="19785"/>
                  </a:lnTo>
                  <a:lnTo>
                    <a:pt x="3231" y="19785"/>
                  </a:lnTo>
                  <a:lnTo>
                    <a:pt x="3231" y="18670"/>
                  </a:lnTo>
                  <a:close/>
                  <a:moveTo>
                    <a:pt x="5589" y="18670"/>
                  </a:moveTo>
                  <a:lnTo>
                    <a:pt x="5589" y="19785"/>
                  </a:lnTo>
                  <a:lnTo>
                    <a:pt x="4475" y="19785"/>
                  </a:lnTo>
                  <a:lnTo>
                    <a:pt x="4475" y="18670"/>
                  </a:lnTo>
                  <a:close/>
                  <a:moveTo>
                    <a:pt x="6833" y="18670"/>
                  </a:moveTo>
                  <a:lnTo>
                    <a:pt x="6833" y="19785"/>
                  </a:lnTo>
                  <a:lnTo>
                    <a:pt x="5718" y="19785"/>
                  </a:lnTo>
                  <a:lnTo>
                    <a:pt x="5718" y="18670"/>
                  </a:lnTo>
                  <a:close/>
                  <a:moveTo>
                    <a:pt x="8076" y="18670"/>
                  </a:moveTo>
                  <a:lnTo>
                    <a:pt x="8076" y="19785"/>
                  </a:lnTo>
                  <a:lnTo>
                    <a:pt x="6962" y="19785"/>
                  </a:lnTo>
                  <a:lnTo>
                    <a:pt x="6962" y="18670"/>
                  </a:lnTo>
                  <a:close/>
                  <a:moveTo>
                    <a:pt x="9320" y="18670"/>
                  </a:moveTo>
                  <a:lnTo>
                    <a:pt x="9320" y="19785"/>
                  </a:lnTo>
                  <a:lnTo>
                    <a:pt x="8213" y="19785"/>
                  </a:lnTo>
                  <a:lnTo>
                    <a:pt x="8213" y="18670"/>
                  </a:lnTo>
                  <a:close/>
                  <a:moveTo>
                    <a:pt x="10563" y="18670"/>
                  </a:moveTo>
                  <a:lnTo>
                    <a:pt x="10563" y="19785"/>
                  </a:lnTo>
                  <a:lnTo>
                    <a:pt x="9457" y="19785"/>
                  </a:lnTo>
                  <a:lnTo>
                    <a:pt x="9457" y="18670"/>
                  </a:lnTo>
                  <a:close/>
                  <a:moveTo>
                    <a:pt x="11807" y="18670"/>
                  </a:moveTo>
                  <a:lnTo>
                    <a:pt x="11807" y="19785"/>
                  </a:lnTo>
                  <a:lnTo>
                    <a:pt x="10701" y="19785"/>
                  </a:lnTo>
                  <a:lnTo>
                    <a:pt x="10701" y="18670"/>
                  </a:lnTo>
                  <a:close/>
                  <a:moveTo>
                    <a:pt x="13059" y="18670"/>
                  </a:moveTo>
                  <a:lnTo>
                    <a:pt x="13059" y="19785"/>
                  </a:lnTo>
                  <a:lnTo>
                    <a:pt x="11944" y="19785"/>
                  </a:lnTo>
                  <a:lnTo>
                    <a:pt x="11944" y="18670"/>
                  </a:lnTo>
                  <a:close/>
                  <a:moveTo>
                    <a:pt x="14302" y="18670"/>
                  </a:moveTo>
                  <a:lnTo>
                    <a:pt x="14302" y="19785"/>
                  </a:lnTo>
                  <a:lnTo>
                    <a:pt x="13188" y="19785"/>
                  </a:lnTo>
                  <a:lnTo>
                    <a:pt x="13188" y="18670"/>
                  </a:lnTo>
                  <a:close/>
                  <a:moveTo>
                    <a:pt x="15546" y="18670"/>
                  </a:moveTo>
                  <a:lnTo>
                    <a:pt x="15546" y="19785"/>
                  </a:lnTo>
                  <a:lnTo>
                    <a:pt x="14399" y="19785"/>
                  </a:lnTo>
                  <a:lnTo>
                    <a:pt x="14399" y="18670"/>
                  </a:lnTo>
                  <a:close/>
                  <a:moveTo>
                    <a:pt x="16789" y="18670"/>
                  </a:moveTo>
                  <a:lnTo>
                    <a:pt x="16789" y="19785"/>
                  </a:lnTo>
                  <a:lnTo>
                    <a:pt x="15643" y="19785"/>
                  </a:lnTo>
                  <a:lnTo>
                    <a:pt x="15643" y="18670"/>
                  </a:lnTo>
                  <a:close/>
                  <a:moveTo>
                    <a:pt x="18033" y="18670"/>
                  </a:moveTo>
                  <a:lnTo>
                    <a:pt x="18033" y="19785"/>
                  </a:lnTo>
                  <a:lnTo>
                    <a:pt x="16894" y="19785"/>
                  </a:lnTo>
                  <a:lnTo>
                    <a:pt x="16894" y="18670"/>
                  </a:lnTo>
                  <a:close/>
                  <a:moveTo>
                    <a:pt x="19244" y="18670"/>
                  </a:moveTo>
                  <a:lnTo>
                    <a:pt x="19244" y="19785"/>
                  </a:lnTo>
                  <a:lnTo>
                    <a:pt x="18138" y="19785"/>
                  </a:lnTo>
                  <a:lnTo>
                    <a:pt x="18138" y="18670"/>
                  </a:lnTo>
                  <a:close/>
                  <a:moveTo>
                    <a:pt x="20488" y="18670"/>
                  </a:moveTo>
                  <a:lnTo>
                    <a:pt x="20488" y="19785"/>
                  </a:lnTo>
                  <a:lnTo>
                    <a:pt x="19381" y="19785"/>
                  </a:lnTo>
                  <a:lnTo>
                    <a:pt x="19381" y="18670"/>
                  </a:lnTo>
                  <a:close/>
                  <a:moveTo>
                    <a:pt x="21739" y="18670"/>
                  </a:moveTo>
                  <a:lnTo>
                    <a:pt x="21739" y="19785"/>
                  </a:lnTo>
                  <a:lnTo>
                    <a:pt x="20625" y="19785"/>
                  </a:lnTo>
                  <a:lnTo>
                    <a:pt x="20625" y="18670"/>
                  </a:lnTo>
                  <a:close/>
                  <a:moveTo>
                    <a:pt x="22983" y="18670"/>
                  </a:moveTo>
                  <a:lnTo>
                    <a:pt x="22983" y="19785"/>
                  </a:lnTo>
                  <a:lnTo>
                    <a:pt x="21869" y="19785"/>
                  </a:lnTo>
                  <a:lnTo>
                    <a:pt x="21869" y="18670"/>
                  </a:lnTo>
                  <a:close/>
                  <a:moveTo>
                    <a:pt x="24227" y="18670"/>
                  </a:moveTo>
                  <a:lnTo>
                    <a:pt x="24227" y="19785"/>
                  </a:lnTo>
                  <a:lnTo>
                    <a:pt x="23112" y="19785"/>
                  </a:lnTo>
                  <a:lnTo>
                    <a:pt x="23112" y="18670"/>
                  </a:lnTo>
                  <a:close/>
                  <a:moveTo>
                    <a:pt x="25470" y="18670"/>
                  </a:moveTo>
                  <a:lnTo>
                    <a:pt x="25470" y="19785"/>
                  </a:lnTo>
                  <a:lnTo>
                    <a:pt x="24364" y="19785"/>
                  </a:lnTo>
                  <a:lnTo>
                    <a:pt x="24364" y="18670"/>
                  </a:lnTo>
                  <a:close/>
                  <a:moveTo>
                    <a:pt x="26714" y="18670"/>
                  </a:moveTo>
                  <a:lnTo>
                    <a:pt x="26714" y="19785"/>
                  </a:lnTo>
                  <a:lnTo>
                    <a:pt x="25607" y="19785"/>
                  </a:lnTo>
                  <a:lnTo>
                    <a:pt x="25607" y="18670"/>
                  </a:lnTo>
                  <a:close/>
                  <a:moveTo>
                    <a:pt x="1882" y="19922"/>
                  </a:moveTo>
                  <a:lnTo>
                    <a:pt x="1882" y="21028"/>
                  </a:lnTo>
                  <a:lnTo>
                    <a:pt x="744" y="21028"/>
                  </a:lnTo>
                  <a:lnTo>
                    <a:pt x="744" y="19922"/>
                  </a:lnTo>
                  <a:close/>
                  <a:moveTo>
                    <a:pt x="3126" y="19922"/>
                  </a:moveTo>
                  <a:lnTo>
                    <a:pt x="3126" y="21028"/>
                  </a:lnTo>
                  <a:lnTo>
                    <a:pt x="1987" y="21028"/>
                  </a:lnTo>
                  <a:lnTo>
                    <a:pt x="1987" y="19922"/>
                  </a:lnTo>
                  <a:close/>
                  <a:moveTo>
                    <a:pt x="4337" y="19922"/>
                  </a:moveTo>
                  <a:lnTo>
                    <a:pt x="4337" y="21028"/>
                  </a:lnTo>
                  <a:lnTo>
                    <a:pt x="3231" y="21028"/>
                  </a:lnTo>
                  <a:lnTo>
                    <a:pt x="3231" y="19922"/>
                  </a:lnTo>
                  <a:close/>
                  <a:moveTo>
                    <a:pt x="5589" y="19922"/>
                  </a:moveTo>
                  <a:lnTo>
                    <a:pt x="5589" y="21028"/>
                  </a:lnTo>
                  <a:lnTo>
                    <a:pt x="4475" y="21028"/>
                  </a:lnTo>
                  <a:lnTo>
                    <a:pt x="4475" y="19922"/>
                  </a:lnTo>
                  <a:close/>
                  <a:moveTo>
                    <a:pt x="6833" y="19922"/>
                  </a:moveTo>
                  <a:lnTo>
                    <a:pt x="6833" y="21028"/>
                  </a:lnTo>
                  <a:lnTo>
                    <a:pt x="5718" y="21028"/>
                  </a:lnTo>
                  <a:lnTo>
                    <a:pt x="5718" y="19922"/>
                  </a:lnTo>
                  <a:close/>
                  <a:moveTo>
                    <a:pt x="8076" y="19922"/>
                  </a:moveTo>
                  <a:lnTo>
                    <a:pt x="8076" y="21028"/>
                  </a:lnTo>
                  <a:lnTo>
                    <a:pt x="6962" y="21028"/>
                  </a:lnTo>
                  <a:lnTo>
                    <a:pt x="6962" y="19922"/>
                  </a:lnTo>
                  <a:close/>
                  <a:moveTo>
                    <a:pt x="9320" y="19922"/>
                  </a:moveTo>
                  <a:lnTo>
                    <a:pt x="9320" y="21028"/>
                  </a:lnTo>
                  <a:lnTo>
                    <a:pt x="8213" y="21028"/>
                  </a:lnTo>
                  <a:lnTo>
                    <a:pt x="8213" y="19922"/>
                  </a:lnTo>
                  <a:close/>
                  <a:moveTo>
                    <a:pt x="10563" y="19922"/>
                  </a:moveTo>
                  <a:lnTo>
                    <a:pt x="10563" y="21028"/>
                  </a:lnTo>
                  <a:lnTo>
                    <a:pt x="9457" y="21028"/>
                  </a:lnTo>
                  <a:lnTo>
                    <a:pt x="9457" y="19922"/>
                  </a:lnTo>
                  <a:close/>
                  <a:moveTo>
                    <a:pt x="11807" y="19922"/>
                  </a:moveTo>
                  <a:lnTo>
                    <a:pt x="11807" y="21028"/>
                  </a:lnTo>
                  <a:lnTo>
                    <a:pt x="10701" y="21028"/>
                  </a:lnTo>
                  <a:lnTo>
                    <a:pt x="10701" y="19922"/>
                  </a:lnTo>
                  <a:close/>
                  <a:moveTo>
                    <a:pt x="13059" y="19922"/>
                  </a:moveTo>
                  <a:lnTo>
                    <a:pt x="13059" y="21028"/>
                  </a:lnTo>
                  <a:lnTo>
                    <a:pt x="11944" y="21028"/>
                  </a:lnTo>
                  <a:lnTo>
                    <a:pt x="11944" y="19922"/>
                  </a:lnTo>
                  <a:close/>
                  <a:moveTo>
                    <a:pt x="14302" y="19922"/>
                  </a:moveTo>
                  <a:lnTo>
                    <a:pt x="14302" y="21028"/>
                  </a:lnTo>
                  <a:lnTo>
                    <a:pt x="13188" y="21028"/>
                  </a:lnTo>
                  <a:lnTo>
                    <a:pt x="13188" y="19922"/>
                  </a:lnTo>
                  <a:close/>
                  <a:moveTo>
                    <a:pt x="15546" y="19922"/>
                  </a:moveTo>
                  <a:lnTo>
                    <a:pt x="15546" y="21028"/>
                  </a:lnTo>
                  <a:lnTo>
                    <a:pt x="14399" y="21028"/>
                  </a:lnTo>
                  <a:lnTo>
                    <a:pt x="14399" y="19922"/>
                  </a:lnTo>
                  <a:close/>
                  <a:moveTo>
                    <a:pt x="16789" y="19922"/>
                  </a:moveTo>
                  <a:lnTo>
                    <a:pt x="16789" y="21028"/>
                  </a:lnTo>
                  <a:lnTo>
                    <a:pt x="15643" y="21028"/>
                  </a:lnTo>
                  <a:lnTo>
                    <a:pt x="15643" y="19922"/>
                  </a:lnTo>
                  <a:close/>
                  <a:moveTo>
                    <a:pt x="18033" y="19922"/>
                  </a:moveTo>
                  <a:lnTo>
                    <a:pt x="18033" y="21028"/>
                  </a:lnTo>
                  <a:lnTo>
                    <a:pt x="16894" y="21028"/>
                  </a:lnTo>
                  <a:lnTo>
                    <a:pt x="16894" y="19922"/>
                  </a:lnTo>
                  <a:close/>
                  <a:moveTo>
                    <a:pt x="19244" y="19922"/>
                  </a:moveTo>
                  <a:lnTo>
                    <a:pt x="19244" y="21028"/>
                  </a:lnTo>
                  <a:lnTo>
                    <a:pt x="18138" y="21028"/>
                  </a:lnTo>
                  <a:lnTo>
                    <a:pt x="18138" y="19922"/>
                  </a:lnTo>
                  <a:close/>
                  <a:moveTo>
                    <a:pt x="20488" y="19922"/>
                  </a:moveTo>
                  <a:lnTo>
                    <a:pt x="20488" y="21028"/>
                  </a:lnTo>
                  <a:lnTo>
                    <a:pt x="19381" y="21028"/>
                  </a:lnTo>
                  <a:lnTo>
                    <a:pt x="19381" y="19922"/>
                  </a:lnTo>
                  <a:close/>
                  <a:moveTo>
                    <a:pt x="21739" y="19922"/>
                  </a:moveTo>
                  <a:lnTo>
                    <a:pt x="21739" y="21028"/>
                  </a:lnTo>
                  <a:lnTo>
                    <a:pt x="20625" y="21028"/>
                  </a:lnTo>
                  <a:lnTo>
                    <a:pt x="20625" y="19922"/>
                  </a:lnTo>
                  <a:close/>
                  <a:moveTo>
                    <a:pt x="22983" y="19922"/>
                  </a:moveTo>
                  <a:lnTo>
                    <a:pt x="22983" y="21028"/>
                  </a:lnTo>
                  <a:lnTo>
                    <a:pt x="21869" y="21028"/>
                  </a:lnTo>
                  <a:lnTo>
                    <a:pt x="21869" y="19922"/>
                  </a:lnTo>
                  <a:close/>
                  <a:moveTo>
                    <a:pt x="24227" y="19922"/>
                  </a:moveTo>
                  <a:lnTo>
                    <a:pt x="24227" y="21028"/>
                  </a:lnTo>
                  <a:lnTo>
                    <a:pt x="23112" y="21028"/>
                  </a:lnTo>
                  <a:lnTo>
                    <a:pt x="23112" y="19922"/>
                  </a:lnTo>
                  <a:close/>
                  <a:moveTo>
                    <a:pt x="25470" y="19922"/>
                  </a:moveTo>
                  <a:lnTo>
                    <a:pt x="25470" y="21028"/>
                  </a:lnTo>
                  <a:lnTo>
                    <a:pt x="24364" y="21028"/>
                  </a:lnTo>
                  <a:lnTo>
                    <a:pt x="24364" y="19922"/>
                  </a:lnTo>
                  <a:close/>
                  <a:moveTo>
                    <a:pt x="26714" y="19922"/>
                  </a:moveTo>
                  <a:lnTo>
                    <a:pt x="26714" y="21028"/>
                  </a:lnTo>
                  <a:lnTo>
                    <a:pt x="25607" y="21028"/>
                  </a:lnTo>
                  <a:lnTo>
                    <a:pt x="25607" y="19922"/>
                  </a:lnTo>
                  <a:close/>
                  <a:moveTo>
                    <a:pt x="1" y="1"/>
                  </a:moveTo>
                  <a:lnTo>
                    <a:pt x="1" y="33"/>
                  </a:lnTo>
                  <a:lnTo>
                    <a:pt x="639" y="33"/>
                  </a:lnTo>
                  <a:lnTo>
                    <a:pt x="639" y="1147"/>
                  </a:lnTo>
                  <a:lnTo>
                    <a:pt x="1" y="1147"/>
                  </a:lnTo>
                  <a:lnTo>
                    <a:pt x="1" y="1276"/>
                  </a:lnTo>
                  <a:lnTo>
                    <a:pt x="639" y="1276"/>
                  </a:lnTo>
                  <a:lnTo>
                    <a:pt x="639" y="2391"/>
                  </a:lnTo>
                  <a:lnTo>
                    <a:pt x="1" y="2391"/>
                  </a:lnTo>
                  <a:lnTo>
                    <a:pt x="1" y="2520"/>
                  </a:lnTo>
                  <a:lnTo>
                    <a:pt x="639" y="2520"/>
                  </a:lnTo>
                  <a:lnTo>
                    <a:pt x="639" y="3634"/>
                  </a:lnTo>
                  <a:lnTo>
                    <a:pt x="1" y="3634"/>
                  </a:lnTo>
                  <a:lnTo>
                    <a:pt x="1" y="3772"/>
                  </a:lnTo>
                  <a:lnTo>
                    <a:pt x="639" y="3772"/>
                  </a:lnTo>
                  <a:lnTo>
                    <a:pt x="639" y="4878"/>
                  </a:lnTo>
                  <a:lnTo>
                    <a:pt x="1" y="4878"/>
                  </a:lnTo>
                  <a:lnTo>
                    <a:pt x="1" y="5015"/>
                  </a:lnTo>
                  <a:lnTo>
                    <a:pt x="639" y="5015"/>
                  </a:lnTo>
                  <a:lnTo>
                    <a:pt x="639" y="6122"/>
                  </a:lnTo>
                  <a:lnTo>
                    <a:pt x="1" y="6122"/>
                  </a:lnTo>
                  <a:lnTo>
                    <a:pt x="1" y="6259"/>
                  </a:lnTo>
                  <a:lnTo>
                    <a:pt x="639" y="6259"/>
                  </a:lnTo>
                  <a:lnTo>
                    <a:pt x="639" y="7365"/>
                  </a:lnTo>
                  <a:lnTo>
                    <a:pt x="1" y="7365"/>
                  </a:lnTo>
                  <a:lnTo>
                    <a:pt x="1" y="7470"/>
                  </a:lnTo>
                  <a:lnTo>
                    <a:pt x="639" y="7470"/>
                  </a:lnTo>
                  <a:lnTo>
                    <a:pt x="639" y="8617"/>
                  </a:lnTo>
                  <a:lnTo>
                    <a:pt x="1" y="8617"/>
                  </a:lnTo>
                  <a:lnTo>
                    <a:pt x="1" y="8714"/>
                  </a:lnTo>
                  <a:lnTo>
                    <a:pt x="639" y="8714"/>
                  </a:lnTo>
                  <a:lnTo>
                    <a:pt x="639" y="9860"/>
                  </a:lnTo>
                  <a:lnTo>
                    <a:pt x="1" y="9860"/>
                  </a:lnTo>
                  <a:lnTo>
                    <a:pt x="1" y="9957"/>
                  </a:lnTo>
                  <a:lnTo>
                    <a:pt x="639" y="9957"/>
                  </a:lnTo>
                  <a:lnTo>
                    <a:pt x="639" y="11104"/>
                  </a:lnTo>
                  <a:lnTo>
                    <a:pt x="1" y="11104"/>
                  </a:lnTo>
                  <a:lnTo>
                    <a:pt x="1" y="11201"/>
                  </a:lnTo>
                  <a:lnTo>
                    <a:pt x="639" y="11201"/>
                  </a:lnTo>
                  <a:lnTo>
                    <a:pt x="639" y="12315"/>
                  </a:lnTo>
                  <a:lnTo>
                    <a:pt x="1" y="12315"/>
                  </a:lnTo>
                  <a:lnTo>
                    <a:pt x="1" y="12452"/>
                  </a:lnTo>
                  <a:lnTo>
                    <a:pt x="639" y="12452"/>
                  </a:lnTo>
                  <a:lnTo>
                    <a:pt x="639" y="13559"/>
                  </a:lnTo>
                  <a:lnTo>
                    <a:pt x="1" y="13559"/>
                  </a:lnTo>
                  <a:lnTo>
                    <a:pt x="1" y="13696"/>
                  </a:lnTo>
                  <a:lnTo>
                    <a:pt x="639" y="13696"/>
                  </a:lnTo>
                  <a:lnTo>
                    <a:pt x="639" y="14100"/>
                  </a:lnTo>
                  <a:lnTo>
                    <a:pt x="639" y="14802"/>
                  </a:lnTo>
                  <a:lnTo>
                    <a:pt x="1" y="14802"/>
                  </a:lnTo>
                  <a:lnTo>
                    <a:pt x="1" y="14940"/>
                  </a:lnTo>
                  <a:lnTo>
                    <a:pt x="639" y="14940"/>
                  </a:lnTo>
                  <a:lnTo>
                    <a:pt x="639" y="16046"/>
                  </a:lnTo>
                  <a:lnTo>
                    <a:pt x="1" y="16046"/>
                  </a:lnTo>
                  <a:lnTo>
                    <a:pt x="1" y="16183"/>
                  </a:lnTo>
                  <a:lnTo>
                    <a:pt x="639" y="16183"/>
                  </a:lnTo>
                  <a:lnTo>
                    <a:pt x="639" y="17298"/>
                  </a:lnTo>
                  <a:lnTo>
                    <a:pt x="1" y="17298"/>
                  </a:lnTo>
                  <a:lnTo>
                    <a:pt x="1" y="17427"/>
                  </a:lnTo>
                  <a:lnTo>
                    <a:pt x="639" y="17427"/>
                  </a:lnTo>
                  <a:lnTo>
                    <a:pt x="639" y="18541"/>
                  </a:lnTo>
                  <a:lnTo>
                    <a:pt x="1" y="18541"/>
                  </a:lnTo>
                  <a:lnTo>
                    <a:pt x="1" y="18670"/>
                  </a:lnTo>
                  <a:lnTo>
                    <a:pt x="639" y="18670"/>
                  </a:lnTo>
                  <a:lnTo>
                    <a:pt x="639" y="19785"/>
                  </a:lnTo>
                  <a:lnTo>
                    <a:pt x="1" y="19785"/>
                  </a:lnTo>
                  <a:lnTo>
                    <a:pt x="1" y="19922"/>
                  </a:lnTo>
                  <a:lnTo>
                    <a:pt x="639" y="19922"/>
                  </a:lnTo>
                  <a:lnTo>
                    <a:pt x="639" y="21028"/>
                  </a:lnTo>
                  <a:lnTo>
                    <a:pt x="1" y="21028"/>
                  </a:lnTo>
                  <a:lnTo>
                    <a:pt x="1" y="21133"/>
                  </a:lnTo>
                  <a:lnTo>
                    <a:pt x="639" y="21133"/>
                  </a:lnTo>
                  <a:lnTo>
                    <a:pt x="639" y="21367"/>
                  </a:lnTo>
                  <a:lnTo>
                    <a:pt x="744" y="21367"/>
                  </a:lnTo>
                  <a:lnTo>
                    <a:pt x="744" y="21133"/>
                  </a:lnTo>
                  <a:lnTo>
                    <a:pt x="1882" y="21133"/>
                  </a:lnTo>
                  <a:lnTo>
                    <a:pt x="1882" y="21367"/>
                  </a:lnTo>
                  <a:lnTo>
                    <a:pt x="1987" y="21367"/>
                  </a:lnTo>
                  <a:lnTo>
                    <a:pt x="1987" y="21133"/>
                  </a:lnTo>
                  <a:lnTo>
                    <a:pt x="3126" y="21133"/>
                  </a:lnTo>
                  <a:lnTo>
                    <a:pt x="3126" y="21367"/>
                  </a:lnTo>
                  <a:lnTo>
                    <a:pt x="3231" y="21367"/>
                  </a:lnTo>
                  <a:lnTo>
                    <a:pt x="3231" y="21133"/>
                  </a:lnTo>
                  <a:lnTo>
                    <a:pt x="4337" y="21133"/>
                  </a:lnTo>
                  <a:lnTo>
                    <a:pt x="4337" y="21367"/>
                  </a:lnTo>
                  <a:lnTo>
                    <a:pt x="4475" y="21367"/>
                  </a:lnTo>
                  <a:lnTo>
                    <a:pt x="4475" y="21133"/>
                  </a:lnTo>
                  <a:lnTo>
                    <a:pt x="5589" y="21133"/>
                  </a:lnTo>
                  <a:lnTo>
                    <a:pt x="5589" y="21367"/>
                  </a:lnTo>
                  <a:lnTo>
                    <a:pt x="5718" y="21367"/>
                  </a:lnTo>
                  <a:lnTo>
                    <a:pt x="5718" y="21133"/>
                  </a:lnTo>
                  <a:lnTo>
                    <a:pt x="6833" y="21133"/>
                  </a:lnTo>
                  <a:lnTo>
                    <a:pt x="6833" y="21367"/>
                  </a:lnTo>
                  <a:lnTo>
                    <a:pt x="6962" y="21367"/>
                  </a:lnTo>
                  <a:lnTo>
                    <a:pt x="6962" y="21133"/>
                  </a:lnTo>
                  <a:lnTo>
                    <a:pt x="8076" y="21133"/>
                  </a:lnTo>
                  <a:lnTo>
                    <a:pt x="8076" y="21367"/>
                  </a:lnTo>
                  <a:lnTo>
                    <a:pt x="8213" y="21367"/>
                  </a:lnTo>
                  <a:lnTo>
                    <a:pt x="8213" y="21133"/>
                  </a:lnTo>
                  <a:lnTo>
                    <a:pt x="9320" y="21133"/>
                  </a:lnTo>
                  <a:lnTo>
                    <a:pt x="9320" y="21367"/>
                  </a:lnTo>
                  <a:lnTo>
                    <a:pt x="9457" y="21367"/>
                  </a:lnTo>
                  <a:lnTo>
                    <a:pt x="9457" y="21133"/>
                  </a:lnTo>
                  <a:lnTo>
                    <a:pt x="10563" y="21133"/>
                  </a:lnTo>
                  <a:lnTo>
                    <a:pt x="10563" y="21367"/>
                  </a:lnTo>
                  <a:lnTo>
                    <a:pt x="10701" y="21367"/>
                  </a:lnTo>
                  <a:lnTo>
                    <a:pt x="10701" y="21133"/>
                  </a:lnTo>
                  <a:lnTo>
                    <a:pt x="11807" y="21133"/>
                  </a:lnTo>
                  <a:lnTo>
                    <a:pt x="11807" y="21367"/>
                  </a:lnTo>
                  <a:lnTo>
                    <a:pt x="11944" y="21367"/>
                  </a:lnTo>
                  <a:lnTo>
                    <a:pt x="11944" y="21133"/>
                  </a:lnTo>
                  <a:lnTo>
                    <a:pt x="13059" y="21133"/>
                  </a:lnTo>
                  <a:lnTo>
                    <a:pt x="13059" y="21367"/>
                  </a:lnTo>
                  <a:lnTo>
                    <a:pt x="13188" y="21367"/>
                  </a:lnTo>
                  <a:lnTo>
                    <a:pt x="13188" y="21133"/>
                  </a:lnTo>
                  <a:lnTo>
                    <a:pt x="14302" y="21133"/>
                  </a:lnTo>
                  <a:lnTo>
                    <a:pt x="14302" y="21367"/>
                  </a:lnTo>
                  <a:lnTo>
                    <a:pt x="14399" y="21367"/>
                  </a:lnTo>
                  <a:lnTo>
                    <a:pt x="14399" y="21133"/>
                  </a:lnTo>
                  <a:lnTo>
                    <a:pt x="15546" y="21133"/>
                  </a:lnTo>
                  <a:lnTo>
                    <a:pt x="15546" y="21367"/>
                  </a:lnTo>
                  <a:lnTo>
                    <a:pt x="15643" y="21367"/>
                  </a:lnTo>
                  <a:lnTo>
                    <a:pt x="15643" y="21133"/>
                  </a:lnTo>
                  <a:lnTo>
                    <a:pt x="16789" y="21133"/>
                  </a:lnTo>
                  <a:lnTo>
                    <a:pt x="16789" y="21367"/>
                  </a:lnTo>
                  <a:lnTo>
                    <a:pt x="16894" y="21367"/>
                  </a:lnTo>
                  <a:lnTo>
                    <a:pt x="16894" y="21133"/>
                  </a:lnTo>
                  <a:lnTo>
                    <a:pt x="18033" y="21133"/>
                  </a:lnTo>
                  <a:lnTo>
                    <a:pt x="18033" y="21367"/>
                  </a:lnTo>
                  <a:lnTo>
                    <a:pt x="18138" y="21367"/>
                  </a:lnTo>
                  <a:lnTo>
                    <a:pt x="18138" y="21133"/>
                  </a:lnTo>
                  <a:lnTo>
                    <a:pt x="19244" y="21133"/>
                  </a:lnTo>
                  <a:lnTo>
                    <a:pt x="19244" y="21367"/>
                  </a:lnTo>
                  <a:lnTo>
                    <a:pt x="19381" y="21367"/>
                  </a:lnTo>
                  <a:lnTo>
                    <a:pt x="19381" y="21133"/>
                  </a:lnTo>
                  <a:lnTo>
                    <a:pt x="20488" y="21133"/>
                  </a:lnTo>
                  <a:lnTo>
                    <a:pt x="20488" y="21367"/>
                  </a:lnTo>
                  <a:lnTo>
                    <a:pt x="20625" y="21367"/>
                  </a:lnTo>
                  <a:lnTo>
                    <a:pt x="20625" y="21133"/>
                  </a:lnTo>
                  <a:lnTo>
                    <a:pt x="21739" y="21133"/>
                  </a:lnTo>
                  <a:lnTo>
                    <a:pt x="21739" y="21367"/>
                  </a:lnTo>
                  <a:lnTo>
                    <a:pt x="21869" y="21367"/>
                  </a:lnTo>
                  <a:lnTo>
                    <a:pt x="21869" y="21133"/>
                  </a:lnTo>
                  <a:lnTo>
                    <a:pt x="22983" y="21133"/>
                  </a:lnTo>
                  <a:lnTo>
                    <a:pt x="22983" y="21367"/>
                  </a:lnTo>
                  <a:lnTo>
                    <a:pt x="23112" y="21367"/>
                  </a:lnTo>
                  <a:lnTo>
                    <a:pt x="23112" y="21133"/>
                  </a:lnTo>
                  <a:lnTo>
                    <a:pt x="24227" y="21133"/>
                  </a:lnTo>
                  <a:lnTo>
                    <a:pt x="24227" y="21367"/>
                  </a:lnTo>
                  <a:lnTo>
                    <a:pt x="24364" y="21367"/>
                  </a:lnTo>
                  <a:lnTo>
                    <a:pt x="24364" y="21133"/>
                  </a:lnTo>
                  <a:lnTo>
                    <a:pt x="25470" y="21133"/>
                  </a:lnTo>
                  <a:lnTo>
                    <a:pt x="25470" y="21367"/>
                  </a:lnTo>
                  <a:lnTo>
                    <a:pt x="25607" y="21367"/>
                  </a:lnTo>
                  <a:lnTo>
                    <a:pt x="25607" y="21133"/>
                  </a:lnTo>
                  <a:lnTo>
                    <a:pt x="26714" y="21133"/>
                  </a:lnTo>
                  <a:lnTo>
                    <a:pt x="26714" y="21367"/>
                  </a:lnTo>
                  <a:lnTo>
                    <a:pt x="26851" y="21367"/>
                  </a:lnTo>
                  <a:lnTo>
                    <a:pt x="26851" y="21133"/>
                  </a:lnTo>
                  <a:lnTo>
                    <a:pt x="27925" y="21133"/>
                  </a:lnTo>
                  <a:cubicBezTo>
                    <a:pt x="27893" y="21093"/>
                    <a:pt x="27893" y="21061"/>
                    <a:pt x="27893" y="21028"/>
                  </a:cubicBezTo>
                  <a:lnTo>
                    <a:pt x="26851" y="21028"/>
                  </a:lnTo>
                  <a:lnTo>
                    <a:pt x="26851" y="19922"/>
                  </a:lnTo>
                  <a:lnTo>
                    <a:pt x="27626" y="19922"/>
                  </a:lnTo>
                  <a:cubicBezTo>
                    <a:pt x="27626" y="19849"/>
                    <a:pt x="27626" y="19817"/>
                    <a:pt x="27594" y="19785"/>
                  </a:cubicBezTo>
                  <a:lnTo>
                    <a:pt x="26851" y="19785"/>
                  </a:lnTo>
                  <a:lnTo>
                    <a:pt x="26851" y="18670"/>
                  </a:lnTo>
                  <a:lnTo>
                    <a:pt x="27457" y="18670"/>
                  </a:lnTo>
                  <a:cubicBezTo>
                    <a:pt x="27457" y="18638"/>
                    <a:pt x="27424" y="18606"/>
                    <a:pt x="27424" y="18573"/>
                  </a:cubicBezTo>
                  <a:lnTo>
                    <a:pt x="27424" y="18541"/>
                  </a:lnTo>
                  <a:lnTo>
                    <a:pt x="26851" y="18541"/>
                  </a:lnTo>
                  <a:lnTo>
                    <a:pt x="26851" y="17427"/>
                  </a:lnTo>
                  <a:lnTo>
                    <a:pt x="27352" y="17427"/>
                  </a:lnTo>
                  <a:cubicBezTo>
                    <a:pt x="27392" y="17395"/>
                    <a:pt x="27392" y="17330"/>
                    <a:pt x="27392" y="17298"/>
                  </a:cubicBezTo>
                  <a:lnTo>
                    <a:pt x="26851" y="17298"/>
                  </a:lnTo>
                  <a:lnTo>
                    <a:pt x="26851" y="16183"/>
                  </a:lnTo>
                  <a:lnTo>
                    <a:pt x="27521" y="16183"/>
                  </a:lnTo>
                  <a:cubicBezTo>
                    <a:pt x="27521" y="16119"/>
                    <a:pt x="27489" y="16086"/>
                    <a:pt x="27489" y="16046"/>
                  </a:cubicBezTo>
                  <a:lnTo>
                    <a:pt x="26851" y="16046"/>
                  </a:lnTo>
                  <a:lnTo>
                    <a:pt x="26851" y="14940"/>
                  </a:lnTo>
                  <a:lnTo>
                    <a:pt x="27255" y="14940"/>
                  </a:lnTo>
                  <a:cubicBezTo>
                    <a:pt x="27255" y="14875"/>
                    <a:pt x="27223" y="14835"/>
                    <a:pt x="27223" y="14802"/>
                  </a:cubicBezTo>
                  <a:lnTo>
                    <a:pt x="26851" y="14802"/>
                  </a:lnTo>
                  <a:lnTo>
                    <a:pt x="26851" y="14100"/>
                  </a:lnTo>
                  <a:lnTo>
                    <a:pt x="26851" y="13696"/>
                  </a:lnTo>
                  <a:lnTo>
                    <a:pt x="27521" y="13696"/>
                  </a:lnTo>
                  <a:cubicBezTo>
                    <a:pt x="27554" y="13664"/>
                    <a:pt x="27626" y="13623"/>
                    <a:pt x="27659" y="13559"/>
                  </a:cubicBezTo>
                  <a:lnTo>
                    <a:pt x="26851" y="13559"/>
                  </a:lnTo>
                  <a:lnTo>
                    <a:pt x="26851" y="12452"/>
                  </a:lnTo>
                  <a:lnTo>
                    <a:pt x="27489" y="12452"/>
                  </a:lnTo>
                  <a:cubicBezTo>
                    <a:pt x="27457" y="12412"/>
                    <a:pt x="27457" y="12380"/>
                    <a:pt x="27457" y="12315"/>
                  </a:cubicBezTo>
                  <a:lnTo>
                    <a:pt x="26851" y="12315"/>
                  </a:lnTo>
                  <a:lnTo>
                    <a:pt x="26851" y="11201"/>
                  </a:lnTo>
                  <a:lnTo>
                    <a:pt x="27521" y="11201"/>
                  </a:lnTo>
                  <a:cubicBezTo>
                    <a:pt x="27554" y="11169"/>
                    <a:pt x="27554" y="11136"/>
                    <a:pt x="27554" y="11104"/>
                  </a:cubicBezTo>
                  <a:lnTo>
                    <a:pt x="26851" y="11104"/>
                  </a:lnTo>
                  <a:lnTo>
                    <a:pt x="26851" y="9957"/>
                  </a:lnTo>
                  <a:lnTo>
                    <a:pt x="27723" y="9957"/>
                  </a:lnTo>
                  <a:cubicBezTo>
                    <a:pt x="27755" y="9925"/>
                    <a:pt x="27755" y="9893"/>
                    <a:pt x="27755" y="9860"/>
                  </a:cubicBezTo>
                  <a:lnTo>
                    <a:pt x="26851" y="9860"/>
                  </a:lnTo>
                  <a:lnTo>
                    <a:pt x="26851" y="8714"/>
                  </a:lnTo>
                  <a:lnTo>
                    <a:pt x="27489" y="8714"/>
                  </a:lnTo>
                  <a:cubicBezTo>
                    <a:pt x="27489" y="8681"/>
                    <a:pt x="27489" y="8649"/>
                    <a:pt x="27457" y="8617"/>
                  </a:cubicBezTo>
                  <a:lnTo>
                    <a:pt x="26851" y="8617"/>
                  </a:lnTo>
                  <a:lnTo>
                    <a:pt x="26851" y="7470"/>
                  </a:lnTo>
                  <a:lnTo>
                    <a:pt x="27554" y="7470"/>
                  </a:lnTo>
                  <a:cubicBezTo>
                    <a:pt x="27594" y="7470"/>
                    <a:pt x="27594" y="7438"/>
                    <a:pt x="27594" y="7438"/>
                  </a:cubicBezTo>
                  <a:lnTo>
                    <a:pt x="27626" y="7405"/>
                  </a:lnTo>
                  <a:cubicBezTo>
                    <a:pt x="27626" y="7365"/>
                    <a:pt x="27626" y="7365"/>
                    <a:pt x="27659" y="7365"/>
                  </a:cubicBezTo>
                  <a:lnTo>
                    <a:pt x="26851" y="7365"/>
                  </a:lnTo>
                  <a:lnTo>
                    <a:pt x="26851" y="6259"/>
                  </a:lnTo>
                  <a:lnTo>
                    <a:pt x="27223" y="6259"/>
                  </a:lnTo>
                  <a:cubicBezTo>
                    <a:pt x="27190" y="6194"/>
                    <a:pt x="27190" y="6154"/>
                    <a:pt x="27150" y="6122"/>
                  </a:cubicBezTo>
                  <a:lnTo>
                    <a:pt x="26851" y="6122"/>
                  </a:lnTo>
                  <a:lnTo>
                    <a:pt x="26851" y="5015"/>
                  </a:lnTo>
                  <a:lnTo>
                    <a:pt x="27352" y="5015"/>
                  </a:lnTo>
                  <a:lnTo>
                    <a:pt x="27352" y="4878"/>
                  </a:lnTo>
                  <a:lnTo>
                    <a:pt x="26851" y="4878"/>
                  </a:lnTo>
                  <a:lnTo>
                    <a:pt x="26851" y="3772"/>
                  </a:lnTo>
                  <a:lnTo>
                    <a:pt x="27287" y="3772"/>
                  </a:lnTo>
                  <a:cubicBezTo>
                    <a:pt x="27287" y="3731"/>
                    <a:pt x="27255" y="3667"/>
                    <a:pt x="27255" y="3634"/>
                  </a:cubicBezTo>
                  <a:lnTo>
                    <a:pt x="26851" y="3634"/>
                  </a:lnTo>
                  <a:lnTo>
                    <a:pt x="26851" y="2520"/>
                  </a:lnTo>
                  <a:lnTo>
                    <a:pt x="27150" y="2520"/>
                  </a:lnTo>
                  <a:lnTo>
                    <a:pt x="27150" y="2391"/>
                  </a:lnTo>
                  <a:lnTo>
                    <a:pt x="26851" y="2391"/>
                  </a:lnTo>
                  <a:lnTo>
                    <a:pt x="26851" y="1276"/>
                  </a:lnTo>
                  <a:lnTo>
                    <a:pt x="27255" y="1276"/>
                  </a:lnTo>
                  <a:lnTo>
                    <a:pt x="27255" y="1212"/>
                  </a:lnTo>
                  <a:cubicBezTo>
                    <a:pt x="27255" y="1180"/>
                    <a:pt x="27223" y="1180"/>
                    <a:pt x="27223" y="1147"/>
                  </a:cubicBezTo>
                  <a:lnTo>
                    <a:pt x="26851" y="1147"/>
                  </a:lnTo>
                  <a:lnTo>
                    <a:pt x="26851" y="33"/>
                  </a:lnTo>
                  <a:lnTo>
                    <a:pt x="27521" y="33"/>
                  </a:lnTo>
                  <a:lnTo>
                    <a:pt x="27521" y="1"/>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5453300" y="1937725"/>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7"/>
          <p:cNvGrpSpPr/>
          <p:nvPr/>
        </p:nvGrpSpPr>
        <p:grpSpPr>
          <a:xfrm>
            <a:off x="4756496" y="1015123"/>
            <a:ext cx="3257746" cy="3588143"/>
            <a:chOff x="1968675" y="1032850"/>
            <a:chExt cx="2253404" cy="3312234"/>
          </a:xfrm>
        </p:grpSpPr>
        <p:sp>
          <p:nvSpPr>
            <p:cNvPr id="649" name="Google Shape;649;p37"/>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2205238" y="1032850"/>
              <a:ext cx="25977" cy="3045188"/>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AC987EDE-5C76-48E5-8FBB-49FA2A8D33DB}"/>
              </a:ext>
            </a:extLst>
          </p:cNvPr>
          <p:cNvSpPr>
            <a:spLocks noGrp="1"/>
          </p:cNvSpPr>
          <p:nvPr>
            <p:ph type="dt" sz="half" idx="10"/>
          </p:nvPr>
        </p:nvSpPr>
        <p:spPr/>
        <p:txBody>
          <a:bodyPr/>
          <a:lstStyle>
            <a:lvl1pPr>
              <a:defRPr/>
            </a:lvl1pPr>
          </a:lstStyle>
          <a:p>
            <a:pPr>
              <a:defRPr/>
            </a:pPr>
            <a:fld id="{A4A7B214-22D6-433B-9B9A-9F7D2FCE578F}" type="datetimeFigureOut">
              <a:rPr lang="en-US"/>
              <a:pPr>
                <a:defRPr/>
              </a:pPr>
              <a:t>10/13/2025</a:t>
            </a:fld>
            <a:endParaRPr lang="en-US"/>
          </a:p>
        </p:txBody>
      </p:sp>
      <p:sp>
        <p:nvSpPr>
          <p:cNvPr id="5" name="Nơi giữ chỗ cho Chân trang 4">
            <a:extLst>
              <a:ext uri="{FF2B5EF4-FFF2-40B4-BE49-F238E27FC236}">
                <a16:creationId xmlns:a16="http://schemas.microsoft.com/office/drawing/2014/main" id="{83FB9232-DB1B-4C9D-9846-36F5A781AEB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730F3072-D1F8-4E6F-9FCB-DF718D6474FB}"/>
              </a:ext>
            </a:extLst>
          </p:cNvPr>
          <p:cNvSpPr>
            <a:spLocks noGrp="1"/>
          </p:cNvSpPr>
          <p:nvPr>
            <p:ph type="sldNum" sz="quarter" idx="12"/>
          </p:nvPr>
        </p:nvSpPr>
        <p:spPr/>
        <p:txBody>
          <a:bodyPr/>
          <a:lstStyle>
            <a:lvl1pPr>
              <a:defRPr/>
            </a:lvl1pPr>
          </a:lstStyle>
          <a:p>
            <a:fld id="{F4D00278-45E5-430F-A8DC-E7F0CAC7A762}" type="slidenum">
              <a:rPr lang="en-US" altLang="en-US"/>
              <a:pPr/>
              <a:t>‹#›</a:t>
            </a:fld>
            <a:endParaRPr lang="en-US" altLang="en-US"/>
          </a:p>
        </p:txBody>
      </p:sp>
    </p:spTree>
    <p:extLst>
      <p:ext uri="{BB962C8B-B14F-4D97-AF65-F5344CB8AC3E}">
        <p14:creationId xmlns:p14="http://schemas.microsoft.com/office/powerpoint/2010/main" val="329601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EF79A99-36B9-46D5-82B9-83678D3BB57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Font typeface="Poppins"/>
              <a:buNone/>
              <a:defRPr sz="3000" b="1">
                <a:solidFill>
                  <a:schemeClr val="accent3"/>
                </a:solidFill>
                <a:latin typeface="Poppins"/>
                <a:ea typeface="Poppins"/>
                <a:cs typeface="Poppins"/>
                <a:sym typeface="Poppi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74" r:id="rId6"/>
    <p:sldLayoutId id="2147483682" r:id="rId7"/>
    <p:sldLayoutId id="2147483683"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12.gif"/><Relationship Id="rId2" Type="http://schemas.openxmlformats.org/officeDocument/2006/relationships/image" Target="../media/image2.png"/><Relationship Id="rId16" Type="http://schemas.openxmlformats.org/officeDocument/2006/relationships/image" Target="../media/image11.gif"/><Relationship Id="rId1" Type="http://schemas.openxmlformats.org/officeDocument/2006/relationships/slideLayout" Target="../slideLayouts/slideLayout4.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gif"/><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7.png"/><Relationship Id="rId7"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26.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24.png"/><Relationship Id="rId7" Type="http://schemas.openxmlformats.org/officeDocument/2006/relationships/image" Target="../media/image11.gif"/><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25.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44" name="TextBox 43">
            <a:extLst>
              <a:ext uri="{FF2B5EF4-FFF2-40B4-BE49-F238E27FC236}">
                <a16:creationId xmlns:a16="http://schemas.microsoft.com/office/drawing/2014/main" id="{151C0B45-6D94-4DC0-AE03-8528BC6B50E1}"/>
              </a:ext>
            </a:extLst>
          </p:cNvPr>
          <p:cNvSpPr txBox="1"/>
          <p:nvPr/>
        </p:nvSpPr>
        <p:spPr>
          <a:xfrm>
            <a:off x="1905000" y="419218"/>
            <a:ext cx="4766048" cy="584775"/>
          </a:xfrm>
          <a:prstGeom prst="rect">
            <a:avLst/>
          </a:prstGeom>
          <a:noFill/>
        </p:spPr>
        <p:txBody>
          <a:bodyPr wrap="non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3 </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CÓ HỌC MỚI HAY</a:t>
            </a:r>
            <a:endParaRPr lang="en-US"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p:cNvSpPr/>
          <p:nvPr/>
        </p:nvSpPr>
        <p:spPr>
          <a:xfrm>
            <a:off x="7543800" y="163087"/>
            <a:ext cx="1371600" cy="732263"/>
          </a:xfrm>
          <a:prstGeom prst="ellipse">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311496"/>
            <a:ext cx="12192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TUẦN</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6</a:t>
            </a:r>
            <a:endParaRPr lang="en-US" sz="2000" b="1" dirty="0">
              <a:latin typeface="Times New Roman" panose="02020603050405020304" pitchFamily="18" charset="0"/>
              <a:cs typeface="Times New Roman" panose="02020603050405020304" pitchFamily="18" charset="0"/>
            </a:endParaRPr>
          </a:p>
        </p:txBody>
      </p:sp>
      <p:pic>
        <p:nvPicPr>
          <p:cNvPr id="7" name="Picture 2" descr="Hình ảnh Ngày Phỏng Vấn Mẫu Giáo Giả Với ít Phóng Viên Hoạt Hình Nhân Vật  Hoạt Hình PNG , Phóng Viên, Ngày Phóng Viên, Mẫu Giáo PNG miễn phí tải tập">
            <a:extLst>
              <a:ext uri="{FF2B5EF4-FFF2-40B4-BE49-F238E27FC236}">
                <a16:creationId xmlns:a16="http://schemas.microsoft.com/office/drawing/2014/main" id="{2245C76E-FF6F-29A6-1119-2BF2909E5C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62200" y="1123950"/>
            <a:ext cx="4308848" cy="36794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444" y="1688414"/>
            <a:ext cx="6858000" cy="318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1">
            <a:extLst>
              <a:ext uri="{FF2B5EF4-FFF2-40B4-BE49-F238E27FC236}">
                <a16:creationId xmlns:a16="http://schemas.microsoft.com/office/drawing/2014/main" id="{6AED7720-33C5-28CB-7670-A6BD65ED2681}"/>
              </a:ext>
            </a:extLst>
          </p:cNvPr>
          <p:cNvSpPr txBox="1"/>
          <p:nvPr/>
        </p:nvSpPr>
        <p:spPr>
          <a:xfrm>
            <a:off x="1419761" y="666750"/>
            <a:ext cx="6124039" cy="538609"/>
          </a:xfrm>
          <a:prstGeom prst="rect">
            <a:avLst/>
          </a:prstGeom>
        </p:spPr>
        <p:txBody>
          <a:bodyPr wrap="square" lIns="0" tIns="0" rIns="0" bIns="0" rtlCol="0" anchor="t">
            <a:spAutoFit/>
          </a:bodyPr>
          <a:lstStyle/>
          <a:p>
            <a:pPr algn="ctr">
              <a:lnSpc>
                <a:spcPts val="4179"/>
              </a:lnSpc>
            </a:pPr>
            <a:r>
              <a:rPr lang="en-US" sz="3900" b="1" dirty="0">
                <a:solidFill>
                  <a:srgbClr val="FF3131"/>
                </a:solidFill>
                <a:latin typeface="Bungee"/>
                <a:ea typeface="Bungee"/>
                <a:cs typeface="Bungee"/>
                <a:sym typeface="Bungee"/>
              </a:rPr>
              <a:t>HẠT NẢY MẦM</a:t>
            </a:r>
          </a:p>
        </p:txBody>
      </p:sp>
      <p:sp>
        <p:nvSpPr>
          <p:cNvPr id="9" name="TextBox 21">
            <a:extLst>
              <a:ext uri="{FF2B5EF4-FFF2-40B4-BE49-F238E27FC236}">
                <a16:creationId xmlns:a16="http://schemas.microsoft.com/office/drawing/2014/main" id="{6F1864F5-F6AB-7DDE-D6B1-4ECA17579A4A}"/>
              </a:ext>
            </a:extLst>
          </p:cNvPr>
          <p:cNvSpPr txBox="1"/>
          <p:nvPr/>
        </p:nvSpPr>
        <p:spPr>
          <a:xfrm>
            <a:off x="2743200" y="133350"/>
            <a:ext cx="3205202" cy="500137"/>
          </a:xfrm>
          <a:prstGeom prst="rect">
            <a:avLst/>
          </a:prstGeom>
        </p:spPr>
        <p:txBody>
          <a:bodyPr wrap="square" lIns="0" tIns="0" rIns="0" bIns="0" rtlCol="0" anchor="t">
            <a:spAutoFit/>
          </a:bodyPr>
          <a:lstStyle/>
          <a:p>
            <a:pPr algn="ctr">
              <a:lnSpc>
                <a:spcPts val="3885"/>
              </a:lnSpc>
            </a:pPr>
            <a:r>
              <a:rPr lang="en-US" sz="3900" dirty="0" err="1">
                <a:solidFill>
                  <a:srgbClr val="004AAD"/>
                </a:solidFill>
                <a:latin typeface="Lobster"/>
                <a:ea typeface="Lobster"/>
                <a:cs typeface="Lobster"/>
                <a:sym typeface="Lobster"/>
              </a:rPr>
              <a:t>Bài</a:t>
            </a:r>
            <a:r>
              <a:rPr lang="en-US" sz="3900" dirty="0">
                <a:solidFill>
                  <a:srgbClr val="004AAD"/>
                </a:solidFill>
                <a:latin typeface="Lobster"/>
                <a:ea typeface="Lobster"/>
                <a:cs typeface="Lobster"/>
                <a:sym typeface="Lobster"/>
              </a:rPr>
              <a:t> </a:t>
            </a:r>
            <a:r>
              <a:rPr lang="en-US" sz="3900" dirty="0" err="1">
                <a:solidFill>
                  <a:srgbClr val="004AAD"/>
                </a:solidFill>
                <a:latin typeface="Lobster"/>
                <a:ea typeface="Lobster"/>
                <a:cs typeface="Lobster"/>
                <a:sym typeface="Lobster"/>
              </a:rPr>
              <a:t>đọc</a:t>
            </a:r>
            <a:r>
              <a:rPr lang="en-US" sz="3900" dirty="0">
                <a:solidFill>
                  <a:srgbClr val="004AAD"/>
                </a:solidFill>
                <a:latin typeface="Lobster"/>
                <a:ea typeface="Lobster"/>
                <a:cs typeface="Lobster"/>
                <a:sym typeface="Lobster"/>
              </a:rPr>
              <a:t> 3:</a:t>
            </a:r>
          </a:p>
        </p:txBody>
      </p:sp>
      <p:sp>
        <p:nvSpPr>
          <p:cNvPr id="4" name="TextBox 3">
            <a:extLst>
              <a:ext uri="{FF2B5EF4-FFF2-40B4-BE49-F238E27FC236}">
                <a16:creationId xmlns:a16="http://schemas.microsoft.com/office/drawing/2014/main" id="{90726FDC-6D03-8B8E-8F15-5A284E47F1CA}"/>
              </a:ext>
            </a:extLst>
          </p:cNvPr>
          <p:cNvSpPr txBox="1"/>
          <p:nvPr/>
        </p:nvSpPr>
        <p:spPr>
          <a:xfrm>
            <a:off x="4316666" y="966310"/>
            <a:ext cx="2810444" cy="633315"/>
          </a:xfrm>
          <a:prstGeom prst="rect">
            <a:avLst/>
          </a:prstGeom>
          <a:noFill/>
        </p:spPr>
        <p:txBody>
          <a:bodyPr wrap="square">
            <a:spAutoFit/>
          </a:bodyPr>
          <a:lstStyle/>
          <a:p>
            <a:pPr algn="r">
              <a:lnSpc>
                <a:spcPts val="4950"/>
              </a:lnSpc>
            </a:pPr>
            <a:r>
              <a:rPr lang="en-US" sz="2000" b="1" dirty="0">
                <a:solidFill>
                  <a:srgbClr val="152A69"/>
                </a:solidFill>
                <a:latin typeface="Times New Roman" panose="02020603050405020304" pitchFamily="18" charset="0"/>
                <a:ea typeface="Francois One"/>
                <a:cs typeface="Times New Roman" panose="02020603050405020304" pitchFamily="18" charset="0"/>
                <a:sym typeface="Francois One"/>
              </a:rPr>
              <a:t>Theo TRUNG SỸ</a:t>
            </a:r>
          </a:p>
        </p:txBody>
      </p:sp>
    </p:spTree>
    <p:extLst>
      <p:ext uri="{BB962C8B-B14F-4D97-AF65-F5344CB8AC3E}">
        <p14:creationId xmlns:p14="http://schemas.microsoft.com/office/powerpoint/2010/main" val="666295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9000" y="57150"/>
            <a:ext cx="1678665" cy="400110"/>
          </a:xfrm>
          <a:prstGeom prst="rect">
            <a:avLst/>
          </a:prstGeom>
        </p:spPr>
        <p:txBody>
          <a:bodyPr wrap="none">
            <a:spAutoFit/>
          </a:bodyPr>
          <a:lstStyle/>
          <a:p>
            <a:r>
              <a:rPr lang="en-US" sz="2000" b="1" dirty="0" err="1">
                <a:solidFill>
                  <a:srgbClr val="FF0000"/>
                </a:solidFill>
                <a:latin typeface="Times New Roman" panose="02020603050405020304" pitchFamily="18" charset="0"/>
                <a:cs typeface="Times New Roman" panose="02020603050405020304" pitchFamily="18" charset="0"/>
              </a:rPr>
              <a:t>Hạt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nảy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mầm</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8600" y="438150"/>
            <a:ext cx="8763000" cy="5062924"/>
          </a:xfrm>
          <a:prstGeom prst="rect">
            <a:avLst/>
          </a:prstGeom>
        </p:spPr>
        <p:txBody>
          <a:bodyPr wrap="square">
            <a:spAutoFit/>
          </a:bodyPr>
          <a:lstStyle/>
          <a:p>
            <a:pPr algn="just"/>
            <a:r>
              <a:rPr lang="en-US" dirty="0" smtClean="0">
                <a:latin typeface="Open Sans"/>
              </a:rPr>
              <a:t>     </a:t>
            </a:r>
            <a:r>
              <a:rPr lang="vi-VN" sz="1900" dirty="0" smtClean="0">
                <a:latin typeface="+mj-lt"/>
              </a:rPr>
              <a:t>Một </a:t>
            </a:r>
            <a:r>
              <a:rPr lang="vi-VN" sz="1900" dirty="0">
                <a:latin typeface="+mj-lt"/>
              </a:rPr>
              <a:t>hạt muỗng hoàng yến bé nhỏ đã ngủ quên từ lâu lắm trong vỏ cứng. Rồi một ngày, nó trương nở, vỏ mềm dần. Bum! Hạt đã nảy mầm. Nó cắm rễ xuống nền đất ẩm mềm, vươn dậy trong chiếc lọ thuỷ tinh. Quanh nó là ba lọ mầm đậu đen đã cao, lá xanh nõn.</a:t>
            </a:r>
          </a:p>
          <a:p>
            <a:pPr algn="just"/>
            <a:r>
              <a:rPr lang="vi-VN" sz="1900" dirty="0">
                <a:latin typeface="+mj-lt"/>
              </a:rPr>
              <a:t>– Nó chậm nảy mầm hơn hạt đậu đen hả ông? – Thuỵ thắc mắc.</a:t>
            </a:r>
          </a:p>
          <a:p>
            <a:pPr algn="just"/>
            <a:r>
              <a:rPr lang="vi-VN" sz="1900" dirty="0">
                <a:latin typeface="+mj-lt"/>
              </a:rPr>
              <a:t>Ông nội nói, giọng trầm trầm:</a:t>
            </a:r>
          </a:p>
          <a:p>
            <a:pPr algn="just"/>
            <a:r>
              <a:rPr lang="vi-VN" sz="1900" dirty="0">
                <a:latin typeface="+mj-lt"/>
              </a:rPr>
              <a:t>– Thế nên mới cần ngâm nó vào nước trước khi gieo. Những loài cây ngủ muộn thường khoẻ, có vòng đời dài và cao lớn hơn loài cây mọc nhanh. – Vừa nói, ông vừa cẩn thận xếp những lọ cây vào giỏ.</a:t>
            </a:r>
          </a:p>
          <a:p>
            <a:pPr algn="just"/>
            <a:r>
              <a:rPr lang="vi-VN" sz="1900" dirty="0">
                <a:latin typeface="+mj-lt"/>
              </a:rPr>
              <a:t>Thuỵ mang giỏ cây đến lớp. Giờ thực hành, cô giáo bảo học sinh đặt lọ cây lên bàn, cô sẽ kiểm tra. Đến bàn của Loan, cô cầm lọ lên xem. Trong lọ chẳng có cái mầm nào.</a:t>
            </a:r>
          </a:p>
          <a:p>
            <a:pPr algn="just"/>
            <a:r>
              <a:rPr lang="vi-VN" sz="1900" dirty="0">
                <a:latin typeface="+mj-lt"/>
              </a:rPr>
              <a:t>– Ươm cây gì đây, em?</a:t>
            </a:r>
          </a:p>
          <a:p>
            <a:pPr algn="just"/>
            <a:r>
              <a:rPr lang="vi-VN" sz="1900" dirty="0">
                <a:latin typeface="+mj-lt"/>
              </a:rPr>
              <a:t>– Dạ, cây gấc ạ.</a:t>
            </a:r>
          </a:p>
          <a:p>
            <a:pPr algn="just"/>
            <a:r>
              <a:rPr lang="vi-VN" sz="1900" dirty="0">
                <a:latin typeface="+mj-lt"/>
              </a:rPr>
              <a:t>Cô giáo thận trọng gạt lớp đất phía trên. Cái hạt gấc rắn các màu đen sừng hiện ra. Nó còn chưa nứt nanh.</a:t>
            </a:r>
          </a:p>
          <a:p>
            <a:endParaRPr lang="vi-VN" sz="1900" dirty="0"/>
          </a:p>
          <a:p>
            <a:pPr algn="just"/>
            <a:endParaRPr lang="vi-VN" sz="1900" dirty="0">
              <a:latin typeface="Open Sans"/>
            </a:endParaRPr>
          </a:p>
        </p:txBody>
      </p:sp>
      <p:pic>
        <p:nvPicPr>
          <p:cNvPr id="2" name="tải xu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790950"/>
            <a:ext cx="487363" cy="487363"/>
          </a:xfrm>
          <a:prstGeom prst="rect">
            <a:avLst/>
          </a:prstGeom>
        </p:spPr>
      </p:pic>
    </p:spTree>
    <p:extLst>
      <p:ext uri="{BB962C8B-B14F-4D97-AF65-F5344CB8AC3E}">
        <p14:creationId xmlns:p14="http://schemas.microsoft.com/office/powerpoint/2010/main" val="1491594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56545"/>
            <a:ext cx="8610600" cy="4093428"/>
          </a:xfrm>
          <a:prstGeom prst="rect">
            <a:avLst/>
          </a:prstGeom>
        </p:spPr>
        <p:txBody>
          <a:bodyPr wrap="square">
            <a:spAutoFit/>
          </a:bodyPr>
          <a:lstStyle/>
          <a:p>
            <a:pPr algn="just"/>
            <a:r>
              <a:rPr lang="vi-VN" sz="2000" dirty="0">
                <a:latin typeface="+mj-lt"/>
              </a:rPr>
              <a:t>Loan giơ tay:</a:t>
            </a:r>
          </a:p>
          <a:p>
            <a:pPr algn="just"/>
            <a:r>
              <a:rPr lang="vi-VN" sz="2000" dirty="0">
                <a:latin typeface="+mj-lt"/>
              </a:rPr>
              <a:t>– Hạt gấc này em lấy trong chõ xôi ạ.</a:t>
            </a:r>
            <a:endParaRPr lang="en-US" sz="2000" dirty="0">
              <a:latin typeface="+mj-lt"/>
            </a:endParaRPr>
          </a:p>
          <a:p>
            <a:r>
              <a:rPr lang="vi-VN" sz="2000" dirty="0">
                <a:latin typeface="+mj-lt"/>
              </a:rPr>
              <a:t>Xung quanh rộ lên tiếng bàn tán: Một cái hạt nấu chín còn mọc mầm thì một con gà luộc vẫn có thể đẻ trứng!</a:t>
            </a:r>
          </a:p>
          <a:p>
            <a:r>
              <a:rPr lang="vi-VN" sz="2000" dirty="0">
                <a:latin typeface="+mj-lt"/>
              </a:rPr>
              <a:t>– Nó chỉ chưa nảy mầm thôi. – Loan cãi.</a:t>
            </a:r>
          </a:p>
          <a:p>
            <a:r>
              <a:rPr lang="vi-VN" sz="2000" dirty="0">
                <a:latin typeface="+mj-lt"/>
              </a:rPr>
              <a:t>Cô giáo ra hiệu cho cả lớp im lặng, từ tốn nói:</a:t>
            </a:r>
          </a:p>
          <a:p>
            <a:r>
              <a:rPr lang="vi-VN" sz="2000" dirty="0">
                <a:latin typeface="+mj-lt"/>
              </a:rPr>
              <a:t>– Mỗi cái hạt là một cơ thể sống thực thụ, nó chỉ đang ngủ thôi. Để đánh thức và kích thích các hạt có vỏ cứng nảy mầm, người ta thường ngâm chúng vào nước nóng. Thay vì ngâm, hạt gấc này được đồ trong chỗ xôi. Với loại hạt ngủ lâu như hạt xoan, người ta còn đốt vài phút trước khi gieo cho chóng nảy mầm... Bây giờ, các em theo cô, mang những cây này ra vườn trồng.</a:t>
            </a:r>
            <a:endParaRPr lang="en-US" sz="2000" dirty="0">
              <a:latin typeface="+mj-lt"/>
            </a:endParaRPr>
          </a:p>
          <a:p>
            <a:r>
              <a:rPr lang="en-US" sz="2000" dirty="0">
                <a:latin typeface="+mj-lt"/>
              </a:rPr>
              <a:t>     </a:t>
            </a:r>
            <a:r>
              <a:rPr lang="en-US" sz="2000" dirty="0" err="1" smtClean="0">
                <a:latin typeface="Times New Roman" panose="02020603050405020304" pitchFamily="18" charset="0"/>
                <a:cs typeface="Times New Roman" panose="02020603050405020304" pitchFamily="18" charset="0"/>
              </a:rPr>
              <a:t>Đám</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a:t>
            </a:r>
          </a:p>
          <a:p>
            <a:r>
              <a:rPr lang="en-US" sz="2000" dirty="0">
                <a:latin typeface="+mj-lt"/>
              </a:rPr>
              <a:t>                                                                                       </a:t>
            </a:r>
            <a:r>
              <a:rPr lang="en-US" sz="2000" dirty="0" smtClean="0">
                <a:latin typeface="+mj-lt"/>
              </a:rPr>
              <a:t>  </a:t>
            </a:r>
            <a:r>
              <a:rPr lang="en-US" sz="2000" dirty="0">
                <a:latin typeface="+mj-lt"/>
              </a:rPr>
              <a:t>Theo TRUNG SỸ</a:t>
            </a:r>
          </a:p>
        </p:txBody>
      </p:sp>
    </p:spTree>
    <p:extLst>
      <p:ext uri="{BB962C8B-B14F-4D97-AF65-F5344CB8AC3E}">
        <p14:creationId xmlns:p14="http://schemas.microsoft.com/office/powerpoint/2010/main" val="2326619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9147" y="-156444"/>
            <a:ext cx="6754287" cy="1438193"/>
            <a:chOff x="0" y="257614"/>
            <a:chExt cx="18011432" cy="3835180"/>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52134" tIns="52134" rIns="52134" bIns="52134" rtlCol="0" anchor="ctr"/>
              <a:lstStyle/>
              <a:p>
                <a:pPr algn="ctr">
                  <a:lnSpc>
                    <a:spcPts val="1453"/>
                  </a:lnSpc>
                </a:pPr>
                <a:endParaRPr sz="700"/>
              </a:p>
            </p:txBody>
          </p:sp>
        </p:gr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pic>
        <p:nvPicPr>
          <p:cNvPr id="11" name="Picture 2">
            <a:extLst>
              <a:ext uri="{FF2B5EF4-FFF2-40B4-BE49-F238E27FC236}">
                <a16:creationId xmlns:a16="http://schemas.microsoft.com/office/drawing/2014/main" id="{FA75A8A1-E34F-4A2D-E420-6CE83D623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79" y="1410811"/>
            <a:ext cx="7592842" cy="353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0D9AD7F6-E986-41A7-8EDB-49CA893C3081}"/>
              </a:ext>
            </a:extLst>
          </p:cNvPr>
          <p:cNvSpPr/>
          <p:nvPr/>
        </p:nvSpPr>
        <p:spPr>
          <a:xfrm>
            <a:off x="3309342" y="3810"/>
            <a:ext cx="4920258" cy="1315745"/>
          </a:xfrm>
          <a:prstGeom prst="rect">
            <a:avLst/>
          </a:prstGeom>
          <a:noFill/>
        </p:spPr>
        <p:txBody>
          <a:bodyPr wrap="none" lIns="68580" tIns="34290" rIns="68580" bIns="34290">
            <a:spAutoFit/>
          </a:bodyPr>
          <a:lstStyle/>
          <a:p>
            <a:pPr algn="ctr"/>
            <a:endParaRPr lang="en-US" sz="4050" dirty="0">
              <a:ln w="0">
                <a:solidFill>
                  <a:schemeClr val="tx1"/>
                </a:solidFill>
              </a:ln>
              <a:latin typeface="Segoe UI Semibold" panose="020B0702040204020203" pitchFamily="34" charset="0"/>
              <a:cs typeface="Segoe UI Semibold" panose="020B0702040204020203" pitchFamily="34" charset="0"/>
            </a:endParaRPr>
          </a:p>
          <a:p>
            <a:pPr algn="ctr"/>
            <a:r>
              <a:rPr lang="vi-VN" sz="4050" dirty="0">
                <a:ln w="0">
                  <a:solidFill>
                    <a:schemeClr val="tx1"/>
                  </a:solidFill>
                </a:ln>
                <a:latin typeface="Segoe UI Semibold" panose="020B0702040204020203" pitchFamily="34" charset="0"/>
                <a:cs typeface="Segoe UI Semibold" panose="020B0702040204020203" pitchFamily="34" charset="0"/>
              </a:rPr>
              <a:t>ĐỌC</a:t>
            </a:r>
            <a:r>
              <a:rPr lang="en-US" sz="4050" dirty="0">
                <a:ln w="0">
                  <a:solidFill>
                    <a:schemeClr val="tx1"/>
                  </a:solidFill>
                </a:ln>
                <a:latin typeface="Segoe UI Semibold" panose="020B0702040204020203" pitchFamily="34" charset="0"/>
                <a:cs typeface="Segoe UI Semibold" panose="020B0702040204020203" pitchFamily="34" charset="0"/>
              </a:rPr>
              <a:t> THÀNH TIẾNG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25" name="Google Shape;737;p43">
            <a:extLst>
              <a:ext uri="{FF2B5EF4-FFF2-40B4-BE49-F238E27FC236}">
                <a16:creationId xmlns:a16="http://schemas.microsoft.com/office/drawing/2014/main" id="{C37EC33B-0A9C-42DA-BFD3-7126D1FD07AC}"/>
              </a:ext>
            </a:extLst>
          </p:cNvPr>
          <p:cNvSpPr txBox="1">
            <a:spLocks noGrp="1"/>
          </p:cNvSpPr>
          <p:nvPr>
            <p:ph type="title"/>
          </p:nvPr>
        </p:nvSpPr>
        <p:spPr>
          <a:xfrm>
            <a:off x="1913007" y="57150"/>
            <a:ext cx="5245800" cy="477600"/>
          </a:xfrm>
          <a:prstGeom prst="rect">
            <a:avLst/>
          </a:prstGeom>
        </p:spPr>
        <p:txBody>
          <a:bodyPr spcFirstLastPara="1" wrap="square" lIns="91425" tIns="91425" rIns="91425" bIns="91425" anchor="t" anchorCtr="0">
            <a:noAutofit/>
          </a:bodyPr>
          <a:lstStyle/>
          <a:p>
            <a:r>
              <a:rPr lang="en-US" sz="3600" dirty="0">
                <a:latin typeface="#9Slide01 Tieu de ngan" panose="00000800000000000000" pitchFamily="2" charset="0"/>
              </a:rPr>
              <a:t>1. </a:t>
            </a:r>
            <a:r>
              <a:rPr lang="en-US" sz="3600" dirty="0" err="1">
                <a:latin typeface="#9Slide01 Tieu de ngan" panose="00000800000000000000" pitchFamily="2" charset="0"/>
              </a:rPr>
              <a:t>Luyện</a:t>
            </a:r>
            <a:r>
              <a:rPr lang="en-US" sz="3600" dirty="0">
                <a:latin typeface="#9Slide01 Tieu de ngan" panose="00000800000000000000" pitchFamily="2" charset="0"/>
              </a:rPr>
              <a:t> </a:t>
            </a:r>
            <a:r>
              <a:rPr lang="en-US" sz="3600" dirty="0" err="1">
                <a:latin typeface="#9Slide01 Tieu de ngan" panose="00000800000000000000" pitchFamily="2" charset="0"/>
              </a:rPr>
              <a:t>đọc</a:t>
            </a:r>
            <a:r>
              <a:rPr lang="en-US" sz="3600" dirty="0">
                <a:latin typeface="#9Slide01 Tieu de ngan" panose="00000800000000000000" pitchFamily="2" charset="0"/>
              </a:rPr>
              <a:t> </a:t>
            </a:r>
            <a:r>
              <a:rPr lang="vi-VN" sz="3600" dirty="0">
                <a:latin typeface="#9Slide01 Tieu de ngan" panose="00000800000000000000" pitchFamily="2" charset="0"/>
              </a:rPr>
              <a:t>từ khó</a:t>
            </a:r>
            <a:r>
              <a:rPr lang="en-US" sz="3600" dirty="0">
                <a:latin typeface="#9Slide01 Tieu de ngan" panose="00000800000000000000" pitchFamily="2" charset="0"/>
              </a:rPr>
              <a:t>:</a:t>
            </a:r>
            <a:br>
              <a:rPr lang="en-US" sz="3600" dirty="0">
                <a:latin typeface="#9Slide01 Tieu de ngan" panose="00000800000000000000" pitchFamily="2" charset="0"/>
              </a:rPr>
            </a:br>
            <a:endParaRPr sz="3600" dirty="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smtClean="0">
                <a:latin typeface="#9Slide05 SVNTradeMark" panose="02000000000000000000" pitchFamily="2" charset="0"/>
              </a:rPr>
              <a:t>từ</a:t>
            </a:r>
            <a:r>
              <a:rPr lang="en-US" sz="3200" dirty="0" smtClean="0">
                <a:latin typeface="#9Slide05 SVNTradeMark" panose="02000000000000000000" pitchFamily="2" charset="0"/>
              </a:rPr>
              <a:t>:</a:t>
            </a:r>
            <a:endParaRPr lang="en-US" sz="3200" dirty="0">
              <a:latin typeface="#9Slide05 SVNTradeMark" panose="02000000000000000000" pitchFamily="2" charset="0"/>
            </a:endParaRPr>
          </a:p>
        </p:txBody>
      </p:sp>
      <p:sp>
        <p:nvSpPr>
          <p:cNvPr id="954" name="Google Shape;954;p49"/>
          <p:cNvSpPr txBox="1">
            <a:spLocks/>
          </p:cNvSpPr>
          <p:nvPr/>
        </p:nvSpPr>
        <p:spPr>
          <a:xfrm>
            <a:off x="4267200" y="766053"/>
            <a:ext cx="48006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l">
              <a:spcAft>
                <a:spcPts val="1600"/>
              </a:spcAft>
              <a:buSzPts val="1100"/>
              <a:buFont typeface="Arial"/>
              <a:buNone/>
            </a:pPr>
            <a:r>
              <a:rPr lang="vi-VN" sz="3200" dirty="0">
                <a:latin typeface="+mj-lt"/>
              </a:rPr>
              <a:t>Thời gian sống của động vật, thực vật.</a:t>
            </a:r>
          </a:p>
        </p:txBody>
      </p:sp>
      <p:sp>
        <p:nvSpPr>
          <p:cNvPr id="9" name="Title 4">
            <a:extLst>
              <a:ext uri="{FF2B5EF4-FFF2-40B4-BE49-F238E27FC236}">
                <a16:creationId xmlns:a16="http://schemas.microsoft.com/office/drawing/2014/main" id="{D6E61AAC-8585-42B2-99FE-219981AC47F0}"/>
              </a:ext>
            </a:extLst>
          </p:cNvPr>
          <p:cNvSpPr>
            <a:spLocks noGrp="1"/>
          </p:cNvSpPr>
          <p:nvPr>
            <p:ph type="title"/>
          </p:nvPr>
        </p:nvSpPr>
        <p:spPr>
          <a:xfrm>
            <a:off x="2133600" y="895350"/>
            <a:ext cx="2241237" cy="561000"/>
          </a:xfrm>
        </p:spPr>
        <p:txBody>
          <a:bodyPr/>
          <a:lstStyle/>
          <a:p>
            <a:r>
              <a:rPr lang="vi-VN" sz="3200" dirty="0">
                <a:latin typeface="+mj-lt"/>
                <a:ea typeface="#9Slide02 Noi dung dai" panose="02000000000000000000" pitchFamily="2" charset="0"/>
              </a:rPr>
              <a:t>Vòng đời:</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id="{50D956B7-DFEC-5851-220B-063C83DDA438}"/>
              </a:ext>
            </a:extLst>
          </p:cNvPr>
          <p:cNvSpPr txBox="1">
            <a:spLocks/>
          </p:cNvSpPr>
          <p:nvPr/>
        </p:nvSpPr>
        <p:spPr>
          <a:xfrm>
            <a:off x="2200072" y="2114550"/>
            <a:ext cx="19812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Rắn cấc:</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id="{41A6A318-7088-9C0B-B27F-0BA2AE19F19C}"/>
              </a:ext>
            </a:extLst>
          </p:cNvPr>
          <p:cNvSpPr txBox="1">
            <a:spLocks/>
          </p:cNvSpPr>
          <p:nvPr/>
        </p:nvSpPr>
        <p:spPr>
          <a:xfrm>
            <a:off x="4267200" y="2090250"/>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Rắn đến mức khô cứng lại.</a:t>
            </a:r>
          </a:p>
        </p:txBody>
      </p:sp>
      <p:sp>
        <p:nvSpPr>
          <p:cNvPr id="7" name="Title 4">
            <a:extLst>
              <a:ext uri="{FF2B5EF4-FFF2-40B4-BE49-F238E27FC236}">
                <a16:creationId xmlns:a16="http://schemas.microsoft.com/office/drawing/2014/main" id="{50D956B7-DFEC-5851-220B-063C83DDA438}"/>
              </a:ext>
            </a:extLst>
          </p:cNvPr>
          <p:cNvSpPr txBox="1">
            <a:spLocks/>
          </p:cNvSpPr>
          <p:nvPr/>
        </p:nvSpPr>
        <p:spPr>
          <a:xfrm>
            <a:off x="2286000" y="3257550"/>
            <a:ext cx="19812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Nứt nanh:</a:t>
            </a:r>
            <a:endParaRPr lang="en-US" sz="3200" dirty="0">
              <a:latin typeface="+mj-lt"/>
              <a:ea typeface="#9Slide02 Noi dung dai" panose="02000000000000000000" pitchFamily="2" charset="0"/>
            </a:endParaRPr>
          </a:p>
        </p:txBody>
      </p:sp>
      <p:sp>
        <p:nvSpPr>
          <p:cNvPr id="12" name="Google Shape;954;p49">
            <a:extLst>
              <a:ext uri="{FF2B5EF4-FFF2-40B4-BE49-F238E27FC236}">
                <a16:creationId xmlns:a16="http://schemas.microsoft.com/office/drawing/2014/main" id="{41A6A318-7088-9C0B-B27F-0BA2AE19F19C}"/>
              </a:ext>
            </a:extLst>
          </p:cNvPr>
          <p:cNvSpPr txBox="1">
            <a:spLocks/>
          </p:cNvSpPr>
          <p:nvPr/>
        </p:nvSpPr>
        <p:spPr>
          <a:xfrm>
            <a:off x="4267200" y="3167202"/>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(hạt) có mầm mới nảy, bắt đầu lộ ra khỏi vỏ.</a:t>
            </a:r>
          </a:p>
        </p:txBody>
      </p:sp>
    </p:spTree>
    <p:extLst>
      <p:ext uri="{BB962C8B-B14F-4D97-AF65-F5344CB8AC3E}">
        <p14:creationId xmlns:p14="http://schemas.microsoft.com/office/powerpoint/2010/main" val="21080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1" grpId="0" build="p"/>
      <p:bldP spid="7" grpId="0"/>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43"/>
          <p:cNvSpPr txBox="1">
            <a:spLocks noGrp="1"/>
          </p:cNvSpPr>
          <p:nvPr>
            <p:ph type="title" idx="3"/>
          </p:nvPr>
        </p:nvSpPr>
        <p:spPr>
          <a:xfrm>
            <a:off x="1729917" y="1397515"/>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4"/>
                </a:solidFill>
                <a:latin typeface="Times New Roman" panose="02020603050405020304" pitchFamily="18" charset="0"/>
                <a:cs typeface="Times New Roman" panose="02020603050405020304" pitchFamily="18" charset="0"/>
              </a:rPr>
              <a:t>Đoạn 1:</a:t>
            </a:r>
            <a:endParaRPr dirty="0">
              <a:solidFill>
                <a:schemeClr val="accent4"/>
              </a:solidFill>
              <a:latin typeface="Times New Roman" panose="02020603050405020304" pitchFamily="18" charset="0"/>
              <a:cs typeface="Times New Roman" panose="02020603050405020304" pitchFamily="18" charset="0"/>
            </a:endParaRPr>
          </a:p>
        </p:txBody>
      </p:sp>
      <p:sp>
        <p:nvSpPr>
          <p:cNvPr id="740" name="Google Shape;740;p43"/>
          <p:cNvSpPr txBox="1">
            <a:spLocks noGrp="1"/>
          </p:cNvSpPr>
          <p:nvPr>
            <p:ph type="subTitle" idx="7"/>
          </p:nvPr>
        </p:nvSpPr>
        <p:spPr>
          <a:xfrm>
            <a:off x="2821049" y="3867150"/>
            <a:ext cx="3204695" cy="698700"/>
          </a:xfrm>
          <a:prstGeom prst="rect">
            <a:avLst/>
          </a:prstGeom>
        </p:spPr>
        <p:txBody>
          <a:bodyPr spcFirstLastPara="1" wrap="square" lIns="91425" tIns="91425" rIns="91425" bIns="91425" anchor="t" anchorCtr="0">
            <a:noAutofit/>
          </a:bodyPr>
          <a:lstStyle/>
          <a:p>
            <a:pPr marL="0" indent="0">
              <a:buSzPts val="1100"/>
            </a:pPr>
            <a:r>
              <a:rPr lang="vi-VN" sz="2600" dirty="0">
                <a:latin typeface="+mj-lt"/>
              </a:rPr>
              <a:t>Phần còn lại</a:t>
            </a:r>
            <a:endParaRPr sz="2600" b="1" dirty="0">
              <a:latin typeface="+mj-lt"/>
              <a:ea typeface="#9Slide02 Noi dung dai" panose="02000000000000000000" pitchFamily="2" charset="0"/>
              <a:cs typeface="Times New Roman" panose="02020603050405020304" pitchFamily="18" charset="0"/>
            </a:endParaRPr>
          </a:p>
        </p:txBody>
      </p:sp>
      <p:sp>
        <p:nvSpPr>
          <p:cNvPr id="742" name="Google Shape;742;p43"/>
          <p:cNvSpPr txBox="1">
            <a:spLocks noGrp="1"/>
          </p:cNvSpPr>
          <p:nvPr>
            <p:ph type="title" idx="9"/>
          </p:nvPr>
        </p:nvSpPr>
        <p:spPr>
          <a:xfrm>
            <a:off x="3276600" y="3257550"/>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latin typeface="Times New Roman" panose="02020603050405020304" pitchFamily="18" charset="0"/>
                <a:cs typeface="Times New Roman" panose="02020603050405020304" pitchFamily="18" charset="0"/>
              </a:rPr>
              <a:t>Đoạn 3:</a:t>
            </a:r>
            <a:endParaRPr dirty="0">
              <a:solidFill>
                <a:schemeClr val="accent2"/>
              </a:solidFill>
              <a:latin typeface="Times New Roman" panose="02020603050405020304" pitchFamily="18" charset="0"/>
              <a:cs typeface="Times New Roman" panose="02020603050405020304" pitchFamily="18" charset="0"/>
            </a:endParaRPr>
          </a:p>
        </p:txBody>
      </p:sp>
      <p:sp>
        <p:nvSpPr>
          <p:cNvPr id="746" name="Google Shape;746;p43"/>
          <p:cNvSpPr txBox="1">
            <a:spLocks noGrp="1"/>
          </p:cNvSpPr>
          <p:nvPr>
            <p:ph type="subTitle" idx="4"/>
          </p:nvPr>
        </p:nvSpPr>
        <p:spPr>
          <a:xfrm>
            <a:off x="4343400" y="1962150"/>
            <a:ext cx="3200046" cy="1009335"/>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rPr>
              <a:t>từ </a:t>
            </a:r>
            <a:r>
              <a:rPr lang="vi-VN" sz="2600" i="1" dirty="0">
                <a:latin typeface="+mj-lt"/>
              </a:rPr>
              <a:t>Thụy mang giở cây đến lớp...</a:t>
            </a:r>
            <a:r>
              <a:rPr lang="vi-VN" sz="2600" dirty="0">
                <a:latin typeface="+mj-lt"/>
              </a:rPr>
              <a:t> đến </a:t>
            </a:r>
            <a:r>
              <a:rPr lang="vi-VN" sz="2600" i="1" dirty="0">
                <a:latin typeface="+mj-lt"/>
              </a:rPr>
              <a:t>... Loan cãi</a:t>
            </a:r>
            <a:endParaRPr sz="2600" dirty="0">
              <a:latin typeface="+mj-lt"/>
              <a:ea typeface="#9Slide02 Noi dung dai" panose="02000000000000000000" pitchFamily="2" charset="0"/>
            </a:endParaRPr>
          </a:p>
        </p:txBody>
      </p:sp>
      <p:sp>
        <p:nvSpPr>
          <p:cNvPr id="747" name="Google Shape;747;p43"/>
          <p:cNvSpPr txBox="1">
            <a:spLocks noGrp="1"/>
          </p:cNvSpPr>
          <p:nvPr>
            <p:ph type="title" idx="6"/>
          </p:nvPr>
        </p:nvSpPr>
        <p:spPr>
          <a:xfrm>
            <a:off x="4964846" y="1374932"/>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5"/>
                </a:solidFill>
                <a:latin typeface="Times New Roman" panose="02020603050405020304" pitchFamily="18" charset="0"/>
                <a:cs typeface="Times New Roman" panose="02020603050405020304" pitchFamily="18" charset="0"/>
              </a:rPr>
              <a:t>Đoạn 2:</a:t>
            </a:r>
            <a:endParaRPr>
              <a:solidFill>
                <a:schemeClr val="accent5"/>
              </a:solidFill>
              <a:latin typeface="Times New Roman" panose="02020603050405020304" pitchFamily="18" charset="0"/>
              <a:cs typeface="Times New Roman" panose="02020603050405020304" pitchFamily="18" charset="0"/>
            </a:endParaRPr>
          </a:p>
        </p:txBody>
      </p:sp>
      <p:sp>
        <p:nvSpPr>
          <p:cNvPr id="748" name="Google Shape;748;p43"/>
          <p:cNvSpPr txBox="1">
            <a:spLocks noGrp="1"/>
          </p:cNvSpPr>
          <p:nvPr>
            <p:ph type="subTitle" idx="1"/>
          </p:nvPr>
        </p:nvSpPr>
        <p:spPr>
          <a:xfrm>
            <a:off x="794338" y="1962150"/>
            <a:ext cx="3481078" cy="832332"/>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ea typeface="#9Slide02 Noi dung dai" panose="02000000000000000000" pitchFamily="2" charset="0"/>
              </a:rPr>
              <a:t>từ đầu đến ... </a:t>
            </a:r>
            <a:r>
              <a:rPr lang="vi-VN" sz="2600" i="1" dirty="0">
                <a:latin typeface="+mj-lt"/>
                <a:ea typeface="#9Slide02 Noi dung dai" panose="02000000000000000000" pitchFamily="2" charset="0"/>
              </a:rPr>
              <a:t>Xếp những lọ cây vào giỏ.</a:t>
            </a:r>
            <a:endParaRPr sz="2600" i="1" dirty="0">
              <a:latin typeface="+mj-lt"/>
              <a:ea typeface="#9Slide02 Noi dung dai" panose="02000000000000000000" pitchFamily="2" charset="0"/>
            </a:endParaRPr>
          </a:p>
        </p:txBody>
      </p:sp>
      <p:grpSp>
        <p:nvGrpSpPr>
          <p:cNvPr id="750" name="Google Shape;750;p43"/>
          <p:cNvGrpSpPr/>
          <p:nvPr/>
        </p:nvGrpSpPr>
        <p:grpSpPr>
          <a:xfrm>
            <a:off x="412364" y="319763"/>
            <a:ext cx="1431567" cy="1431567"/>
            <a:chOff x="3742350" y="1629050"/>
            <a:chExt cx="353325" cy="353325"/>
          </a:xfrm>
        </p:grpSpPr>
        <p:sp>
          <p:nvSpPr>
            <p:cNvPr id="751" name="Google Shape;751;p43"/>
            <p:cNvSpPr/>
            <p:nvPr/>
          </p:nvSpPr>
          <p:spPr>
            <a:xfrm>
              <a:off x="3742350" y="1629050"/>
              <a:ext cx="353325" cy="353325"/>
            </a:xfrm>
            <a:custGeom>
              <a:avLst/>
              <a:gdLst/>
              <a:ahLst/>
              <a:cxnLst/>
              <a:rect l="l" t="t" r="r" b="b"/>
              <a:pathLst>
                <a:path w="14133" h="14133" extrusionOk="0">
                  <a:moveTo>
                    <a:pt x="6768" y="0"/>
                  </a:moveTo>
                  <a:cubicBezTo>
                    <a:pt x="6227" y="0"/>
                    <a:pt x="5694" y="65"/>
                    <a:pt x="5153" y="202"/>
                  </a:cubicBezTo>
                  <a:cubicBezTo>
                    <a:pt x="5088" y="202"/>
                    <a:pt x="5016" y="202"/>
                    <a:pt x="4919" y="235"/>
                  </a:cubicBezTo>
                  <a:lnTo>
                    <a:pt x="4038" y="969"/>
                  </a:lnTo>
                  <a:cubicBezTo>
                    <a:pt x="3877" y="1276"/>
                    <a:pt x="3772" y="1615"/>
                    <a:pt x="3740" y="2019"/>
                  </a:cubicBezTo>
                  <a:cubicBezTo>
                    <a:pt x="3707" y="2455"/>
                    <a:pt x="3707" y="2891"/>
                    <a:pt x="3707" y="3295"/>
                  </a:cubicBezTo>
                  <a:lnTo>
                    <a:pt x="3707" y="4240"/>
                  </a:lnTo>
                  <a:cubicBezTo>
                    <a:pt x="3635" y="5177"/>
                    <a:pt x="3505" y="6154"/>
                    <a:pt x="3231" y="7300"/>
                  </a:cubicBezTo>
                  <a:cubicBezTo>
                    <a:pt x="2189" y="7333"/>
                    <a:pt x="1180" y="8003"/>
                    <a:pt x="711" y="8980"/>
                  </a:cubicBezTo>
                  <a:cubicBezTo>
                    <a:pt x="1" y="10393"/>
                    <a:pt x="372" y="12113"/>
                    <a:pt x="1551" y="13155"/>
                  </a:cubicBezTo>
                  <a:cubicBezTo>
                    <a:pt x="2294" y="13793"/>
                    <a:pt x="3336" y="14132"/>
                    <a:pt x="4483" y="14132"/>
                  </a:cubicBezTo>
                  <a:cubicBezTo>
                    <a:pt x="5048" y="14132"/>
                    <a:pt x="5621" y="14027"/>
                    <a:pt x="6098" y="13857"/>
                  </a:cubicBezTo>
                  <a:cubicBezTo>
                    <a:pt x="7608" y="13252"/>
                    <a:pt x="8447" y="11637"/>
                    <a:pt x="8181" y="9957"/>
                  </a:cubicBezTo>
                  <a:cubicBezTo>
                    <a:pt x="8181" y="9925"/>
                    <a:pt x="8181" y="9893"/>
                    <a:pt x="8149" y="9852"/>
                  </a:cubicBezTo>
                  <a:lnTo>
                    <a:pt x="8149" y="9852"/>
                  </a:lnTo>
                  <a:cubicBezTo>
                    <a:pt x="8787" y="10329"/>
                    <a:pt x="9530" y="10595"/>
                    <a:pt x="10337" y="10595"/>
                  </a:cubicBezTo>
                  <a:lnTo>
                    <a:pt x="10434" y="10595"/>
                  </a:lnTo>
                  <a:cubicBezTo>
                    <a:pt x="11879" y="10563"/>
                    <a:pt x="13091" y="9691"/>
                    <a:pt x="13632" y="8342"/>
                  </a:cubicBezTo>
                  <a:cubicBezTo>
                    <a:pt x="14132" y="7026"/>
                    <a:pt x="13834" y="5580"/>
                    <a:pt x="12760" y="4644"/>
                  </a:cubicBezTo>
                  <a:cubicBezTo>
                    <a:pt x="12485" y="4337"/>
                    <a:pt x="12114" y="4135"/>
                    <a:pt x="11750" y="3998"/>
                  </a:cubicBezTo>
                  <a:cubicBezTo>
                    <a:pt x="11879" y="3965"/>
                    <a:pt x="12017" y="3901"/>
                    <a:pt x="12114" y="3796"/>
                  </a:cubicBezTo>
                  <a:lnTo>
                    <a:pt x="12485" y="2786"/>
                  </a:lnTo>
                  <a:cubicBezTo>
                    <a:pt x="12421" y="2625"/>
                    <a:pt x="12356" y="2455"/>
                    <a:pt x="12219" y="2318"/>
                  </a:cubicBezTo>
                  <a:cubicBezTo>
                    <a:pt x="10805" y="840"/>
                    <a:pt x="8819" y="0"/>
                    <a:pt x="6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3952725" y="1751300"/>
              <a:ext cx="125375" cy="115050"/>
            </a:xfrm>
            <a:custGeom>
              <a:avLst/>
              <a:gdLst/>
              <a:ahLst/>
              <a:cxnLst/>
              <a:rect l="l" t="t" r="r" b="b"/>
              <a:pathLst>
                <a:path w="5015" h="4602" extrusionOk="0">
                  <a:moveTo>
                    <a:pt x="2700" y="1"/>
                  </a:moveTo>
                  <a:cubicBezTo>
                    <a:pt x="2229" y="1"/>
                    <a:pt x="1792" y="228"/>
                    <a:pt x="1551" y="795"/>
                  </a:cubicBezTo>
                  <a:cubicBezTo>
                    <a:pt x="1532" y="833"/>
                    <a:pt x="1510" y="849"/>
                    <a:pt x="1489" y="849"/>
                  </a:cubicBezTo>
                  <a:cubicBezTo>
                    <a:pt x="1474" y="849"/>
                    <a:pt x="1459" y="841"/>
                    <a:pt x="1446" y="828"/>
                  </a:cubicBezTo>
                  <a:lnTo>
                    <a:pt x="1446" y="828"/>
                  </a:lnTo>
                  <a:cubicBezTo>
                    <a:pt x="1680" y="1062"/>
                    <a:pt x="1882" y="1328"/>
                    <a:pt x="2124" y="1571"/>
                  </a:cubicBezTo>
                  <a:cubicBezTo>
                    <a:pt x="2221" y="1433"/>
                    <a:pt x="2253" y="1296"/>
                    <a:pt x="2253" y="1126"/>
                  </a:cubicBezTo>
                  <a:cubicBezTo>
                    <a:pt x="2253" y="1078"/>
                    <a:pt x="2296" y="1054"/>
                    <a:pt x="2338" y="1054"/>
                  </a:cubicBezTo>
                  <a:cubicBezTo>
                    <a:pt x="2380" y="1054"/>
                    <a:pt x="2423" y="1078"/>
                    <a:pt x="2423" y="1126"/>
                  </a:cubicBezTo>
                  <a:cubicBezTo>
                    <a:pt x="2423" y="1632"/>
                    <a:pt x="1986" y="2045"/>
                    <a:pt x="1488" y="2045"/>
                  </a:cubicBezTo>
                  <a:cubicBezTo>
                    <a:pt x="1453" y="2045"/>
                    <a:pt x="1417" y="2043"/>
                    <a:pt x="1381" y="2039"/>
                  </a:cubicBezTo>
                  <a:cubicBezTo>
                    <a:pt x="1349" y="2039"/>
                    <a:pt x="1349" y="1934"/>
                    <a:pt x="1413" y="1934"/>
                  </a:cubicBezTo>
                  <a:cubicBezTo>
                    <a:pt x="1518" y="1934"/>
                    <a:pt x="1615" y="1934"/>
                    <a:pt x="1720" y="1902"/>
                  </a:cubicBezTo>
                  <a:lnTo>
                    <a:pt x="1680" y="1869"/>
                  </a:lnTo>
                  <a:cubicBezTo>
                    <a:pt x="1478" y="1700"/>
                    <a:pt x="1244" y="1498"/>
                    <a:pt x="1042" y="1296"/>
                  </a:cubicBezTo>
                  <a:cubicBezTo>
                    <a:pt x="1042" y="1328"/>
                    <a:pt x="1010" y="1328"/>
                    <a:pt x="1010" y="1328"/>
                  </a:cubicBezTo>
                  <a:cubicBezTo>
                    <a:pt x="105" y="1433"/>
                    <a:pt x="0" y="2410"/>
                    <a:pt x="234" y="3081"/>
                  </a:cubicBezTo>
                  <a:cubicBezTo>
                    <a:pt x="436" y="3589"/>
                    <a:pt x="808" y="3993"/>
                    <a:pt x="1244" y="4260"/>
                  </a:cubicBezTo>
                  <a:cubicBezTo>
                    <a:pt x="1626" y="4492"/>
                    <a:pt x="2041" y="4602"/>
                    <a:pt x="2451" y="4602"/>
                  </a:cubicBezTo>
                  <a:cubicBezTo>
                    <a:pt x="3054" y="4602"/>
                    <a:pt x="3646" y="4363"/>
                    <a:pt x="4102" y="3920"/>
                  </a:cubicBezTo>
                  <a:cubicBezTo>
                    <a:pt x="4878" y="3145"/>
                    <a:pt x="5015" y="1902"/>
                    <a:pt x="4409" y="997"/>
                  </a:cubicBezTo>
                  <a:cubicBezTo>
                    <a:pt x="4058" y="431"/>
                    <a:pt x="3347"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3798025" y="1836075"/>
              <a:ext cx="140350" cy="117950"/>
            </a:xfrm>
            <a:custGeom>
              <a:avLst/>
              <a:gdLst/>
              <a:ahLst/>
              <a:cxnLst/>
              <a:rect l="l" t="t" r="r" b="b"/>
              <a:pathLst>
                <a:path w="5614" h="4718" extrusionOk="0">
                  <a:moveTo>
                    <a:pt x="3822" y="1"/>
                  </a:moveTo>
                  <a:cubicBezTo>
                    <a:pt x="3627" y="1"/>
                    <a:pt x="3417" y="49"/>
                    <a:pt x="3192" y="158"/>
                  </a:cubicBezTo>
                  <a:lnTo>
                    <a:pt x="3160" y="158"/>
                  </a:lnTo>
                  <a:cubicBezTo>
                    <a:pt x="3095" y="433"/>
                    <a:pt x="3023" y="667"/>
                    <a:pt x="2926" y="901"/>
                  </a:cubicBezTo>
                  <a:cubicBezTo>
                    <a:pt x="3160" y="869"/>
                    <a:pt x="3362" y="804"/>
                    <a:pt x="3564" y="634"/>
                  </a:cubicBezTo>
                  <a:cubicBezTo>
                    <a:pt x="3573" y="630"/>
                    <a:pt x="3582" y="628"/>
                    <a:pt x="3590" y="628"/>
                  </a:cubicBezTo>
                  <a:cubicBezTo>
                    <a:pt x="3645" y="628"/>
                    <a:pt x="3691" y="708"/>
                    <a:pt x="3628" y="764"/>
                  </a:cubicBezTo>
                  <a:cubicBezTo>
                    <a:pt x="3426" y="901"/>
                    <a:pt x="3160" y="1006"/>
                    <a:pt x="2894" y="1038"/>
                  </a:cubicBezTo>
                  <a:lnTo>
                    <a:pt x="2821" y="1038"/>
                  </a:lnTo>
                  <a:cubicBezTo>
                    <a:pt x="2771" y="1044"/>
                    <a:pt x="2722" y="1046"/>
                    <a:pt x="2672" y="1046"/>
                  </a:cubicBezTo>
                  <a:cubicBezTo>
                    <a:pt x="2422" y="1046"/>
                    <a:pt x="2171" y="978"/>
                    <a:pt x="1949" y="836"/>
                  </a:cubicBezTo>
                  <a:cubicBezTo>
                    <a:pt x="1916" y="804"/>
                    <a:pt x="1949" y="764"/>
                    <a:pt x="1981" y="764"/>
                  </a:cubicBezTo>
                  <a:cubicBezTo>
                    <a:pt x="2086" y="804"/>
                    <a:pt x="2151" y="836"/>
                    <a:pt x="2256" y="869"/>
                  </a:cubicBezTo>
                  <a:lnTo>
                    <a:pt x="2256" y="836"/>
                  </a:lnTo>
                  <a:cubicBezTo>
                    <a:pt x="2320" y="634"/>
                    <a:pt x="2352" y="433"/>
                    <a:pt x="2417" y="231"/>
                  </a:cubicBezTo>
                  <a:cubicBezTo>
                    <a:pt x="2217" y="143"/>
                    <a:pt x="2021" y="103"/>
                    <a:pt x="1833" y="103"/>
                  </a:cubicBezTo>
                  <a:cubicBezTo>
                    <a:pt x="795" y="103"/>
                    <a:pt x="1" y="1316"/>
                    <a:pt x="35" y="2314"/>
                  </a:cubicBezTo>
                  <a:cubicBezTo>
                    <a:pt x="99" y="3727"/>
                    <a:pt x="1206" y="4567"/>
                    <a:pt x="2522" y="4704"/>
                  </a:cubicBezTo>
                  <a:cubicBezTo>
                    <a:pt x="2672" y="4712"/>
                    <a:pt x="2825" y="4718"/>
                    <a:pt x="2977" y="4718"/>
                  </a:cubicBezTo>
                  <a:cubicBezTo>
                    <a:pt x="3471" y="4718"/>
                    <a:pt x="3965" y="4657"/>
                    <a:pt x="4404" y="4398"/>
                  </a:cubicBezTo>
                  <a:cubicBezTo>
                    <a:pt x="4945" y="4034"/>
                    <a:pt x="5316" y="3461"/>
                    <a:pt x="5413" y="2823"/>
                  </a:cubicBezTo>
                  <a:cubicBezTo>
                    <a:pt x="5614" y="1783"/>
                    <a:pt x="5000" y="1"/>
                    <a:pt x="3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3932525" y="1751300"/>
              <a:ext cx="125400" cy="115050"/>
            </a:xfrm>
            <a:custGeom>
              <a:avLst/>
              <a:gdLst/>
              <a:ahLst/>
              <a:cxnLst/>
              <a:rect l="l" t="t" r="r" b="b"/>
              <a:pathLst>
                <a:path w="5016" h="4602" extrusionOk="0">
                  <a:moveTo>
                    <a:pt x="2700" y="1"/>
                  </a:moveTo>
                  <a:cubicBezTo>
                    <a:pt x="2229" y="1"/>
                    <a:pt x="1792" y="228"/>
                    <a:pt x="1551" y="795"/>
                  </a:cubicBezTo>
                  <a:cubicBezTo>
                    <a:pt x="1532" y="833"/>
                    <a:pt x="1511" y="849"/>
                    <a:pt x="1489" y="849"/>
                  </a:cubicBezTo>
                  <a:cubicBezTo>
                    <a:pt x="1474" y="849"/>
                    <a:pt x="1460" y="841"/>
                    <a:pt x="1446" y="828"/>
                  </a:cubicBezTo>
                  <a:lnTo>
                    <a:pt x="1446" y="828"/>
                  </a:lnTo>
                  <a:cubicBezTo>
                    <a:pt x="1680" y="1062"/>
                    <a:pt x="1882" y="1328"/>
                    <a:pt x="2124" y="1571"/>
                  </a:cubicBezTo>
                  <a:cubicBezTo>
                    <a:pt x="2221" y="1433"/>
                    <a:pt x="2254" y="1296"/>
                    <a:pt x="2254" y="1126"/>
                  </a:cubicBezTo>
                  <a:cubicBezTo>
                    <a:pt x="2254" y="1078"/>
                    <a:pt x="2296" y="1054"/>
                    <a:pt x="2338" y="1054"/>
                  </a:cubicBezTo>
                  <a:cubicBezTo>
                    <a:pt x="2381" y="1054"/>
                    <a:pt x="2423" y="1078"/>
                    <a:pt x="2423" y="1126"/>
                  </a:cubicBezTo>
                  <a:cubicBezTo>
                    <a:pt x="2423" y="1632"/>
                    <a:pt x="1987" y="2045"/>
                    <a:pt x="1488" y="2045"/>
                  </a:cubicBezTo>
                  <a:cubicBezTo>
                    <a:pt x="1453" y="2045"/>
                    <a:pt x="1417" y="2043"/>
                    <a:pt x="1382" y="2039"/>
                  </a:cubicBezTo>
                  <a:cubicBezTo>
                    <a:pt x="1349" y="2039"/>
                    <a:pt x="1349" y="1934"/>
                    <a:pt x="1414" y="1934"/>
                  </a:cubicBezTo>
                  <a:cubicBezTo>
                    <a:pt x="1519" y="1934"/>
                    <a:pt x="1616" y="1934"/>
                    <a:pt x="1721" y="1902"/>
                  </a:cubicBezTo>
                  <a:lnTo>
                    <a:pt x="1680" y="1869"/>
                  </a:lnTo>
                  <a:cubicBezTo>
                    <a:pt x="1478" y="1700"/>
                    <a:pt x="1244" y="1498"/>
                    <a:pt x="1042" y="1296"/>
                  </a:cubicBezTo>
                  <a:cubicBezTo>
                    <a:pt x="1042" y="1328"/>
                    <a:pt x="1010" y="1328"/>
                    <a:pt x="1010" y="1328"/>
                  </a:cubicBezTo>
                  <a:cubicBezTo>
                    <a:pt x="106" y="1433"/>
                    <a:pt x="1" y="2410"/>
                    <a:pt x="235" y="3081"/>
                  </a:cubicBezTo>
                  <a:cubicBezTo>
                    <a:pt x="437" y="3589"/>
                    <a:pt x="808" y="3993"/>
                    <a:pt x="1244" y="4260"/>
                  </a:cubicBezTo>
                  <a:cubicBezTo>
                    <a:pt x="1626" y="4492"/>
                    <a:pt x="2042" y="4602"/>
                    <a:pt x="2452" y="4602"/>
                  </a:cubicBezTo>
                  <a:cubicBezTo>
                    <a:pt x="3055" y="4602"/>
                    <a:pt x="3646" y="4363"/>
                    <a:pt x="4103" y="3920"/>
                  </a:cubicBezTo>
                  <a:cubicBezTo>
                    <a:pt x="4878" y="3145"/>
                    <a:pt x="5015" y="1902"/>
                    <a:pt x="4410" y="997"/>
                  </a:cubicBezTo>
                  <a:cubicBezTo>
                    <a:pt x="4059" y="431"/>
                    <a:pt x="3348"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3768600" y="1652825"/>
              <a:ext cx="307900" cy="305975"/>
            </a:xfrm>
            <a:custGeom>
              <a:avLst/>
              <a:gdLst/>
              <a:ahLst/>
              <a:cxnLst/>
              <a:rect l="l" t="t" r="r" b="b"/>
              <a:pathLst>
                <a:path w="12316" h="12239" extrusionOk="0">
                  <a:moveTo>
                    <a:pt x="5400" y="125"/>
                  </a:moveTo>
                  <a:cubicBezTo>
                    <a:pt x="6986" y="125"/>
                    <a:pt x="8555" y="687"/>
                    <a:pt x="9723" y="1803"/>
                  </a:cubicBezTo>
                  <a:cubicBezTo>
                    <a:pt x="7906" y="1302"/>
                    <a:pt x="6089" y="761"/>
                    <a:pt x="4272" y="220"/>
                  </a:cubicBezTo>
                  <a:cubicBezTo>
                    <a:pt x="4646" y="157"/>
                    <a:pt x="5024" y="125"/>
                    <a:pt x="5400" y="125"/>
                  </a:cubicBezTo>
                  <a:close/>
                  <a:moveTo>
                    <a:pt x="4474" y="463"/>
                  </a:moveTo>
                  <a:lnTo>
                    <a:pt x="4474" y="463"/>
                  </a:lnTo>
                  <a:cubicBezTo>
                    <a:pt x="6291" y="963"/>
                    <a:pt x="8108" y="1472"/>
                    <a:pt x="9893" y="2005"/>
                  </a:cubicBezTo>
                  <a:lnTo>
                    <a:pt x="9925" y="2005"/>
                  </a:lnTo>
                  <a:cubicBezTo>
                    <a:pt x="9584" y="2051"/>
                    <a:pt x="9240" y="2075"/>
                    <a:pt x="8895" y="2075"/>
                  </a:cubicBezTo>
                  <a:cubicBezTo>
                    <a:pt x="8219" y="2075"/>
                    <a:pt x="7544" y="1985"/>
                    <a:pt x="6897" y="1803"/>
                  </a:cubicBezTo>
                  <a:cubicBezTo>
                    <a:pt x="5984" y="1569"/>
                    <a:pt x="5048" y="1197"/>
                    <a:pt x="4474" y="463"/>
                  </a:cubicBezTo>
                  <a:close/>
                  <a:moveTo>
                    <a:pt x="4039" y="453"/>
                  </a:moveTo>
                  <a:cubicBezTo>
                    <a:pt x="4095" y="453"/>
                    <a:pt x="4135" y="512"/>
                    <a:pt x="4240" y="592"/>
                  </a:cubicBezTo>
                  <a:cubicBezTo>
                    <a:pt x="4442" y="794"/>
                    <a:pt x="4644" y="1101"/>
                    <a:pt x="4805" y="1335"/>
                  </a:cubicBezTo>
                  <a:cubicBezTo>
                    <a:pt x="5209" y="1835"/>
                    <a:pt x="5581" y="2312"/>
                    <a:pt x="5984" y="2748"/>
                  </a:cubicBezTo>
                  <a:cubicBezTo>
                    <a:pt x="6824" y="3725"/>
                    <a:pt x="7704" y="4702"/>
                    <a:pt x="8576" y="5607"/>
                  </a:cubicBezTo>
                  <a:cubicBezTo>
                    <a:pt x="8512" y="5711"/>
                    <a:pt x="8439" y="5744"/>
                    <a:pt x="8342" y="5808"/>
                  </a:cubicBezTo>
                  <a:cubicBezTo>
                    <a:pt x="8375" y="5776"/>
                    <a:pt x="8375" y="5744"/>
                    <a:pt x="8342" y="5711"/>
                  </a:cubicBezTo>
                  <a:cubicBezTo>
                    <a:pt x="6760" y="4363"/>
                    <a:pt x="5346" y="2812"/>
                    <a:pt x="4135" y="1101"/>
                  </a:cubicBezTo>
                  <a:cubicBezTo>
                    <a:pt x="4122" y="1087"/>
                    <a:pt x="4096" y="1079"/>
                    <a:pt x="4070" y="1079"/>
                  </a:cubicBezTo>
                  <a:cubicBezTo>
                    <a:pt x="4034" y="1079"/>
                    <a:pt x="3998" y="1095"/>
                    <a:pt x="3998" y="1133"/>
                  </a:cubicBezTo>
                  <a:cubicBezTo>
                    <a:pt x="4200" y="3555"/>
                    <a:pt x="3901" y="5946"/>
                    <a:pt x="3190" y="8263"/>
                  </a:cubicBezTo>
                  <a:cubicBezTo>
                    <a:pt x="3029" y="8263"/>
                    <a:pt x="2859" y="8263"/>
                    <a:pt x="2722" y="8231"/>
                  </a:cubicBezTo>
                  <a:lnTo>
                    <a:pt x="2722" y="8199"/>
                  </a:lnTo>
                  <a:cubicBezTo>
                    <a:pt x="3126" y="7052"/>
                    <a:pt x="3392" y="5808"/>
                    <a:pt x="3529" y="4597"/>
                  </a:cubicBezTo>
                  <a:cubicBezTo>
                    <a:pt x="3634" y="3959"/>
                    <a:pt x="3667" y="3321"/>
                    <a:pt x="3699" y="2716"/>
                  </a:cubicBezTo>
                  <a:cubicBezTo>
                    <a:pt x="3699" y="2142"/>
                    <a:pt x="3594" y="1504"/>
                    <a:pt x="3731" y="931"/>
                  </a:cubicBezTo>
                  <a:cubicBezTo>
                    <a:pt x="3764" y="794"/>
                    <a:pt x="3764" y="624"/>
                    <a:pt x="3901" y="527"/>
                  </a:cubicBezTo>
                  <a:cubicBezTo>
                    <a:pt x="3965" y="475"/>
                    <a:pt x="4005" y="453"/>
                    <a:pt x="4039" y="453"/>
                  </a:cubicBezTo>
                  <a:close/>
                  <a:moveTo>
                    <a:pt x="9257" y="3940"/>
                  </a:moveTo>
                  <a:cubicBezTo>
                    <a:pt x="9905" y="3940"/>
                    <a:pt x="10616" y="4370"/>
                    <a:pt x="10967" y="4936"/>
                  </a:cubicBezTo>
                  <a:cubicBezTo>
                    <a:pt x="11572" y="5841"/>
                    <a:pt x="11435" y="7084"/>
                    <a:pt x="10660" y="7859"/>
                  </a:cubicBezTo>
                  <a:cubicBezTo>
                    <a:pt x="10203" y="8302"/>
                    <a:pt x="9612" y="8541"/>
                    <a:pt x="9009" y="8541"/>
                  </a:cubicBezTo>
                  <a:cubicBezTo>
                    <a:pt x="8599" y="8541"/>
                    <a:pt x="8183" y="8431"/>
                    <a:pt x="7801" y="8199"/>
                  </a:cubicBezTo>
                  <a:cubicBezTo>
                    <a:pt x="7365" y="7932"/>
                    <a:pt x="6994" y="7528"/>
                    <a:pt x="6792" y="7020"/>
                  </a:cubicBezTo>
                  <a:cubicBezTo>
                    <a:pt x="6558" y="6349"/>
                    <a:pt x="6663" y="5372"/>
                    <a:pt x="7567" y="5267"/>
                  </a:cubicBezTo>
                  <a:cubicBezTo>
                    <a:pt x="7567" y="5267"/>
                    <a:pt x="7599" y="5267"/>
                    <a:pt x="7599" y="5235"/>
                  </a:cubicBezTo>
                  <a:cubicBezTo>
                    <a:pt x="7801" y="5437"/>
                    <a:pt x="8035" y="5639"/>
                    <a:pt x="8237" y="5808"/>
                  </a:cubicBezTo>
                  <a:lnTo>
                    <a:pt x="8278" y="5841"/>
                  </a:lnTo>
                  <a:cubicBezTo>
                    <a:pt x="8173" y="5873"/>
                    <a:pt x="8076" y="5873"/>
                    <a:pt x="7971" y="5873"/>
                  </a:cubicBezTo>
                  <a:cubicBezTo>
                    <a:pt x="7906" y="5873"/>
                    <a:pt x="7906" y="5978"/>
                    <a:pt x="7939" y="5978"/>
                  </a:cubicBezTo>
                  <a:cubicBezTo>
                    <a:pt x="7974" y="5982"/>
                    <a:pt x="8010" y="5984"/>
                    <a:pt x="8045" y="5984"/>
                  </a:cubicBezTo>
                  <a:cubicBezTo>
                    <a:pt x="8544" y="5984"/>
                    <a:pt x="8980" y="5571"/>
                    <a:pt x="8980" y="5065"/>
                  </a:cubicBezTo>
                  <a:cubicBezTo>
                    <a:pt x="8980" y="5017"/>
                    <a:pt x="8938" y="4993"/>
                    <a:pt x="8895" y="4993"/>
                  </a:cubicBezTo>
                  <a:cubicBezTo>
                    <a:pt x="8853" y="4993"/>
                    <a:pt x="8811" y="5017"/>
                    <a:pt x="8811" y="5065"/>
                  </a:cubicBezTo>
                  <a:cubicBezTo>
                    <a:pt x="8811" y="5235"/>
                    <a:pt x="8778" y="5372"/>
                    <a:pt x="8681" y="5510"/>
                  </a:cubicBezTo>
                  <a:cubicBezTo>
                    <a:pt x="8439" y="5267"/>
                    <a:pt x="8237" y="5001"/>
                    <a:pt x="8003" y="4767"/>
                  </a:cubicBezTo>
                  <a:lnTo>
                    <a:pt x="8003" y="4767"/>
                  </a:lnTo>
                  <a:cubicBezTo>
                    <a:pt x="8017" y="4780"/>
                    <a:pt x="8031" y="4788"/>
                    <a:pt x="8046" y="4788"/>
                  </a:cubicBezTo>
                  <a:cubicBezTo>
                    <a:pt x="8068" y="4788"/>
                    <a:pt x="8089" y="4772"/>
                    <a:pt x="8108" y="4734"/>
                  </a:cubicBezTo>
                  <a:cubicBezTo>
                    <a:pt x="8349" y="4167"/>
                    <a:pt x="8786" y="3940"/>
                    <a:pt x="9257" y="3940"/>
                  </a:cubicBezTo>
                  <a:close/>
                  <a:moveTo>
                    <a:pt x="4191" y="7331"/>
                  </a:moveTo>
                  <a:cubicBezTo>
                    <a:pt x="5370" y="7331"/>
                    <a:pt x="5983" y="9113"/>
                    <a:pt x="5782" y="10153"/>
                  </a:cubicBezTo>
                  <a:cubicBezTo>
                    <a:pt x="5686" y="10791"/>
                    <a:pt x="5314" y="11364"/>
                    <a:pt x="4773" y="11728"/>
                  </a:cubicBezTo>
                  <a:cubicBezTo>
                    <a:pt x="4335" y="11987"/>
                    <a:pt x="3840" y="12048"/>
                    <a:pt x="3347" y="12048"/>
                  </a:cubicBezTo>
                  <a:cubicBezTo>
                    <a:pt x="3194" y="12048"/>
                    <a:pt x="3042" y="12042"/>
                    <a:pt x="2892" y="12034"/>
                  </a:cubicBezTo>
                  <a:cubicBezTo>
                    <a:pt x="1575" y="11897"/>
                    <a:pt x="469" y="11057"/>
                    <a:pt x="404" y="9644"/>
                  </a:cubicBezTo>
                  <a:cubicBezTo>
                    <a:pt x="370" y="8646"/>
                    <a:pt x="1164" y="7433"/>
                    <a:pt x="2202" y="7433"/>
                  </a:cubicBezTo>
                  <a:cubicBezTo>
                    <a:pt x="2390" y="7433"/>
                    <a:pt x="2586" y="7473"/>
                    <a:pt x="2787" y="7561"/>
                  </a:cubicBezTo>
                  <a:cubicBezTo>
                    <a:pt x="2722" y="7763"/>
                    <a:pt x="2690" y="7964"/>
                    <a:pt x="2625" y="8166"/>
                  </a:cubicBezTo>
                  <a:lnTo>
                    <a:pt x="2625" y="8199"/>
                  </a:lnTo>
                  <a:cubicBezTo>
                    <a:pt x="2520" y="8166"/>
                    <a:pt x="2455" y="8134"/>
                    <a:pt x="2350" y="8094"/>
                  </a:cubicBezTo>
                  <a:cubicBezTo>
                    <a:pt x="2318" y="8094"/>
                    <a:pt x="2286" y="8134"/>
                    <a:pt x="2318" y="8166"/>
                  </a:cubicBezTo>
                  <a:cubicBezTo>
                    <a:pt x="2541" y="8308"/>
                    <a:pt x="2791" y="8376"/>
                    <a:pt x="3041" y="8376"/>
                  </a:cubicBezTo>
                  <a:cubicBezTo>
                    <a:pt x="3091" y="8376"/>
                    <a:pt x="3141" y="8374"/>
                    <a:pt x="3190" y="8368"/>
                  </a:cubicBezTo>
                  <a:lnTo>
                    <a:pt x="3263" y="8368"/>
                  </a:lnTo>
                  <a:cubicBezTo>
                    <a:pt x="3529" y="8336"/>
                    <a:pt x="3796" y="8231"/>
                    <a:pt x="3998" y="8094"/>
                  </a:cubicBezTo>
                  <a:cubicBezTo>
                    <a:pt x="4061" y="8038"/>
                    <a:pt x="4015" y="7958"/>
                    <a:pt x="3960" y="7958"/>
                  </a:cubicBezTo>
                  <a:cubicBezTo>
                    <a:pt x="3951" y="7958"/>
                    <a:pt x="3942" y="7960"/>
                    <a:pt x="3933" y="7964"/>
                  </a:cubicBezTo>
                  <a:cubicBezTo>
                    <a:pt x="3731" y="8134"/>
                    <a:pt x="3529" y="8199"/>
                    <a:pt x="3295" y="8231"/>
                  </a:cubicBezTo>
                  <a:cubicBezTo>
                    <a:pt x="3392" y="7997"/>
                    <a:pt x="3465" y="7763"/>
                    <a:pt x="3529" y="7488"/>
                  </a:cubicBezTo>
                  <a:lnTo>
                    <a:pt x="3562" y="7488"/>
                  </a:lnTo>
                  <a:cubicBezTo>
                    <a:pt x="3786" y="7379"/>
                    <a:pt x="3996" y="7331"/>
                    <a:pt x="4191" y="7331"/>
                  </a:cubicBezTo>
                  <a:close/>
                  <a:moveTo>
                    <a:pt x="5572" y="0"/>
                  </a:moveTo>
                  <a:cubicBezTo>
                    <a:pt x="5082" y="0"/>
                    <a:pt x="4588" y="61"/>
                    <a:pt x="4103" y="188"/>
                  </a:cubicBezTo>
                  <a:cubicBezTo>
                    <a:pt x="4081" y="188"/>
                    <a:pt x="4060" y="174"/>
                    <a:pt x="4048" y="174"/>
                  </a:cubicBezTo>
                  <a:cubicBezTo>
                    <a:pt x="4042" y="174"/>
                    <a:pt x="4038" y="177"/>
                    <a:pt x="4038" y="188"/>
                  </a:cubicBezTo>
                  <a:cubicBezTo>
                    <a:pt x="3699" y="390"/>
                    <a:pt x="3562" y="761"/>
                    <a:pt x="3529" y="1133"/>
                  </a:cubicBezTo>
                  <a:cubicBezTo>
                    <a:pt x="3465" y="1876"/>
                    <a:pt x="3529" y="2611"/>
                    <a:pt x="3497" y="3321"/>
                  </a:cubicBezTo>
                  <a:cubicBezTo>
                    <a:pt x="3392" y="4734"/>
                    <a:pt x="3158" y="6075"/>
                    <a:pt x="2827" y="7423"/>
                  </a:cubicBezTo>
                  <a:cubicBezTo>
                    <a:pt x="2618" y="7324"/>
                    <a:pt x="2404" y="7278"/>
                    <a:pt x="2194" y="7278"/>
                  </a:cubicBezTo>
                  <a:cubicBezTo>
                    <a:pt x="1484" y="7278"/>
                    <a:pt x="813" y="7793"/>
                    <a:pt x="501" y="8465"/>
                  </a:cubicBezTo>
                  <a:cubicBezTo>
                    <a:pt x="1" y="9475"/>
                    <a:pt x="235" y="10718"/>
                    <a:pt x="1107" y="11493"/>
                  </a:cubicBezTo>
                  <a:cubicBezTo>
                    <a:pt x="1662" y="11984"/>
                    <a:pt x="2526" y="12239"/>
                    <a:pt x="3350" y="12239"/>
                  </a:cubicBezTo>
                  <a:cubicBezTo>
                    <a:pt x="3773" y="12239"/>
                    <a:pt x="4185" y="12171"/>
                    <a:pt x="4539" y="12034"/>
                  </a:cubicBezTo>
                  <a:cubicBezTo>
                    <a:pt x="5653" y="11566"/>
                    <a:pt x="6154" y="10314"/>
                    <a:pt x="5984" y="9176"/>
                  </a:cubicBezTo>
                  <a:cubicBezTo>
                    <a:pt x="5814" y="8208"/>
                    <a:pt x="5092" y="7172"/>
                    <a:pt x="4143" y="7172"/>
                  </a:cubicBezTo>
                  <a:cubicBezTo>
                    <a:pt x="3967" y="7172"/>
                    <a:pt x="3784" y="7208"/>
                    <a:pt x="3594" y="7286"/>
                  </a:cubicBezTo>
                  <a:cubicBezTo>
                    <a:pt x="4135" y="5372"/>
                    <a:pt x="4305" y="3354"/>
                    <a:pt x="4167" y="1399"/>
                  </a:cubicBezTo>
                  <a:lnTo>
                    <a:pt x="4167" y="1399"/>
                  </a:lnTo>
                  <a:cubicBezTo>
                    <a:pt x="5177" y="2748"/>
                    <a:pt x="6291" y="4024"/>
                    <a:pt x="7535" y="5170"/>
                  </a:cubicBezTo>
                  <a:cubicBezTo>
                    <a:pt x="6493" y="5203"/>
                    <a:pt x="6356" y="6446"/>
                    <a:pt x="6727" y="7222"/>
                  </a:cubicBezTo>
                  <a:cubicBezTo>
                    <a:pt x="7119" y="8068"/>
                    <a:pt x="8020" y="8701"/>
                    <a:pt x="8995" y="8701"/>
                  </a:cubicBezTo>
                  <a:cubicBezTo>
                    <a:pt x="9025" y="8701"/>
                    <a:pt x="9055" y="8701"/>
                    <a:pt x="9085" y="8699"/>
                  </a:cubicBezTo>
                  <a:cubicBezTo>
                    <a:pt x="11266" y="8635"/>
                    <a:pt x="12315" y="5873"/>
                    <a:pt x="10733" y="4363"/>
                  </a:cubicBezTo>
                  <a:cubicBezTo>
                    <a:pt x="10350" y="3996"/>
                    <a:pt x="9815" y="3781"/>
                    <a:pt x="9308" y="3781"/>
                  </a:cubicBezTo>
                  <a:cubicBezTo>
                    <a:pt x="8745" y="3781"/>
                    <a:pt x="8217" y="4046"/>
                    <a:pt x="7971" y="4662"/>
                  </a:cubicBezTo>
                  <a:cubicBezTo>
                    <a:pt x="7946" y="4692"/>
                    <a:pt x="7940" y="4700"/>
                    <a:pt x="7953" y="4716"/>
                  </a:cubicBezTo>
                  <a:lnTo>
                    <a:pt x="7953" y="4716"/>
                  </a:lnTo>
                  <a:cubicBezTo>
                    <a:pt x="6813" y="3510"/>
                    <a:pt x="5745" y="2232"/>
                    <a:pt x="4708" y="931"/>
                  </a:cubicBezTo>
                  <a:lnTo>
                    <a:pt x="4708" y="931"/>
                  </a:lnTo>
                  <a:cubicBezTo>
                    <a:pt x="5282" y="1432"/>
                    <a:pt x="5984" y="1738"/>
                    <a:pt x="6695" y="1940"/>
                  </a:cubicBezTo>
                  <a:cubicBezTo>
                    <a:pt x="7379" y="2150"/>
                    <a:pt x="8090" y="2242"/>
                    <a:pt x="8804" y="2242"/>
                  </a:cubicBezTo>
                  <a:cubicBezTo>
                    <a:pt x="9246" y="2242"/>
                    <a:pt x="9689" y="2207"/>
                    <a:pt x="10127" y="2142"/>
                  </a:cubicBezTo>
                  <a:cubicBezTo>
                    <a:pt x="10159" y="2142"/>
                    <a:pt x="10192" y="2037"/>
                    <a:pt x="10159" y="2005"/>
                  </a:cubicBezTo>
                  <a:cubicBezTo>
                    <a:pt x="8978" y="748"/>
                    <a:pt x="7293" y="0"/>
                    <a:pt x="5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3880450" y="1664375"/>
              <a:ext cx="136300" cy="40325"/>
            </a:xfrm>
            <a:custGeom>
              <a:avLst/>
              <a:gdLst/>
              <a:ahLst/>
              <a:cxnLst/>
              <a:rect l="l" t="t" r="r" b="b"/>
              <a:pathLst>
                <a:path w="5452" h="1613" extrusionOk="0">
                  <a:moveTo>
                    <a:pt x="0" y="1"/>
                  </a:moveTo>
                  <a:lnTo>
                    <a:pt x="0" y="1"/>
                  </a:lnTo>
                  <a:cubicBezTo>
                    <a:pt x="574" y="735"/>
                    <a:pt x="1510" y="1107"/>
                    <a:pt x="2423" y="1341"/>
                  </a:cubicBezTo>
                  <a:cubicBezTo>
                    <a:pt x="3070" y="1523"/>
                    <a:pt x="3745" y="1613"/>
                    <a:pt x="4421" y="1613"/>
                  </a:cubicBezTo>
                  <a:cubicBezTo>
                    <a:pt x="4766" y="1613"/>
                    <a:pt x="5110" y="1589"/>
                    <a:pt x="5451" y="1543"/>
                  </a:cubicBezTo>
                  <a:lnTo>
                    <a:pt x="5419" y="1543"/>
                  </a:lnTo>
                  <a:cubicBezTo>
                    <a:pt x="3634" y="1010"/>
                    <a:pt x="1817" y="50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3"/>
            <p:cNvSpPr/>
            <p:nvPr/>
          </p:nvSpPr>
          <p:spPr>
            <a:xfrm>
              <a:off x="3836625" y="1664150"/>
              <a:ext cx="146400" cy="195275"/>
            </a:xfrm>
            <a:custGeom>
              <a:avLst/>
              <a:gdLst/>
              <a:ahLst/>
              <a:cxnLst/>
              <a:rect l="l" t="t" r="r" b="b"/>
              <a:pathLst>
                <a:path w="5856" h="7811" extrusionOk="0">
                  <a:moveTo>
                    <a:pt x="1318" y="0"/>
                  </a:moveTo>
                  <a:cubicBezTo>
                    <a:pt x="1284" y="0"/>
                    <a:pt x="1244" y="22"/>
                    <a:pt x="1180" y="74"/>
                  </a:cubicBezTo>
                  <a:cubicBezTo>
                    <a:pt x="1043" y="171"/>
                    <a:pt x="1043" y="341"/>
                    <a:pt x="1010" y="478"/>
                  </a:cubicBezTo>
                  <a:cubicBezTo>
                    <a:pt x="873" y="1051"/>
                    <a:pt x="978" y="1689"/>
                    <a:pt x="978" y="2263"/>
                  </a:cubicBezTo>
                  <a:cubicBezTo>
                    <a:pt x="946" y="2868"/>
                    <a:pt x="913" y="3506"/>
                    <a:pt x="808" y="4144"/>
                  </a:cubicBezTo>
                  <a:cubicBezTo>
                    <a:pt x="671" y="5355"/>
                    <a:pt x="405" y="6599"/>
                    <a:pt x="1" y="7746"/>
                  </a:cubicBezTo>
                  <a:lnTo>
                    <a:pt x="1" y="7778"/>
                  </a:lnTo>
                  <a:cubicBezTo>
                    <a:pt x="138" y="7810"/>
                    <a:pt x="308" y="7810"/>
                    <a:pt x="469" y="7810"/>
                  </a:cubicBezTo>
                  <a:cubicBezTo>
                    <a:pt x="1180" y="5493"/>
                    <a:pt x="1479" y="3102"/>
                    <a:pt x="1277" y="680"/>
                  </a:cubicBezTo>
                  <a:cubicBezTo>
                    <a:pt x="1277" y="642"/>
                    <a:pt x="1313" y="626"/>
                    <a:pt x="1349" y="626"/>
                  </a:cubicBezTo>
                  <a:cubicBezTo>
                    <a:pt x="1375" y="626"/>
                    <a:pt x="1401" y="634"/>
                    <a:pt x="1414" y="648"/>
                  </a:cubicBezTo>
                  <a:cubicBezTo>
                    <a:pt x="2625" y="2359"/>
                    <a:pt x="4039" y="3910"/>
                    <a:pt x="5621" y="5258"/>
                  </a:cubicBezTo>
                  <a:cubicBezTo>
                    <a:pt x="5654" y="5291"/>
                    <a:pt x="5654" y="5323"/>
                    <a:pt x="5621" y="5355"/>
                  </a:cubicBezTo>
                  <a:cubicBezTo>
                    <a:pt x="5718" y="5291"/>
                    <a:pt x="5791" y="5258"/>
                    <a:pt x="5855" y="5154"/>
                  </a:cubicBezTo>
                  <a:cubicBezTo>
                    <a:pt x="4983" y="4249"/>
                    <a:pt x="4103" y="3272"/>
                    <a:pt x="3263" y="2295"/>
                  </a:cubicBezTo>
                  <a:cubicBezTo>
                    <a:pt x="2860" y="1859"/>
                    <a:pt x="2488" y="1382"/>
                    <a:pt x="2084" y="882"/>
                  </a:cubicBezTo>
                  <a:cubicBezTo>
                    <a:pt x="1923" y="648"/>
                    <a:pt x="1721" y="341"/>
                    <a:pt x="1519" y="139"/>
                  </a:cubicBezTo>
                  <a:cubicBezTo>
                    <a:pt x="1414" y="59"/>
                    <a:pt x="1374" y="0"/>
                    <a:pt x="1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3777850" y="1836075"/>
              <a:ext cx="140350" cy="117950"/>
            </a:xfrm>
            <a:custGeom>
              <a:avLst/>
              <a:gdLst/>
              <a:ahLst/>
              <a:cxnLst/>
              <a:rect l="l" t="t" r="r" b="b"/>
              <a:pathLst>
                <a:path w="5614" h="4718" extrusionOk="0">
                  <a:moveTo>
                    <a:pt x="3821" y="1"/>
                  </a:moveTo>
                  <a:cubicBezTo>
                    <a:pt x="3626" y="1"/>
                    <a:pt x="3416" y="49"/>
                    <a:pt x="3192" y="158"/>
                  </a:cubicBezTo>
                  <a:lnTo>
                    <a:pt x="3159" y="158"/>
                  </a:lnTo>
                  <a:cubicBezTo>
                    <a:pt x="3095" y="433"/>
                    <a:pt x="3022" y="667"/>
                    <a:pt x="2925" y="901"/>
                  </a:cubicBezTo>
                  <a:cubicBezTo>
                    <a:pt x="3159" y="869"/>
                    <a:pt x="3361" y="804"/>
                    <a:pt x="3563" y="634"/>
                  </a:cubicBezTo>
                  <a:cubicBezTo>
                    <a:pt x="3572" y="630"/>
                    <a:pt x="3581" y="628"/>
                    <a:pt x="3590" y="628"/>
                  </a:cubicBezTo>
                  <a:cubicBezTo>
                    <a:pt x="3645" y="628"/>
                    <a:pt x="3691" y="708"/>
                    <a:pt x="3628" y="764"/>
                  </a:cubicBezTo>
                  <a:cubicBezTo>
                    <a:pt x="3426" y="901"/>
                    <a:pt x="3159" y="1006"/>
                    <a:pt x="2893" y="1038"/>
                  </a:cubicBezTo>
                  <a:lnTo>
                    <a:pt x="2820" y="1038"/>
                  </a:lnTo>
                  <a:cubicBezTo>
                    <a:pt x="2771" y="1044"/>
                    <a:pt x="2721" y="1046"/>
                    <a:pt x="2671" y="1046"/>
                  </a:cubicBezTo>
                  <a:cubicBezTo>
                    <a:pt x="2421" y="1046"/>
                    <a:pt x="2171" y="978"/>
                    <a:pt x="1948" y="836"/>
                  </a:cubicBezTo>
                  <a:cubicBezTo>
                    <a:pt x="1916" y="804"/>
                    <a:pt x="1948" y="764"/>
                    <a:pt x="1980" y="764"/>
                  </a:cubicBezTo>
                  <a:cubicBezTo>
                    <a:pt x="2085" y="804"/>
                    <a:pt x="2150" y="836"/>
                    <a:pt x="2255" y="869"/>
                  </a:cubicBezTo>
                  <a:lnTo>
                    <a:pt x="2255" y="836"/>
                  </a:lnTo>
                  <a:cubicBezTo>
                    <a:pt x="2320" y="634"/>
                    <a:pt x="2352" y="433"/>
                    <a:pt x="2417" y="231"/>
                  </a:cubicBezTo>
                  <a:cubicBezTo>
                    <a:pt x="2216" y="143"/>
                    <a:pt x="2020" y="103"/>
                    <a:pt x="1832" y="103"/>
                  </a:cubicBezTo>
                  <a:cubicBezTo>
                    <a:pt x="794" y="103"/>
                    <a:pt x="0" y="1316"/>
                    <a:pt x="34" y="2314"/>
                  </a:cubicBezTo>
                  <a:cubicBezTo>
                    <a:pt x="99" y="3727"/>
                    <a:pt x="1205" y="4567"/>
                    <a:pt x="2522" y="4704"/>
                  </a:cubicBezTo>
                  <a:cubicBezTo>
                    <a:pt x="2672" y="4712"/>
                    <a:pt x="2824" y="4718"/>
                    <a:pt x="2977" y="4718"/>
                  </a:cubicBezTo>
                  <a:cubicBezTo>
                    <a:pt x="3470" y="4718"/>
                    <a:pt x="3965" y="4657"/>
                    <a:pt x="4403" y="4398"/>
                  </a:cubicBezTo>
                  <a:cubicBezTo>
                    <a:pt x="4944" y="4034"/>
                    <a:pt x="5316" y="3461"/>
                    <a:pt x="5412" y="2823"/>
                  </a:cubicBezTo>
                  <a:cubicBezTo>
                    <a:pt x="5613" y="1783"/>
                    <a:pt x="5000" y="1"/>
                    <a:pt x="3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3875400" y="1655950"/>
              <a:ext cx="136300" cy="41975"/>
            </a:xfrm>
            <a:custGeom>
              <a:avLst/>
              <a:gdLst/>
              <a:ahLst/>
              <a:cxnLst/>
              <a:rect l="l" t="t" r="r" b="b"/>
              <a:pathLst>
                <a:path w="5452" h="1679" extrusionOk="0">
                  <a:moveTo>
                    <a:pt x="1128" y="0"/>
                  </a:moveTo>
                  <a:cubicBezTo>
                    <a:pt x="752" y="0"/>
                    <a:pt x="374" y="32"/>
                    <a:pt x="0" y="95"/>
                  </a:cubicBezTo>
                  <a:cubicBezTo>
                    <a:pt x="1817" y="636"/>
                    <a:pt x="3634" y="1177"/>
                    <a:pt x="5451" y="1678"/>
                  </a:cubicBezTo>
                  <a:cubicBezTo>
                    <a:pt x="4283" y="562"/>
                    <a:pt x="2714"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a:extLst>
              <a:ext uri="{FF2B5EF4-FFF2-40B4-BE49-F238E27FC236}">
                <a16:creationId xmlns:a16="http://schemas.microsoft.com/office/drawing/2014/main" id="{BE50A360-4858-47E3-B4D2-E3FBF915F714}"/>
              </a:ext>
            </a:extLst>
          </p:cNvPr>
          <p:cNvSpPr txBox="1"/>
          <p:nvPr/>
        </p:nvSpPr>
        <p:spPr>
          <a:xfrm>
            <a:off x="1875919" y="461978"/>
            <a:ext cx="1890261" cy="461665"/>
          </a:xfrm>
          <a:prstGeom prst="rect">
            <a:avLst/>
          </a:prstGeom>
          <a:noFill/>
        </p:spPr>
        <p:txBody>
          <a:bodyPr wrap="none" rtlCol="0">
            <a:spAutoFit/>
          </a:bodyPr>
          <a:lstStyle/>
          <a:p>
            <a:r>
              <a:rPr lang="en-US" sz="2400" u="sng" dirty="0">
                <a:solidFill>
                  <a:srgbClr val="7030A0"/>
                </a:solidFill>
                <a:latin typeface="#9Slide01 Tieu de ngan" panose="00000800000000000000" pitchFamily="2" charset="0"/>
              </a:rPr>
              <a:t>Chia </a:t>
            </a:r>
            <a:r>
              <a:rPr lang="en-US" sz="2400" u="sng" dirty="0" err="1">
                <a:solidFill>
                  <a:srgbClr val="7030A0"/>
                </a:solidFill>
                <a:latin typeface="#9Slide01 Tieu de ngan" panose="00000800000000000000" pitchFamily="2" charset="0"/>
              </a:rPr>
              <a:t>đoạn</a:t>
            </a:r>
            <a:r>
              <a:rPr lang="en-US" sz="2400" u="sng" dirty="0">
                <a:solidFill>
                  <a:srgbClr val="7030A0"/>
                </a:solidFill>
                <a:latin typeface="#9Slide01 Tieu de ngan" panose="00000800000000000000" pitchFamily="2"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500"/>
                                        <p:tgtEl>
                                          <p:spTgt spid="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8">
                                            <p:txEl>
                                              <p:pRg st="0" end="0"/>
                                            </p:txEl>
                                          </p:spTgt>
                                        </p:tgtEl>
                                        <p:attrNameLst>
                                          <p:attrName>style.visibility</p:attrName>
                                        </p:attrNameLst>
                                      </p:cBhvr>
                                      <p:to>
                                        <p:strVal val="visible"/>
                                      </p:to>
                                    </p:set>
                                    <p:animEffect transition="in" filter="fade">
                                      <p:cBhvr>
                                        <p:cTn id="10" dur="500"/>
                                        <p:tgtEl>
                                          <p:spTgt spid="7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xEl>
                                              <p:pRg st="0" end="0"/>
                                            </p:txEl>
                                          </p:spTgt>
                                        </p:tgtEl>
                                        <p:attrNameLst>
                                          <p:attrName>style.visibility</p:attrName>
                                        </p:attrNameLst>
                                      </p:cBhvr>
                                      <p:to>
                                        <p:strVal val="visible"/>
                                      </p:to>
                                    </p:set>
                                    <p:animEffect transition="in" filter="fade">
                                      <p:cBhvr>
                                        <p:cTn id="18" dur="500"/>
                                        <p:tgtEl>
                                          <p:spTgt spid="74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42"/>
                                        </p:tgtEl>
                                        <p:attrNameLst>
                                          <p:attrName>style.visibility</p:attrName>
                                        </p:attrNameLst>
                                      </p:cBhvr>
                                      <p:to>
                                        <p:strVal val="visible"/>
                                      </p:to>
                                    </p:set>
                                    <p:animEffect transition="in" filter="fade">
                                      <p:cBhvr>
                                        <p:cTn id="23" dur="500"/>
                                        <p:tgtEl>
                                          <p:spTgt spid="7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0">
                                            <p:txEl>
                                              <p:pRg st="0" end="0"/>
                                            </p:txEl>
                                          </p:spTgt>
                                        </p:tgtEl>
                                        <p:attrNameLst>
                                          <p:attrName>style.visibility</p:attrName>
                                        </p:attrNameLst>
                                      </p:cBhvr>
                                      <p:to>
                                        <p:strVal val="visible"/>
                                      </p:to>
                                    </p:set>
                                    <p:animEffect transition="in" filter="fade">
                                      <p:cBhvr>
                                        <p:cTn id="26" dur="500"/>
                                        <p:tgtEl>
                                          <p:spTgt spid="7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p:bldP spid="740" grpId="0" build="p"/>
      <p:bldP spid="742" grpId="0"/>
      <p:bldP spid="746" grpId="0" build="p"/>
      <p:bldP spid="747" grpId="0"/>
      <p:bldP spid="74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8195" name="Google Shape;8195;p39"/>
          <p:cNvSpPr txBox="1">
            <a:spLocks noGrp="1"/>
          </p:cNvSpPr>
          <p:nvPr>
            <p:ph type="title"/>
          </p:nvPr>
        </p:nvSpPr>
        <p:spPr>
          <a:xfrm>
            <a:off x="1371600" y="153642"/>
            <a:ext cx="3071176" cy="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u="sng" dirty="0">
                <a:latin typeface="Times New Roman" panose="02020603050405020304" pitchFamily="18" charset="0"/>
                <a:cs typeface="Times New Roman" panose="02020603050405020304" pitchFamily="18" charset="0"/>
              </a:rPr>
              <a:t>Giọng đọc:</a:t>
            </a:r>
            <a:endParaRPr sz="4400" u="sng" dirty="0">
              <a:latin typeface="Times New Roman" panose="02020603050405020304" pitchFamily="18" charset="0"/>
              <a:cs typeface="Times New Roman" panose="02020603050405020304" pitchFamily="18" charset="0"/>
            </a:endParaRPr>
          </a:p>
        </p:txBody>
      </p:sp>
      <p:sp>
        <p:nvSpPr>
          <p:cNvPr id="8197" name="Google Shape;8197;p39"/>
          <p:cNvSpPr/>
          <p:nvPr/>
        </p:nvSpPr>
        <p:spPr>
          <a:xfrm>
            <a:off x="5193601" y="2833584"/>
            <a:ext cx="994123" cy="832474"/>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9"/>
          <p:cNvSpPr/>
          <p:nvPr/>
        </p:nvSpPr>
        <p:spPr>
          <a:xfrm>
            <a:off x="6241598" y="2670042"/>
            <a:ext cx="994123" cy="830636"/>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9"/>
          <p:cNvSpPr/>
          <p:nvPr/>
        </p:nvSpPr>
        <p:spPr>
          <a:xfrm>
            <a:off x="6704268" y="3726272"/>
            <a:ext cx="2333768" cy="1474557"/>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9"/>
          <p:cNvSpPr/>
          <p:nvPr/>
        </p:nvSpPr>
        <p:spPr>
          <a:xfrm>
            <a:off x="7152956" y="3871321"/>
            <a:ext cx="564378" cy="450633"/>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9"/>
          <p:cNvSpPr/>
          <p:nvPr/>
        </p:nvSpPr>
        <p:spPr>
          <a:xfrm>
            <a:off x="5697157" y="4894185"/>
            <a:ext cx="1213368" cy="304804"/>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9"/>
          <p:cNvSpPr/>
          <p:nvPr/>
        </p:nvSpPr>
        <p:spPr>
          <a:xfrm>
            <a:off x="5186192" y="2530730"/>
            <a:ext cx="1404761" cy="1046149"/>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9"/>
          <p:cNvSpPr/>
          <p:nvPr/>
        </p:nvSpPr>
        <p:spPr>
          <a:xfrm>
            <a:off x="5230810" y="2586433"/>
            <a:ext cx="1360144" cy="877092"/>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9"/>
          <p:cNvSpPr/>
          <p:nvPr/>
        </p:nvSpPr>
        <p:spPr>
          <a:xfrm>
            <a:off x="5825385" y="2183258"/>
            <a:ext cx="1402867" cy="1046149"/>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9"/>
          <p:cNvSpPr/>
          <p:nvPr/>
        </p:nvSpPr>
        <p:spPr>
          <a:xfrm>
            <a:off x="6689395" y="2670042"/>
            <a:ext cx="538866" cy="544492"/>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9"/>
          <p:cNvSpPr/>
          <p:nvPr/>
        </p:nvSpPr>
        <p:spPr>
          <a:xfrm>
            <a:off x="5604244" y="4141422"/>
            <a:ext cx="585378" cy="441999"/>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9"/>
          <p:cNvSpPr/>
          <p:nvPr/>
        </p:nvSpPr>
        <p:spPr>
          <a:xfrm>
            <a:off x="5604244" y="4147215"/>
            <a:ext cx="520317" cy="392146"/>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9"/>
          <p:cNvSpPr/>
          <p:nvPr/>
        </p:nvSpPr>
        <p:spPr>
          <a:xfrm>
            <a:off x="5782661" y="4223416"/>
            <a:ext cx="637348" cy="572343"/>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39"/>
          <p:cNvSpPr/>
          <p:nvPr/>
        </p:nvSpPr>
        <p:spPr>
          <a:xfrm>
            <a:off x="5795640" y="4223416"/>
            <a:ext cx="353098" cy="211892"/>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39"/>
          <p:cNvSpPr/>
          <p:nvPr/>
        </p:nvSpPr>
        <p:spPr>
          <a:xfrm>
            <a:off x="5303224" y="3851937"/>
            <a:ext cx="864113" cy="651942"/>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9"/>
          <p:cNvSpPr/>
          <p:nvPr/>
        </p:nvSpPr>
        <p:spPr>
          <a:xfrm>
            <a:off x="5723170" y="3955877"/>
            <a:ext cx="455312" cy="546330"/>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9"/>
          <p:cNvSpPr/>
          <p:nvPr/>
        </p:nvSpPr>
        <p:spPr>
          <a:xfrm>
            <a:off x="5305118" y="3864804"/>
            <a:ext cx="384681" cy="587216"/>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9"/>
          <p:cNvSpPr/>
          <p:nvPr/>
        </p:nvSpPr>
        <p:spPr>
          <a:xfrm>
            <a:off x="5507655" y="3911260"/>
            <a:ext cx="243476" cy="187717"/>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9"/>
          <p:cNvSpPr/>
          <p:nvPr/>
        </p:nvSpPr>
        <p:spPr>
          <a:xfrm>
            <a:off x="5988873" y="3073272"/>
            <a:ext cx="1447485" cy="2125719"/>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9"/>
          <p:cNvSpPr/>
          <p:nvPr/>
        </p:nvSpPr>
        <p:spPr>
          <a:xfrm>
            <a:off x="6529583" y="3134600"/>
            <a:ext cx="904943" cy="206439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9"/>
          <p:cNvSpPr/>
          <p:nvPr/>
        </p:nvSpPr>
        <p:spPr>
          <a:xfrm>
            <a:off x="5988873" y="3073272"/>
            <a:ext cx="752596" cy="464559"/>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9"/>
          <p:cNvSpPr/>
          <p:nvPr/>
        </p:nvSpPr>
        <p:spPr>
          <a:xfrm>
            <a:off x="5095118" y="1784596"/>
            <a:ext cx="2050799" cy="1610192"/>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39"/>
          <p:cNvSpPr/>
          <p:nvPr/>
        </p:nvSpPr>
        <p:spPr>
          <a:xfrm>
            <a:off x="6817624" y="2493521"/>
            <a:ext cx="102214" cy="371703"/>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39"/>
          <p:cNvSpPr/>
          <p:nvPr/>
        </p:nvSpPr>
        <p:spPr>
          <a:xfrm>
            <a:off x="5810512" y="2503436"/>
            <a:ext cx="1335412" cy="889458"/>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9"/>
          <p:cNvSpPr/>
          <p:nvPr/>
        </p:nvSpPr>
        <p:spPr>
          <a:xfrm>
            <a:off x="5095118" y="1785598"/>
            <a:ext cx="1064753" cy="1555270"/>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39"/>
          <p:cNvSpPr/>
          <p:nvPr/>
        </p:nvSpPr>
        <p:spPr>
          <a:xfrm>
            <a:off x="6925353" y="3322262"/>
            <a:ext cx="793482" cy="631778"/>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39"/>
          <p:cNvSpPr/>
          <p:nvPr/>
        </p:nvSpPr>
        <p:spPr>
          <a:xfrm>
            <a:off x="6981112" y="3457897"/>
            <a:ext cx="709817" cy="447848"/>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9"/>
          <p:cNvSpPr/>
          <p:nvPr/>
        </p:nvSpPr>
        <p:spPr>
          <a:xfrm>
            <a:off x="7038709" y="3658538"/>
            <a:ext cx="213730" cy="600250"/>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9"/>
          <p:cNvSpPr/>
          <p:nvPr/>
        </p:nvSpPr>
        <p:spPr>
          <a:xfrm>
            <a:off x="6897502" y="3234920"/>
            <a:ext cx="793426" cy="631778"/>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9"/>
          <p:cNvSpPr/>
          <p:nvPr/>
        </p:nvSpPr>
        <p:spPr>
          <a:xfrm>
            <a:off x="6923515" y="3338973"/>
            <a:ext cx="767413" cy="527725"/>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9"/>
          <p:cNvSpPr/>
          <p:nvPr/>
        </p:nvSpPr>
        <p:spPr>
          <a:xfrm>
            <a:off x="6200712" y="3727330"/>
            <a:ext cx="252722" cy="1471660"/>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9"/>
          <p:cNvSpPr/>
          <p:nvPr/>
        </p:nvSpPr>
        <p:spPr>
          <a:xfrm>
            <a:off x="5927544" y="1531038"/>
            <a:ext cx="1778247" cy="1061021"/>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9"/>
          <p:cNvSpPr/>
          <p:nvPr/>
        </p:nvSpPr>
        <p:spPr>
          <a:xfrm>
            <a:off x="6241598" y="1670406"/>
            <a:ext cx="1421472" cy="795320"/>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9"/>
          <p:cNvSpPr/>
          <p:nvPr/>
        </p:nvSpPr>
        <p:spPr>
          <a:xfrm>
            <a:off x="6689395" y="1885974"/>
            <a:ext cx="1464196" cy="845453"/>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39"/>
          <p:cNvSpPr/>
          <p:nvPr/>
        </p:nvSpPr>
        <p:spPr>
          <a:xfrm>
            <a:off x="7335996" y="2283578"/>
            <a:ext cx="628101" cy="447848"/>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39"/>
          <p:cNvSpPr/>
          <p:nvPr/>
        </p:nvSpPr>
        <p:spPr>
          <a:xfrm>
            <a:off x="7111179" y="2036482"/>
            <a:ext cx="533296" cy="364239"/>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9"/>
          <p:cNvSpPr/>
          <p:nvPr/>
        </p:nvSpPr>
        <p:spPr>
          <a:xfrm>
            <a:off x="5119293" y="22281"/>
            <a:ext cx="4024673" cy="2045674"/>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9"/>
          <p:cNvSpPr/>
          <p:nvPr/>
        </p:nvSpPr>
        <p:spPr>
          <a:xfrm>
            <a:off x="5435185" y="280574"/>
            <a:ext cx="3708784" cy="1506975"/>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9"/>
          <p:cNvSpPr/>
          <p:nvPr/>
        </p:nvSpPr>
        <p:spPr>
          <a:xfrm>
            <a:off x="8573496" y="785962"/>
            <a:ext cx="570505" cy="1205959"/>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9"/>
          <p:cNvSpPr/>
          <p:nvPr/>
        </p:nvSpPr>
        <p:spPr>
          <a:xfrm>
            <a:off x="8573496" y="830580"/>
            <a:ext cx="570505" cy="1040578"/>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9"/>
          <p:cNvSpPr/>
          <p:nvPr/>
        </p:nvSpPr>
        <p:spPr>
          <a:xfrm>
            <a:off x="7512519" y="748809"/>
            <a:ext cx="1631471" cy="445519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9"/>
          <p:cNvSpPr/>
          <p:nvPr/>
        </p:nvSpPr>
        <p:spPr>
          <a:xfrm>
            <a:off x="7650050" y="1571924"/>
            <a:ext cx="661523" cy="3628906"/>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9"/>
          <p:cNvSpPr/>
          <p:nvPr/>
        </p:nvSpPr>
        <p:spPr>
          <a:xfrm>
            <a:off x="7512519" y="748809"/>
            <a:ext cx="1631471" cy="1995653"/>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9"/>
          <p:cNvSpPr/>
          <p:nvPr/>
        </p:nvSpPr>
        <p:spPr>
          <a:xfrm>
            <a:off x="7765244" y="0"/>
            <a:ext cx="1378748" cy="665255"/>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9"/>
          <p:cNvSpPr/>
          <p:nvPr/>
        </p:nvSpPr>
        <p:spPr>
          <a:xfrm>
            <a:off x="4812703" y="0"/>
            <a:ext cx="4039545" cy="1271075"/>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9"/>
          <p:cNvSpPr/>
          <p:nvPr/>
        </p:nvSpPr>
        <p:spPr>
          <a:xfrm>
            <a:off x="8854072" y="564879"/>
            <a:ext cx="289932" cy="700515"/>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9"/>
          <p:cNvSpPr/>
          <p:nvPr/>
        </p:nvSpPr>
        <p:spPr>
          <a:xfrm>
            <a:off x="5817921" y="1386156"/>
            <a:ext cx="1787549" cy="102013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9"/>
          <p:cNvSpPr/>
          <p:nvPr/>
        </p:nvSpPr>
        <p:spPr>
          <a:xfrm>
            <a:off x="7414036" y="3610244"/>
            <a:ext cx="1549699" cy="852917"/>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9"/>
          <p:cNvSpPr/>
          <p:nvPr/>
        </p:nvSpPr>
        <p:spPr>
          <a:xfrm>
            <a:off x="8458302" y="3864804"/>
            <a:ext cx="503606" cy="564935"/>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9"/>
          <p:cNvSpPr/>
          <p:nvPr/>
        </p:nvSpPr>
        <p:spPr>
          <a:xfrm>
            <a:off x="7783793" y="2909730"/>
            <a:ext cx="1360199" cy="1633309"/>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9"/>
          <p:cNvSpPr/>
          <p:nvPr/>
        </p:nvSpPr>
        <p:spPr>
          <a:xfrm>
            <a:off x="8632987" y="3229350"/>
            <a:ext cx="511015" cy="988552"/>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9"/>
          <p:cNvSpPr/>
          <p:nvPr/>
        </p:nvSpPr>
        <p:spPr>
          <a:xfrm>
            <a:off x="6377235" y="3968912"/>
            <a:ext cx="2766743" cy="1230078"/>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9"/>
          <p:cNvSpPr/>
          <p:nvPr/>
        </p:nvSpPr>
        <p:spPr>
          <a:xfrm>
            <a:off x="4812703" y="0"/>
            <a:ext cx="3760810" cy="1271075"/>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9"/>
          <p:cNvSpPr/>
          <p:nvPr/>
        </p:nvSpPr>
        <p:spPr>
          <a:xfrm>
            <a:off x="8854072" y="564879"/>
            <a:ext cx="289932" cy="700515"/>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9"/>
          <p:cNvSpPr/>
          <p:nvPr/>
        </p:nvSpPr>
        <p:spPr>
          <a:xfrm>
            <a:off x="5476350" y="215513"/>
            <a:ext cx="674223" cy="335218"/>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9"/>
          <p:cNvSpPr/>
          <p:nvPr/>
        </p:nvSpPr>
        <p:spPr>
          <a:xfrm>
            <a:off x="8720273" y="0"/>
            <a:ext cx="132015" cy="432976"/>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39"/>
          <p:cNvSpPr/>
          <p:nvPr/>
        </p:nvSpPr>
        <p:spPr>
          <a:xfrm>
            <a:off x="5817921" y="1386156"/>
            <a:ext cx="1337918" cy="94950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39"/>
          <p:cNvSpPr/>
          <p:nvPr/>
        </p:nvSpPr>
        <p:spPr>
          <a:xfrm>
            <a:off x="5240057" y="2530730"/>
            <a:ext cx="371703" cy="542598"/>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9"/>
          <p:cNvSpPr/>
          <p:nvPr/>
        </p:nvSpPr>
        <p:spPr>
          <a:xfrm>
            <a:off x="6665220" y="1746607"/>
            <a:ext cx="940258" cy="628101"/>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9"/>
          <p:cNvSpPr/>
          <p:nvPr/>
        </p:nvSpPr>
        <p:spPr>
          <a:xfrm>
            <a:off x="6901234" y="3234920"/>
            <a:ext cx="444116" cy="284361"/>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9"/>
          <p:cNvSpPr/>
          <p:nvPr/>
        </p:nvSpPr>
        <p:spPr>
          <a:xfrm>
            <a:off x="7508787" y="4583867"/>
            <a:ext cx="1635203" cy="615123"/>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9"/>
          <p:cNvSpPr/>
          <p:nvPr/>
        </p:nvSpPr>
        <p:spPr>
          <a:xfrm>
            <a:off x="7726196" y="3969469"/>
            <a:ext cx="1417796" cy="785405"/>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9"/>
          <p:cNvSpPr/>
          <p:nvPr/>
        </p:nvSpPr>
        <p:spPr>
          <a:xfrm>
            <a:off x="6379073" y="4765958"/>
            <a:ext cx="1131652" cy="433031"/>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1: </a:t>
            </a:r>
          </a:p>
        </p:txBody>
      </p:sp>
      <p:sp>
        <p:nvSpPr>
          <p:cNvPr id="68" name="Hộp Văn bản 16">
            <a:extLst>
              <a:ext uri="{FF2B5EF4-FFF2-40B4-BE49-F238E27FC236}">
                <a16:creationId xmlns:a16="http://schemas.microsoft.com/office/drawing/2014/main" id="{D901176D-CE25-9DDB-3918-BA5C23414F82}"/>
              </a:ext>
            </a:extLst>
          </p:cNvPr>
          <p:cNvSpPr txBox="1"/>
          <p:nvPr/>
        </p:nvSpPr>
        <p:spPr>
          <a:xfrm>
            <a:off x="246884" y="1684985"/>
            <a:ext cx="5064719" cy="2308324"/>
          </a:xfrm>
          <a:prstGeom prst="rect">
            <a:avLst/>
          </a:prstGeom>
          <a:noFill/>
        </p:spPr>
        <p:txBody>
          <a:bodyPr wrap="square">
            <a:spAutoFit/>
          </a:bodyPr>
          <a:lstStyle/>
          <a:p>
            <a:pPr algn="just"/>
            <a:r>
              <a:rPr lang="vi-VN" sz="3600" kern="0" dirty="0">
                <a:effectLst/>
                <a:latin typeface="Times New Roman" panose="02020603050405020304" pitchFamily="18" charset="0"/>
                <a:ea typeface="Calibri" panose="020F0502020204030204" pitchFamily="34" charset="0"/>
              </a:rPr>
              <a:t>Đọc với giọng kể thong thả; thể hiện thái độ của các nhân vật cho phù hợp với diễn biến câu chuyện.</a:t>
            </a:r>
            <a:endParaRPr lang="vi-VN" sz="3600" dirty="0"/>
          </a:p>
        </p:txBody>
      </p:sp>
    </p:spTree>
    <p:extLst>
      <p:ext uri="{BB962C8B-B14F-4D97-AF65-F5344CB8AC3E}">
        <p14:creationId xmlns:p14="http://schemas.microsoft.com/office/powerpoint/2010/main" val="2703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67" grpId="0"/>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943600" cy="2677656"/>
          </a:xfrm>
          <a:prstGeom prst="rect">
            <a:avLst/>
          </a:prstGeom>
          <a:noFill/>
        </p:spPr>
        <p:txBody>
          <a:bodyPr wrap="square">
            <a:spAutoFit/>
          </a:bodyPr>
          <a:lstStyle/>
          <a:p>
            <a:pPr algn="just"/>
            <a:r>
              <a:rPr lang="vi-VN" sz="2400" dirty="0">
                <a:latin typeface="Times New Roman" panose="02020603050405020304" pitchFamily="18" charset="0"/>
                <a:ea typeface="Calibri" panose="020F0502020204030204" pitchFamily="34" charset="0"/>
              </a:rPr>
              <a:t>G</a:t>
            </a:r>
            <a:r>
              <a:rPr lang="vi-VN" sz="2400" kern="0" dirty="0">
                <a:effectLst/>
                <a:latin typeface="Times New Roman" panose="02020603050405020304" pitchFamily="18" charset="0"/>
                <a:ea typeface="Calibri" panose="020F0502020204030204" pitchFamily="34" charset="0"/>
              </a:rPr>
              <a:t>iọng đọc lúc đầu thong thả, sau đó gấp gáp </a:t>
            </a:r>
            <a:r>
              <a:rPr lang="vi-VN" sz="2400" dirty="0">
                <a:latin typeface="Times New Roman" panose="02020603050405020304" pitchFamily="18" charset="0"/>
                <a:ea typeface="Calibri" panose="020F0502020204030204" pitchFamily="34" charset="0"/>
              </a:rPr>
              <a:t>vội vã, nhấn giọng và ngắt nghỉ hơi đúng phù hợp với lời nói của nhân vật.</a:t>
            </a:r>
          </a:p>
          <a:p>
            <a:pPr algn="just"/>
            <a:r>
              <a:rPr lang="vi-VN" sz="2400" i="1" dirty="0">
                <a:latin typeface="Times New Roman" panose="02020603050405020304" pitchFamily="18" charset="0"/>
              </a:rPr>
              <a:t>Xung quanh </a:t>
            </a:r>
            <a:r>
              <a:rPr lang="vi-VN" sz="2400" b="1" i="1" dirty="0">
                <a:latin typeface="Times New Roman" panose="02020603050405020304" pitchFamily="18" charset="0"/>
              </a:rPr>
              <a:t>rộ lên </a:t>
            </a:r>
            <a:r>
              <a:rPr lang="vi-VN" sz="2400" i="1" dirty="0">
                <a:latin typeface="Times New Roman" panose="02020603050405020304" pitchFamily="18" charset="0"/>
              </a:rPr>
              <a:t>tiếng bàn tán://Một cái hạt </a:t>
            </a:r>
            <a:r>
              <a:rPr lang="vi-VN" sz="2400" b="1" i="1" dirty="0">
                <a:latin typeface="Times New Roman" panose="02020603050405020304" pitchFamily="18" charset="0"/>
              </a:rPr>
              <a:t>nấu chín </a:t>
            </a:r>
            <a:r>
              <a:rPr lang="vi-VN" sz="2400" i="1" dirty="0">
                <a:latin typeface="Times New Roman" panose="02020603050405020304" pitchFamily="18" charset="0"/>
              </a:rPr>
              <a:t>/ còn mọc mầm / thì </a:t>
            </a:r>
            <a:r>
              <a:rPr lang="vi-VN" sz="2400" b="1" i="1" dirty="0">
                <a:latin typeface="Times New Roman" panose="02020603050405020304" pitchFamily="18" charset="0"/>
              </a:rPr>
              <a:t>một con gà luộc/ vẫn có thể đẻ trứng</a:t>
            </a:r>
            <a:r>
              <a:rPr lang="vi-VN" sz="2400" i="1" dirty="0">
                <a:latin typeface="Times New Roman" panose="02020603050405020304" pitchFamily="18" charset="0"/>
              </a:rPr>
              <a:t>!</a:t>
            </a:r>
          </a:p>
          <a:p>
            <a:pPr algn="just"/>
            <a:r>
              <a:rPr lang="vi-VN" sz="2400" i="1" dirty="0">
                <a:latin typeface="Times New Roman" panose="02020603050405020304" pitchFamily="18" charset="0"/>
              </a:rPr>
              <a:t>- Nó </a:t>
            </a:r>
            <a:r>
              <a:rPr lang="vi-VN" sz="2400" b="1" i="1" dirty="0">
                <a:latin typeface="Times New Roman" panose="02020603050405020304" pitchFamily="18" charset="0"/>
              </a:rPr>
              <a:t>chỉ chưa nảy mầm </a:t>
            </a:r>
            <a:r>
              <a:rPr lang="vi-VN" sz="2400" i="1" dirty="0">
                <a:latin typeface="Times New Roman" panose="02020603050405020304" pitchFamily="18" charset="0"/>
              </a:rPr>
              <a:t>thôi.// -  Loan cãi.</a:t>
            </a:r>
            <a:endParaRPr lang="vi-VN" sz="2400" i="1"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3810000" y="1029995"/>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2: </a:t>
            </a:r>
          </a:p>
        </p:txBody>
      </p:sp>
      <p:pic>
        <p:nvPicPr>
          <p:cNvPr id="5"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3181350"/>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343150" y="1756695"/>
            <a:ext cx="4927060" cy="1569660"/>
          </a:xfrm>
          <a:prstGeom prst="rect">
            <a:avLst/>
          </a:prstGeom>
          <a:noFill/>
        </p:spPr>
        <p:txBody>
          <a:bodyPr wrap="square">
            <a:spAutoFit/>
          </a:bodyPr>
          <a:lstStyle/>
          <a:p>
            <a:pPr algn="just"/>
            <a:r>
              <a:rPr lang="vi-VN" sz="3200" dirty="0">
                <a:latin typeface="Times New Roman" panose="02020603050405020304" pitchFamily="18" charset="0"/>
                <a:ea typeface="Calibri" panose="020F0502020204030204" pitchFamily="34" charset="0"/>
              </a:rPr>
              <a:t>Giọng đọc từ tốn, nhẹ nhàng của cô giáo giải thích cho cả lớp hiểu.</a:t>
            </a:r>
            <a:endParaRPr lang="vi-VN" sz="32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4305300" y="1067089"/>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3: </a:t>
            </a:r>
          </a:p>
        </p:txBody>
      </p:sp>
      <p:pic>
        <p:nvPicPr>
          <p:cNvPr id="5"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l="14815" t="20741" r="14074" b="29081"/>
          <a:stretch/>
        </p:blipFill>
        <p:spPr bwMode="auto">
          <a:xfrm>
            <a:off x="228600" y="3257550"/>
            <a:ext cx="2375731"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5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1782">
            <a:off x="6342601" y="431002"/>
            <a:ext cx="409440" cy="417264"/>
          </a:xfrm>
          <a:custGeom>
            <a:avLst/>
            <a:gdLst/>
            <a:ahLst/>
            <a:cxnLst/>
            <a:rect l="l" t="t" r="r" b="b"/>
            <a:pathLst>
              <a:path w="818880" h="834527">
                <a:moveTo>
                  <a:pt x="0" y="0"/>
                </a:moveTo>
                <a:lnTo>
                  <a:pt x="818879" y="0"/>
                </a:lnTo>
                <a:lnTo>
                  <a:pt x="818879" y="834527"/>
                </a:lnTo>
                <a:lnTo>
                  <a:pt x="0" y="834527"/>
                </a:lnTo>
                <a:lnTo>
                  <a:pt x="0" y="0"/>
                </a:lnTo>
                <a:close/>
              </a:path>
            </a:pathLst>
          </a:custGeom>
          <a:blipFill>
            <a:blip r:embed="rId2"/>
            <a:stretch>
              <a:fillRect/>
            </a:stretch>
          </a:blipFill>
        </p:spPr>
      </p:sp>
      <p:sp>
        <p:nvSpPr>
          <p:cNvPr id="3" name="Freeform 3"/>
          <p:cNvSpPr/>
          <p:nvPr/>
        </p:nvSpPr>
        <p:spPr>
          <a:xfrm>
            <a:off x="-84519" y="1692973"/>
            <a:ext cx="9144000" cy="5070764"/>
          </a:xfrm>
          <a:custGeom>
            <a:avLst/>
            <a:gdLst/>
            <a:ahLst/>
            <a:cxnLst/>
            <a:rect l="l" t="t" r="r" b="b"/>
            <a:pathLst>
              <a:path w="18288000" h="10141527">
                <a:moveTo>
                  <a:pt x="0" y="0"/>
                </a:moveTo>
                <a:lnTo>
                  <a:pt x="18288000" y="0"/>
                </a:lnTo>
                <a:lnTo>
                  <a:pt x="18288000" y="10141527"/>
                </a:lnTo>
                <a:lnTo>
                  <a:pt x="0" y="101415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700000" flipH="1" flipV="1">
            <a:off x="7851559" y="3363574"/>
            <a:ext cx="444447" cy="1150670"/>
          </a:xfrm>
          <a:custGeom>
            <a:avLst/>
            <a:gdLst/>
            <a:ahLst/>
            <a:cxnLst/>
            <a:rect l="l" t="t" r="r" b="b"/>
            <a:pathLst>
              <a:path w="888893" h="2301340">
                <a:moveTo>
                  <a:pt x="888893" y="2301340"/>
                </a:moveTo>
                <a:lnTo>
                  <a:pt x="0" y="2301340"/>
                </a:lnTo>
                <a:lnTo>
                  <a:pt x="0" y="0"/>
                </a:lnTo>
                <a:lnTo>
                  <a:pt x="888893" y="0"/>
                </a:lnTo>
                <a:lnTo>
                  <a:pt x="888893" y="230134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6869805" y="0"/>
            <a:ext cx="990752" cy="744303"/>
          </a:xfrm>
          <a:custGeom>
            <a:avLst/>
            <a:gdLst/>
            <a:ahLst/>
            <a:cxnLst/>
            <a:rect l="l" t="t" r="r" b="b"/>
            <a:pathLst>
              <a:path w="1981504" h="1488605">
                <a:moveTo>
                  <a:pt x="0" y="0"/>
                </a:moveTo>
                <a:lnTo>
                  <a:pt x="1981504" y="0"/>
                </a:lnTo>
                <a:lnTo>
                  <a:pt x="1981504" y="1488605"/>
                </a:lnTo>
                <a:lnTo>
                  <a:pt x="0" y="148860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621135" y="3877047"/>
            <a:ext cx="779680" cy="779680"/>
          </a:xfrm>
          <a:custGeom>
            <a:avLst/>
            <a:gdLst/>
            <a:ahLst/>
            <a:cxnLst/>
            <a:rect l="l" t="t" r="r" b="b"/>
            <a:pathLst>
              <a:path w="1559359" h="1559359">
                <a:moveTo>
                  <a:pt x="0" y="0"/>
                </a:moveTo>
                <a:lnTo>
                  <a:pt x="1559359" y="0"/>
                </a:lnTo>
                <a:lnTo>
                  <a:pt x="1559359" y="1559359"/>
                </a:lnTo>
                <a:lnTo>
                  <a:pt x="0" y="155935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6547320" y="3380536"/>
            <a:ext cx="1325236" cy="1367985"/>
          </a:xfrm>
          <a:custGeom>
            <a:avLst/>
            <a:gdLst/>
            <a:ahLst/>
            <a:cxnLst/>
            <a:rect l="l" t="t" r="r" b="b"/>
            <a:pathLst>
              <a:path w="2650471" h="2735970">
                <a:moveTo>
                  <a:pt x="0" y="0"/>
                </a:moveTo>
                <a:lnTo>
                  <a:pt x="2650472" y="0"/>
                </a:lnTo>
                <a:lnTo>
                  <a:pt x="2650472" y="2735971"/>
                </a:lnTo>
                <a:lnTo>
                  <a:pt x="0" y="273597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7464170" y="682440"/>
            <a:ext cx="1679831" cy="3194607"/>
          </a:xfrm>
          <a:custGeom>
            <a:avLst/>
            <a:gdLst/>
            <a:ahLst/>
            <a:cxnLst/>
            <a:rect l="l" t="t" r="r" b="b"/>
            <a:pathLst>
              <a:path w="3359661" h="6389214">
                <a:moveTo>
                  <a:pt x="0" y="0"/>
                </a:moveTo>
                <a:lnTo>
                  <a:pt x="3359661" y="0"/>
                </a:lnTo>
                <a:lnTo>
                  <a:pt x="3359661" y="6389214"/>
                </a:lnTo>
                <a:lnTo>
                  <a:pt x="0" y="6389214"/>
                </a:lnTo>
                <a:lnTo>
                  <a:pt x="0" y="0"/>
                </a:lnTo>
                <a:close/>
              </a:path>
            </a:pathLst>
          </a:custGeom>
          <a:blipFill>
            <a:blip r:embed="rId13"/>
            <a:stretch>
              <a:fillRect/>
            </a:stretch>
          </a:blipFill>
        </p:spPr>
      </p:sp>
      <p:sp>
        <p:nvSpPr>
          <p:cNvPr id="9" name="Freeform 9"/>
          <p:cNvSpPr/>
          <p:nvPr/>
        </p:nvSpPr>
        <p:spPr>
          <a:xfrm>
            <a:off x="377622" y="1788851"/>
            <a:ext cx="1621135" cy="2759378"/>
          </a:xfrm>
          <a:custGeom>
            <a:avLst/>
            <a:gdLst/>
            <a:ahLst/>
            <a:cxnLst/>
            <a:rect l="l" t="t" r="r" b="b"/>
            <a:pathLst>
              <a:path w="3242269" h="5518755">
                <a:moveTo>
                  <a:pt x="0" y="0"/>
                </a:moveTo>
                <a:lnTo>
                  <a:pt x="3242268" y="0"/>
                </a:lnTo>
                <a:lnTo>
                  <a:pt x="3242268" y="5518756"/>
                </a:lnTo>
                <a:lnTo>
                  <a:pt x="0" y="5518756"/>
                </a:lnTo>
                <a:lnTo>
                  <a:pt x="0" y="0"/>
                </a:lnTo>
                <a:close/>
              </a:path>
            </a:pathLst>
          </a:custGeom>
          <a:blipFill>
            <a:blip r:embed="rId14"/>
            <a:stretch>
              <a:fillRect/>
            </a:stretch>
          </a:blipFill>
        </p:spPr>
      </p:sp>
      <p:sp>
        <p:nvSpPr>
          <p:cNvPr id="10" name="Freeform 10"/>
          <p:cNvSpPr/>
          <p:nvPr/>
        </p:nvSpPr>
        <p:spPr>
          <a:xfrm rot="-2331782">
            <a:off x="573570" y="1155368"/>
            <a:ext cx="463852" cy="472715"/>
          </a:xfrm>
          <a:custGeom>
            <a:avLst/>
            <a:gdLst/>
            <a:ahLst/>
            <a:cxnLst/>
            <a:rect l="l" t="t" r="r" b="b"/>
            <a:pathLst>
              <a:path w="927703" h="945430">
                <a:moveTo>
                  <a:pt x="0" y="0"/>
                </a:moveTo>
                <a:lnTo>
                  <a:pt x="927703" y="0"/>
                </a:lnTo>
                <a:lnTo>
                  <a:pt x="927703" y="945430"/>
                </a:lnTo>
                <a:lnTo>
                  <a:pt x="0" y="945430"/>
                </a:lnTo>
                <a:lnTo>
                  <a:pt x="0" y="0"/>
                </a:lnTo>
                <a:close/>
              </a:path>
            </a:pathLst>
          </a:custGeom>
          <a:blipFill>
            <a:blip r:embed="rId2"/>
            <a:stretch>
              <a:fillRect/>
            </a:stretch>
          </a:blipFill>
        </p:spPr>
      </p:sp>
      <p:sp>
        <p:nvSpPr>
          <p:cNvPr id="11" name="TextBox 11"/>
          <p:cNvSpPr txBox="1"/>
          <p:nvPr/>
        </p:nvSpPr>
        <p:spPr>
          <a:xfrm>
            <a:off x="1419761" y="2772058"/>
            <a:ext cx="6440796" cy="561692"/>
          </a:xfrm>
          <a:prstGeom prst="rect">
            <a:avLst/>
          </a:prstGeom>
        </p:spPr>
        <p:txBody>
          <a:bodyPr wrap="square" lIns="0" tIns="0" rIns="0" bIns="0" rtlCol="0" anchor="t">
            <a:spAutoFit/>
          </a:bodyPr>
          <a:lstStyle/>
          <a:p>
            <a:pPr algn="ctr">
              <a:lnSpc>
                <a:spcPts val="4179"/>
              </a:lnSpc>
            </a:pPr>
            <a:r>
              <a:rPr lang="en-US" sz="5400" b="1" dirty="0">
                <a:solidFill>
                  <a:srgbClr val="FF3131"/>
                </a:solidFill>
                <a:latin typeface="Bungee"/>
                <a:ea typeface="Bungee"/>
                <a:cs typeface="Bungee"/>
                <a:sym typeface="Bungee"/>
              </a:rPr>
              <a:t>LẬT MẢNH GHÉP</a:t>
            </a:r>
          </a:p>
        </p:txBody>
      </p:sp>
      <p:grpSp>
        <p:nvGrpSpPr>
          <p:cNvPr id="12" name="Group 12"/>
          <p:cNvGrpSpPr/>
          <p:nvPr/>
        </p:nvGrpSpPr>
        <p:grpSpPr>
          <a:xfrm>
            <a:off x="3173632" y="687011"/>
            <a:ext cx="3940128" cy="661472"/>
            <a:chOff x="0" y="0"/>
            <a:chExt cx="2459509" cy="412904"/>
          </a:xfrm>
        </p:grpSpPr>
        <p:sp>
          <p:nvSpPr>
            <p:cNvPr id="13" name="Freeform 13"/>
            <p:cNvSpPr/>
            <p:nvPr/>
          </p:nvSpPr>
          <p:spPr>
            <a:xfrm>
              <a:off x="0" y="0"/>
              <a:ext cx="2459509" cy="412904"/>
            </a:xfrm>
            <a:custGeom>
              <a:avLst/>
              <a:gdLst/>
              <a:ahLst/>
              <a:cxnLst/>
              <a:rect l="l" t="t" r="r" b="b"/>
              <a:pathLst>
                <a:path w="2459509" h="412904">
                  <a:moveTo>
                    <a:pt x="2256309" y="0"/>
                  </a:moveTo>
                  <a:cubicBezTo>
                    <a:pt x="2368533" y="0"/>
                    <a:pt x="2459509" y="92432"/>
                    <a:pt x="2459509" y="206452"/>
                  </a:cubicBezTo>
                  <a:cubicBezTo>
                    <a:pt x="2459509" y="320472"/>
                    <a:pt x="2368533" y="412904"/>
                    <a:pt x="2256309"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4" name="TextBox 14"/>
            <p:cNvSpPr txBox="1"/>
            <p:nvPr/>
          </p:nvSpPr>
          <p:spPr>
            <a:xfrm>
              <a:off x="0" y="0"/>
              <a:ext cx="2459509" cy="412904"/>
            </a:xfrm>
            <a:prstGeom prst="rect">
              <a:avLst/>
            </a:prstGeom>
          </p:spPr>
          <p:txBody>
            <a:bodyPr lIns="53247" tIns="53247" rIns="53247" bIns="53247" rtlCol="0" anchor="ctr"/>
            <a:lstStyle/>
            <a:p>
              <a:pPr algn="ctr">
                <a:lnSpc>
                  <a:spcPts val="1453"/>
                </a:lnSpc>
              </a:pPr>
              <a:endParaRPr sz="700"/>
            </a:p>
          </p:txBody>
        </p:sp>
      </p:grpSp>
      <p:grpSp>
        <p:nvGrpSpPr>
          <p:cNvPr id="15" name="Group 15"/>
          <p:cNvGrpSpPr/>
          <p:nvPr/>
        </p:nvGrpSpPr>
        <p:grpSpPr>
          <a:xfrm>
            <a:off x="1621135" y="-120407"/>
            <a:ext cx="5477166" cy="1468889"/>
            <a:chOff x="0" y="263112"/>
            <a:chExt cx="14605775" cy="3917037"/>
          </a:xfrm>
        </p:grpSpPr>
        <p:sp>
          <p:nvSpPr>
            <p:cNvPr id="16" name="TextBox 16"/>
            <p:cNvSpPr txBox="1"/>
            <p:nvPr/>
          </p:nvSpPr>
          <p:spPr>
            <a:xfrm>
              <a:off x="4597717" y="2651602"/>
              <a:ext cx="10008058" cy="1299501"/>
            </a:xfrm>
            <a:prstGeom prst="rect">
              <a:avLst/>
            </a:prstGeom>
          </p:spPr>
          <p:txBody>
            <a:bodyPr lIns="0" tIns="0" rIns="0" bIns="0" rtlCol="0" anchor="t">
              <a:spAutoFit/>
            </a:bodyPr>
            <a:lstStyle/>
            <a:p>
              <a:pPr algn="ctr">
                <a:lnSpc>
                  <a:spcPts val="3840"/>
                </a:lnSpc>
              </a:pPr>
              <a:r>
                <a:rPr lang="en-US" sz="3200">
                  <a:solidFill>
                    <a:srgbClr val="004AAD"/>
                  </a:solidFill>
                  <a:latin typeface="Bungee"/>
                  <a:ea typeface="Bungee"/>
                  <a:cs typeface="Bungee"/>
                  <a:sym typeface="Bungee"/>
                </a:rPr>
                <a:t>KHỞI ĐỘNG</a:t>
              </a:r>
            </a:p>
          </p:txBody>
        </p:sp>
        <p:pic>
          <p:nvPicPr>
            <p:cNvPr id="17" name="Picture 17"/>
            <p:cNvPicPr>
              <a:picLocks noChangeAspect="1"/>
            </p:cNvPicPr>
            <p:nvPr/>
          </p:nvPicPr>
          <p:blipFill>
            <a:blip r:embed="rId15"/>
            <a:srcRect/>
            <a:stretch>
              <a:fillRect/>
            </a:stretch>
          </p:blipFill>
          <p:spPr>
            <a:xfrm rot="986205">
              <a:off x="1976576" y="263112"/>
              <a:ext cx="2235364" cy="2600784"/>
            </a:xfrm>
            <a:prstGeom prst="rect">
              <a:avLst/>
            </a:prstGeom>
          </p:spPr>
        </p:pic>
        <p:pic>
          <p:nvPicPr>
            <p:cNvPr id="18" name="Picture 18"/>
            <p:cNvPicPr>
              <a:picLocks noChangeAspect="1"/>
            </p:cNvPicPr>
            <p:nvPr/>
          </p:nvPicPr>
          <p:blipFill>
            <a:blip r:embed="rId16"/>
            <a:srcRect/>
            <a:stretch>
              <a:fillRect/>
            </a:stretch>
          </p:blipFill>
          <p:spPr>
            <a:xfrm>
              <a:off x="0" y="860984"/>
              <a:ext cx="3308595" cy="3319165"/>
            </a:xfrm>
            <a:prstGeom prst="rect">
              <a:avLst/>
            </a:prstGeom>
          </p:spPr>
        </p:pic>
        <p:pic>
          <p:nvPicPr>
            <p:cNvPr id="19" name="Picture 19"/>
            <p:cNvPicPr>
              <a:picLocks noChangeAspect="1"/>
            </p:cNvPicPr>
            <p:nvPr/>
          </p:nvPicPr>
          <p:blipFill>
            <a:blip r:embed="rId17"/>
            <a:srcRect/>
            <a:stretch>
              <a:fillRect/>
            </a:stretch>
          </p:blipFill>
          <p:spPr>
            <a:xfrm>
              <a:off x="3538788" y="2073869"/>
              <a:ext cx="2407178" cy="2106280"/>
            </a:xfrm>
            <a:prstGeom prst="rect">
              <a:avLst/>
            </a:prstGeom>
          </p:spPr>
        </p:pic>
      </p:grpSp>
      <p:sp>
        <p:nvSpPr>
          <p:cNvPr id="20" name="Freeform 20"/>
          <p:cNvSpPr/>
          <p:nvPr/>
        </p:nvSpPr>
        <p:spPr>
          <a:xfrm rot="-2331782">
            <a:off x="6278269" y="294352"/>
            <a:ext cx="530566" cy="540705"/>
          </a:xfrm>
          <a:custGeom>
            <a:avLst/>
            <a:gdLst/>
            <a:ahLst/>
            <a:cxnLst/>
            <a:rect l="l" t="t" r="r" b="b"/>
            <a:pathLst>
              <a:path w="1061132" h="1081409">
                <a:moveTo>
                  <a:pt x="0" y="0"/>
                </a:moveTo>
                <a:lnTo>
                  <a:pt x="1061132" y="0"/>
                </a:lnTo>
                <a:lnTo>
                  <a:pt x="1061132" y="1081409"/>
                </a:lnTo>
                <a:lnTo>
                  <a:pt x="0" y="1081409"/>
                </a:lnTo>
                <a:lnTo>
                  <a:pt x="0" y="0"/>
                </a:lnTo>
                <a:close/>
              </a:path>
            </a:pathLst>
          </a:custGeom>
          <a:blipFill>
            <a:blip r:embed="rId2"/>
            <a:stretch>
              <a:fillRect/>
            </a:stretch>
          </a:blipFill>
        </p:spPr>
      </p:sp>
      <p:sp>
        <p:nvSpPr>
          <p:cNvPr id="21" name="TextBox 21"/>
          <p:cNvSpPr txBox="1"/>
          <p:nvPr/>
        </p:nvSpPr>
        <p:spPr>
          <a:xfrm>
            <a:off x="2861858" y="1800795"/>
            <a:ext cx="3205202" cy="528991"/>
          </a:xfrm>
          <a:prstGeom prst="rect">
            <a:avLst/>
          </a:prstGeom>
        </p:spPr>
        <p:txBody>
          <a:bodyPr wrap="square" lIns="0" tIns="0" rIns="0" bIns="0" rtlCol="0" anchor="t">
            <a:spAutoFit/>
          </a:bodyPr>
          <a:lstStyle/>
          <a:p>
            <a:pPr algn="ctr">
              <a:lnSpc>
                <a:spcPts val="3885"/>
              </a:lnSpc>
            </a:pPr>
            <a:r>
              <a:rPr lang="en-US" sz="5000" dirty="0" err="1">
                <a:solidFill>
                  <a:srgbClr val="004AAD"/>
                </a:solidFill>
                <a:latin typeface="Lobster"/>
                <a:ea typeface="Lobster"/>
                <a:cs typeface="Lobster"/>
                <a:sym typeface="Lobster"/>
              </a:rPr>
              <a:t>Trò</a:t>
            </a:r>
            <a:r>
              <a:rPr lang="en-US" sz="5000" dirty="0">
                <a:solidFill>
                  <a:srgbClr val="004AAD"/>
                </a:solidFill>
                <a:latin typeface="Lobster"/>
                <a:ea typeface="Lobster"/>
                <a:cs typeface="Lobster"/>
                <a:sym typeface="Lobster"/>
              </a:rPr>
              <a:t> </a:t>
            </a:r>
            <a:r>
              <a:rPr lang="en-US" sz="5000" dirty="0" err="1">
                <a:solidFill>
                  <a:srgbClr val="004AAD"/>
                </a:solidFill>
                <a:latin typeface="Lobster"/>
                <a:ea typeface="Lobster"/>
                <a:cs typeface="Lobster"/>
                <a:sym typeface="Lobster"/>
              </a:rPr>
              <a:t>chơi</a:t>
            </a:r>
            <a:r>
              <a:rPr lang="en-US" sz="5000" dirty="0">
                <a:solidFill>
                  <a:srgbClr val="004AAD"/>
                </a:solidFill>
                <a:latin typeface="Lobster"/>
                <a:ea typeface="Lobster"/>
                <a:cs typeface="Lobster"/>
                <a:sym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4784742-AC1D-9537-801B-170E47EB52FC}"/>
              </a:ext>
            </a:extLst>
          </p:cNvPr>
          <p:cNvSpPr txBox="1"/>
          <p:nvPr/>
        </p:nvSpPr>
        <p:spPr>
          <a:xfrm>
            <a:off x="1219200" y="895350"/>
            <a:ext cx="5410200" cy="1938992"/>
          </a:xfrm>
          <a:prstGeom prst="rect">
            <a:avLst/>
          </a:prstGeom>
          <a:noFill/>
        </p:spPr>
        <p:txBody>
          <a:bodyPr wrap="square" rtlCol="0">
            <a:spAutoFit/>
          </a:bodyPr>
          <a:lstStyle/>
          <a:p>
            <a:pPr algn="ctr"/>
            <a:r>
              <a:rPr lang="vi-VN" sz="6000" b="1" dirty="0">
                <a:solidFill>
                  <a:schemeClr val="accent4">
                    <a:lumMod val="75000"/>
                  </a:schemeClr>
                </a:solidFill>
                <a:latin typeface="Times New Roman" panose="02020603050405020304" pitchFamily="18" charset="0"/>
                <a:cs typeface="Times New Roman" panose="02020603050405020304" pitchFamily="18" charset="0"/>
              </a:rPr>
              <a:t>Luyện đọc theo               nhóm 4</a:t>
            </a:r>
          </a:p>
        </p:txBody>
      </p:sp>
    </p:spTree>
    <p:extLst>
      <p:ext uri="{BB962C8B-B14F-4D97-AF65-F5344CB8AC3E}">
        <p14:creationId xmlns:p14="http://schemas.microsoft.com/office/powerpoint/2010/main" val="1472440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4729" y="-171450"/>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3352800" y="1874551"/>
            <a:ext cx="2650406" cy="692497"/>
          </a:xfrm>
          <a:prstGeom prst="rect">
            <a:avLst/>
          </a:prstGeom>
          <a:noFill/>
        </p:spPr>
        <p:txBody>
          <a:bodyPr wrap="none" lIns="68580" tIns="34290" rIns="68580" bIns="34290">
            <a:spAutoFit/>
          </a:bodyPr>
          <a:lstStyle/>
          <a:p>
            <a:pPr algn="ctr"/>
            <a:r>
              <a:rPr lang="en-US" sz="4050" dirty="0" smtClean="0">
                <a:ln w="0">
                  <a:solidFill>
                    <a:schemeClr val="tx1"/>
                  </a:solidFill>
                </a:ln>
                <a:latin typeface="UTM Loko" panose="02040603050506020204" pitchFamily="18" charset="0"/>
              </a:rPr>
              <a:t>ĐỌC </a:t>
            </a:r>
            <a:r>
              <a:rPr lang="en-US" sz="4050" dirty="0">
                <a:ln w="0">
                  <a:solidFill>
                    <a:schemeClr val="tx1"/>
                  </a:solidFill>
                </a:ln>
                <a:latin typeface="UTM Loko" panose="02040603050506020204" pitchFamily="18" charset="0"/>
              </a:rPr>
              <a:t>HIỂU</a:t>
            </a:r>
          </a:p>
        </p:txBody>
      </p:sp>
    </p:spTree>
    <p:extLst>
      <p:ext uri="{BB962C8B-B14F-4D97-AF65-F5344CB8AC3E}">
        <p14:creationId xmlns:p14="http://schemas.microsoft.com/office/powerpoint/2010/main" val="3778051785"/>
      </p:ext>
    </p:extLst>
  </p:cSld>
  <p:clrMapOvr>
    <a:masterClrMapping/>
  </p:clrMapOvr>
  <p:transition spd="slow" advClick="0" advTm="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609379" y="4510528"/>
            <a:ext cx="295404" cy="550870"/>
          </a:xfrm>
          <a:custGeom>
            <a:avLst/>
            <a:gdLst/>
            <a:ahLst/>
            <a:cxnLst/>
            <a:rect l="l" t="t" r="r" b="b"/>
            <a:pathLst>
              <a:path w="590808" h="1101740">
                <a:moveTo>
                  <a:pt x="0" y="0"/>
                </a:moveTo>
                <a:lnTo>
                  <a:pt x="590808" y="0"/>
                </a:lnTo>
                <a:lnTo>
                  <a:pt x="590808" y="1101741"/>
                </a:lnTo>
                <a:lnTo>
                  <a:pt x="0" y="1101741"/>
                </a:lnTo>
                <a:lnTo>
                  <a:pt x="0" y="0"/>
                </a:lnTo>
                <a:close/>
              </a:path>
            </a:pathLst>
          </a:custGeom>
          <a:blipFill>
            <a:blip r:embed="rId2"/>
            <a:stretch>
              <a:fillRect/>
            </a:stretch>
          </a:blipFill>
        </p:spPr>
      </p:sp>
      <p:sp>
        <p:nvSpPr>
          <p:cNvPr id="8" name="Freeform 8"/>
          <p:cNvSpPr/>
          <p:nvPr/>
        </p:nvSpPr>
        <p:spPr>
          <a:xfrm rot="-376988">
            <a:off x="6889314" y="4523753"/>
            <a:ext cx="274957" cy="606523"/>
          </a:xfrm>
          <a:custGeom>
            <a:avLst/>
            <a:gdLst/>
            <a:ahLst/>
            <a:cxnLst/>
            <a:rect l="l" t="t" r="r" b="b"/>
            <a:pathLst>
              <a:path w="549914" h="1213046">
                <a:moveTo>
                  <a:pt x="0" y="0"/>
                </a:moveTo>
                <a:lnTo>
                  <a:pt x="549915" y="0"/>
                </a:lnTo>
                <a:lnTo>
                  <a:pt x="549915" y="1213046"/>
                </a:lnTo>
                <a:lnTo>
                  <a:pt x="0" y="1213046"/>
                </a:lnTo>
                <a:lnTo>
                  <a:pt x="0" y="0"/>
                </a:lnTo>
                <a:close/>
              </a:path>
            </a:pathLst>
          </a:custGeom>
          <a:blipFill>
            <a:blip r:embed="rId3"/>
            <a:stretch>
              <a:fillRect/>
            </a:stretch>
          </a:blipFill>
        </p:spPr>
      </p:sp>
      <p:sp>
        <p:nvSpPr>
          <p:cNvPr id="10" name="Freeform 10"/>
          <p:cNvSpPr/>
          <p:nvPr/>
        </p:nvSpPr>
        <p:spPr>
          <a:xfrm rot="230401">
            <a:off x="7462939" y="207523"/>
            <a:ext cx="1297130" cy="371844"/>
          </a:xfrm>
          <a:custGeom>
            <a:avLst/>
            <a:gdLst/>
            <a:ahLst/>
            <a:cxnLst/>
            <a:rect l="l" t="t" r="r" b="b"/>
            <a:pathLst>
              <a:path w="2594260" h="743688">
                <a:moveTo>
                  <a:pt x="0" y="0"/>
                </a:moveTo>
                <a:lnTo>
                  <a:pt x="2594260" y="0"/>
                </a:lnTo>
                <a:lnTo>
                  <a:pt x="2594260" y="743688"/>
                </a:lnTo>
                <a:lnTo>
                  <a:pt x="0" y="743688"/>
                </a:lnTo>
                <a:lnTo>
                  <a:pt x="0" y="0"/>
                </a:lnTo>
                <a:close/>
              </a:path>
            </a:pathLst>
          </a:custGeom>
          <a:blipFill>
            <a:blip r:embed="rId4"/>
            <a:stretch>
              <a:fillRect/>
            </a:stretch>
          </a:blipFill>
        </p:spPr>
      </p:sp>
      <p:grpSp>
        <p:nvGrpSpPr>
          <p:cNvPr id="21" name="Group 21"/>
          <p:cNvGrpSpPr/>
          <p:nvPr/>
        </p:nvGrpSpPr>
        <p:grpSpPr>
          <a:xfrm>
            <a:off x="152400" y="45731"/>
            <a:ext cx="2489843" cy="526155"/>
            <a:chOff x="0" y="0"/>
            <a:chExt cx="1774676" cy="375026"/>
          </a:xfrm>
        </p:grpSpPr>
        <p:sp>
          <p:nvSpPr>
            <p:cNvPr id="22" name="Freeform 22"/>
            <p:cNvSpPr/>
            <p:nvPr/>
          </p:nvSpPr>
          <p:spPr>
            <a:xfrm>
              <a:off x="0" y="0"/>
              <a:ext cx="1774676" cy="375026"/>
            </a:xfrm>
            <a:custGeom>
              <a:avLst/>
              <a:gdLst/>
              <a:ahLst/>
              <a:cxnLst/>
              <a:rect l="l" t="t" r="r" b="b"/>
              <a:pathLst>
                <a:path w="1774676" h="375026">
                  <a:moveTo>
                    <a:pt x="1571476" y="0"/>
                  </a:moveTo>
                  <a:lnTo>
                    <a:pt x="0" y="0"/>
                  </a:lnTo>
                  <a:lnTo>
                    <a:pt x="0" y="375026"/>
                  </a:lnTo>
                  <a:lnTo>
                    <a:pt x="1571476" y="375026"/>
                  </a:lnTo>
                  <a:lnTo>
                    <a:pt x="1774676" y="187513"/>
                  </a:lnTo>
                  <a:lnTo>
                    <a:pt x="1571476" y="0"/>
                  </a:lnTo>
                  <a:close/>
                </a:path>
              </a:pathLst>
            </a:custGeom>
            <a:solidFill>
              <a:srgbClr val="9BDEEB"/>
            </a:solidFill>
          </p:spPr>
        </p:sp>
        <p:sp>
          <p:nvSpPr>
            <p:cNvPr id="23" name="TextBox 23"/>
            <p:cNvSpPr txBox="1"/>
            <p:nvPr/>
          </p:nvSpPr>
          <p:spPr>
            <a:xfrm>
              <a:off x="0" y="142875"/>
              <a:ext cx="1660376" cy="232151"/>
            </a:xfrm>
            <a:prstGeom prst="rect">
              <a:avLst/>
            </a:prstGeom>
          </p:spPr>
          <p:txBody>
            <a:bodyPr lIns="25400" tIns="25400" rIns="25400" bIns="25400" rtlCol="0" anchor="ctr"/>
            <a:lstStyle/>
            <a:p>
              <a:pPr algn="ctr">
                <a:lnSpc>
                  <a:spcPts val="3240"/>
                </a:lnSpc>
              </a:pPr>
              <a:endParaRPr sz="700"/>
            </a:p>
          </p:txBody>
        </p:sp>
      </p:grpSp>
      <p:sp>
        <p:nvSpPr>
          <p:cNvPr id="24" name="TextBox 24"/>
          <p:cNvSpPr txBox="1"/>
          <p:nvPr/>
        </p:nvSpPr>
        <p:spPr>
          <a:xfrm>
            <a:off x="0" y="138697"/>
            <a:ext cx="2595395" cy="340221"/>
          </a:xfrm>
          <a:prstGeom prst="rect">
            <a:avLst/>
          </a:prstGeom>
        </p:spPr>
        <p:txBody>
          <a:bodyPr lIns="0" tIns="0" rIns="0" bIns="0" rtlCol="0" anchor="t">
            <a:spAutoFit/>
          </a:bodyPr>
          <a:lstStyle/>
          <a:p>
            <a:pPr algn="ctr">
              <a:lnSpc>
                <a:spcPts val="2940"/>
              </a:lnSpc>
            </a:pPr>
            <a:r>
              <a:rPr lang="en-US" sz="2100" dirty="0" err="1">
                <a:latin typeface="Francois One"/>
                <a:ea typeface="Francois One"/>
                <a:cs typeface="Francois One"/>
                <a:sym typeface="Francois One"/>
              </a:rPr>
              <a:t>Thảo</a:t>
            </a:r>
            <a:r>
              <a:rPr lang="en-US" sz="2100" dirty="0">
                <a:latin typeface="Francois One"/>
                <a:ea typeface="Francois One"/>
                <a:cs typeface="Francois One"/>
                <a:sym typeface="Francois One"/>
              </a:rPr>
              <a:t> </a:t>
            </a:r>
            <a:r>
              <a:rPr lang="en-US" sz="2100" dirty="0" err="1">
                <a:latin typeface="Francois One"/>
                <a:ea typeface="Francois One"/>
                <a:cs typeface="Francois One"/>
                <a:sym typeface="Francois One"/>
              </a:rPr>
              <a:t>luận</a:t>
            </a:r>
            <a:r>
              <a:rPr lang="en-US" sz="2100" dirty="0">
                <a:latin typeface="Francois One"/>
                <a:ea typeface="Francois One"/>
                <a:cs typeface="Francois One"/>
                <a:sym typeface="Francois One"/>
              </a:rPr>
              <a:t> </a:t>
            </a:r>
            <a:r>
              <a:rPr lang="en-US" sz="2100" dirty="0" err="1">
                <a:latin typeface="Francois One"/>
                <a:ea typeface="Francois One"/>
                <a:cs typeface="Francois One"/>
                <a:sym typeface="Francois One"/>
              </a:rPr>
              <a:t>nhóm</a:t>
            </a:r>
            <a:r>
              <a:rPr lang="en-US" sz="2100" dirty="0">
                <a:latin typeface="Francois One"/>
                <a:ea typeface="Francois One"/>
                <a:cs typeface="Francois One"/>
                <a:sym typeface="Francois One"/>
              </a:rPr>
              <a:t> 4:</a:t>
            </a:r>
          </a:p>
        </p:txBody>
      </p:sp>
      <p:sp>
        <p:nvSpPr>
          <p:cNvPr id="25" name="TextBox 25"/>
          <p:cNvSpPr txBox="1"/>
          <p:nvPr/>
        </p:nvSpPr>
        <p:spPr>
          <a:xfrm>
            <a:off x="152400" y="586403"/>
            <a:ext cx="8762999" cy="4661404"/>
          </a:xfrm>
          <a:prstGeom prst="rect">
            <a:avLst/>
          </a:prstGeom>
        </p:spPr>
        <p:txBody>
          <a:bodyPr wrap="square" lIns="0" tIns="0" rIns="0" bIns="0" rtlCol="0" anchor="t">
            <a:spAutoFit/>
          </a:bodyPr>
          <a:lstStyle/>
          <a:p>
            <a:pPr algn="just">
              <a:lnSpc>
                <a:spcPct val="120000"/>
              </a:lnSpc>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600" i="1" spc="-50" dirty="0" err="1">
                <a:effectLst/>
                <a:latin typeface="Times New Roman" panose="02020603050405020304" pitchFamily="18" charset="0"/>
                <a:ea typeface="Calibri" panose="020F0502020204030204" pitchFamily="34" charset="0"/>
                <a:cs typeface="Times New Roman" panose="02020603050405020304" pitchFamily="18" charset="0"/>
              </a:rPr>
              <a:t>Thụy</a:t>
            </a:r>
            <a:r>
              <a:rPr lang="vi-VN" sz="2600" i="1" spc="-50" dirty="0">
                <a:effectLst/>
                <a:latin typeface="Times New Roman" panose="02020603050405020304" pitchFamily="18" charset="0"/>
                <a:ea typeface="Calibri" panose="020F0502020204030204" pitchFamily="34" charset="0"/>
                <a:cs typeface="Times New Roman" panose="02020603050405020304" pitchFamily="18" charset="0"/>
              </a:rPr>
              <a:t> và các bạn ươm mầm để làm gì</a:t>
            </a:r>
            <a:r>
              <a:rPr lang="en-US" sz="2600" i="1" spc="-5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Chi</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Thuỵ</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đậu</a:t>
            </a:r>
            <a:r>
              <a:rPr lang="en-US" sz="2600" i="1"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đen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i="1" spc="-4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600" i="1" spc="-4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muồng</a:t>
            </a:r>
            <a:r>
              <a:rPr lang="en-US" sz="2600" i="1" spc="-4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2600" i="1" spc="-4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yến</a:t>
            </a:r>
            <a:r>
              <a:rPr lang="vi-VN"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vi-VN" sz="2600" i="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Loan</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600" i="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gấc</a:t>
            </a:r>
            <a:r>
              <a:rPr lang="vi-VN"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Thuỵ</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Loan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940"/>
              </a:lnSpc>
            </a:pPr>
            <a:endParaRPr lang="en-US" sz="2100" dirty="0">
              <a:latin typeface="Faustina"/>
              <a:ea typeface="Faustina"/>
              <a:cs typeface="Faustina"/>
              <a:sym typeface="Faustin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5A03A1BC-A600-8B4A-E379-2B658FF909F9}"/>
              </a:ext>
            </a:extLst>
          </p:cNvPr>
          <p:cNvSpPr/>
          <p:nvPr/>
        </p:nvSpPr>
        <p:spPr>
          <a:xfrm>
            <a:off x="990600" y="1047750"/>
            <a:ext cx="6947736" cy="923330"/>
          </a:xfrm>
          <a:prstGeom prst="rect">
            <a:avLst/>
          </a:prstGeom>
          <a:noFill/>
        </p:spPr>
        <p:txBody>
          <a:bodyPr wrap="none" lIns="91440" tIns="45720" rIns="91440" bIns="45720">
            <a:spAutoFit/>
          </a:bodyPr>
          <a:lstStyle/>
          <a:p>
            <a:pPr algn="ctr"/>
            <a:r>
              <a:rPr lang="vi-VN" sz="5400" b="1" dirty="0">
                <a:ln w="22225">
                  <a:solidFill>
                    <a:schemeClr val="tx1"/>
                  </a:solidFill>
                  <a:prstDash val="solid"/>
                </a:ln>
                <a:solidFill>
                  <a:srgbClr val="9CCEE9"/>
                </a:solidFill>
                <a:effectLst>
                  <a:outerShdw blurRad="50800" dist="38100" dir="10800000" algn="r" rotWithShape="0">
                    <a:prstClr val="black">
                      <a:alpha val="40000"/>
                    </a:prstClr>
                  </a:outerShdw>
                </a:effectLst>
              </a:rPr>
              <a:t>Trò chơi: Phỏng vấn</a:t>
            </a:r>
            <a:endParaRPr lang="vi-VN" sz="5400" b="1" cap="none" spc="0" dirty="0">
              <a:ln w="22225">
                <a:solidFill>
                  <a:schemeClr val="tx1"/>
                </a:solidFill>
                <a:prstDash val="solid"/>
              </a:ln>
              <a:solidFill>
                <a:srgbClr val="9CCEE9"/>
              </a:solidFill>
              <a:effectLst>
                <a:outerShdw blurRad="50800" dist="38100" dir="10800000" algn="r" rotWithShape="0">
                  <a:prstClr val="black">
                    <a:alpha val="40000"/>
                  </a:prstClr>
                </a:outerShdw>
              </a:effectLst>
            </a:endParaRPr>
          </a:p>
        </p:txBody>
      </p:sp>
      <p:pic>
        <p:nvPicPr>
          <p:cNvPr id="1026" name="Picture 2" descr="Hình ảnh Ngày Phỏng Vấn Mẫu Giáo Giả Với ít Phóng Viên Hoạt Hình Nhân Vật  Hoạt Hình PNG , Phóng Viên, Ngày Phóng Viên, Mẫu Giáo PNG miễn phí tải tập">
            <a:extLst>
              <a:ext uri="{FF2B5EF4-FFF2-40B4-BE49-F238E27FC236}">
                <a16:creationId xmlns:a16="http://schemas.microsoft.com/office/drawing/2014/main" id="{2245C76E-FF6F-29A6-1119-2BF2909E5C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19400" y="2059507"/>
            <a:ext cx="3069807" cy="306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696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78E65BD-89B7-FDE5-CA09-728EAC45534F}"/>
              </a:ext>
            </a:extLst>
          </p:cNvPr>
          <p:cNvSpPr txBox="1"/>
          <p:nvPr/>
        </p:nvSpPr>
        <p:spPr>
          <a:xfrm>
            <a:off x="1105711" y="520988"/>
            <a:ext cx="7162800" cy="1446550"/>
          </a:xfrm>
          <a:prstGeom prst="rect">
            <a:avLst/>
          </a:prstGeom>
          <a:noFill/>
        </p:spPr>
        <p:txBody>
          <a:bodyPr wrap="square" rtlCol="0">
            <a:spAutoFit/>
          </a:bodyPr>
          <a:lstStyle/>
          <a:p>
            <a:r>
              <a:rPr lang="vi-VN" sz="4400" u="sng" dirty="0">
                <a:solidFill>
                  <a:srgbClr val="0000FF"/>
                </a:solidFill>
                <a:latin typeface="+mj-lt"/>
                <a:cs typeface="Times New Roman" panose="02020603050405020304" pitchFamily="18" charset="0"/>
              </a:rPr>
              <a:t>Câu 1:</a:t>
            </a:r>
            <a:r>
              <a:rPr lang="vi-VN" sz="4400" dirty="0">
                <a:solidFill>
                  <a:srgbClr val="0000FF"/>
                </a:solidFill>
                <a:latin typeface="+mj-lt"/>
                <a:cs typeface="Times New Roman" panose="02020603050405020304" pitchFamily="18" charset="0"/>
              </a:rPr>
              <a:t> </a:t>
            </a:r>
            <a:r>
              <a:rPr lang="vi-VN" sz="4400" kern="0" dirty="0">
                <a:solidFill>
                  <a:srgbClr val="0000FF"/>
                </a:solidFill>
                <a:effectLst/>
                <a:latin typeface="+mj-lt"/>
                <a:ea typeface="Calibri" panose="020F0502020204030204" pitchFamily="34" charset="0"/>
                <a:cs typeface="Times New Roman" panose="02020603050405020304" pitchFamily="18" charset="0"/>
              </a:rPr>
              <a:t>Thụy và các bạn ươm mầm để làm gì?</a:t>
            </a:r>
            <a:endParaRPr lang="vi-VN" sz="4400" dirty="0">
              <a:solidFill>
                <a:srgbClr val="0000FF"/>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533400" y="2038350"/>
            <a:ext cx="7735111" cy="2123658"/>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Thụy và các bạn ươm mầm để quan sát, , tìm hiểu về quá trình nảy mầm của hạt cây.</a:t>
            </a:r>
          </a:p>
        </p:txBody>
      </p:sp>
    </p:spTree>
    <p:extLst>
      <p:ext uri="{BB962C8B-B14F-4D97-AF65-F5344CB8AC3E}">
        <p14:creationId xmlns:p14="http://schemas.microsoft.com/office/powerpoint/2010/main" val="102429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477328"/>
          </a:xfrm>
          <a:prstGeom prst="rect">
            <a:avLst/>
          </a:prstGeom>
          <a:noFill/>
        </p:spPr>
        <p:txBody>
          <a:bodyPr wrap="square" rtlCol="0">
            <a:spAutoFit/>
          </a:bodyPr>
          <a:lstStyle/>
          <a:p>
            <a:r>
              <a:rPr lang="vi-VN" sz="3000" u="sng" dirty="0">
                <a:solidFill>
                  <a:srgbClr val="0000FF"/>
                </a:solidFill>
                <a:latin typeface="+mj-lt"/>
                <a:cs typeface="Times New Roman" panose="02020603050405020304" pitchFamily="18" charset="0"/>
              </a:rPr>
              <a:t>Câu 2:</a:t>
            </a:r>
            <a:r>
              <a:rPr lang="vi-VN" sz="3000" dirty="0">
                <a:solidFill>
                  <a:srgbClr val="0000FF"/>
                </a:solidFill>
                <a:latin typeface="+mj-lt"/>
                <a:cs typeface="Times New Roman" panose="02020603050405020304" pitchFamily="18" charset="0"/>
              </a:rPr>
              <a:t> </a:t>
            </a:r>
            <a:r>
              <a:rPr lang="vi-VN" sz="3000" kern="0" dirty="0">
                <a:solidFill>
                  <a:srgbClr val="0000FF"/>
                </a:solidFill>
                <a:effectLst/>
                <a:latin typeface="+mj-lt"/>
                <a:ea typeface="Calibri" panose="020F0502020204030204" pitchFamily="34" charset="0"/>
                <a:cs typeface="Times New Roman" panose="02020603050405020304" pitchFamily="18" charset="0"/>
              </a:rPr>
              <a:t>Chi tiết nào cho thấy Thụy quan sát rất kỹ quá trình nảy mầm của hạt đậu đen và hạt muồng hoàng yến ?</a:t>
            </a:r>
            <a:endParaRPr lang="vi-VN" sz="3000" dirty="0">
              <a:solidFill>
                <a:srgbClr val="0000FF"/>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609600" y="2043964"/>
            <a:ext cx="76200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Thụy thấy hạt muồng yến trương nở, vỏ mềm dần, nảy mầm, cắm rễ xuống nền đất ẩm mềm, vươn dậy trong chiếc lọ thủy tinh; Thụy phát hiện ra hạt muồng hoàng yến chậm nảy mầm hơn hạt đậu đen.</a:t>
            </a:r>
          </a:p>
        </p:txBody>
      </p:sp>
    </p:spTree>
    <p:extLst>
      <p:ext uri="{BB962C8B-B14F-4D97-AF65-F5344CB8AC3E}">
        <p14:creationId xmlns:p14="http://schemas.microsoft.com/office/powerpoint/2010/main" val="70220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78E65BD-89B7-FDE5-CA09-728EAC45534F}"/>
              </a:ext>
            </a:extLst>
          </p:cNvPr>
          <p:cNvSpPr txBox="1"/>
          <p:nvPr/>
        </p:nvSpPr>
        <p:spPr>
          <a:xfrm>
            <a:off x="685800" y="590550"/>
            <a:ext cx="7391400" cy="2308324"/>
          </a:xfrm>
          <a:prstGeom prst="rect">
            <a:avLst/>
          </a:prstGeom>
          <a:noFill/>
        </p:spPr>
        <p:txBody>
          <a:bodyPr wrap="square" rtlCol="0">
            <a:spAutoFit/>
          </a:bodyPr>
          <a:lstStyle/>
          <a:p>
            <a:r>
              <a:rPr lang="vi-VN" sz="4800" dirty="0">
                <a:solidFill>
                  <a:srgbClr val="0000FF"/>
                </a:solidFill>
                <a:latin typeface="+mj-lt"/>
                <a:cs typeface="Times New Roman" panose="02020603050405020304" pitchFamily="18" charset="0"/>
              </a:rPr>
              <a:t>Câu 3: Em hãy giúp Loan giải thích cho các bạn về sự nảy mầm của hạt gấc</a:t>
            </a:r>
            <a:r>
              <a:rPr lang="vi-VN" sz="4800" kern="0" dirty="0">
                <a:solidFill>
                  <a:srgbClr val="0000FF"/>
                </a:solidFill>
                <a:effectLst/>
                <a:latin typeface="+mj-lt"/>
                <a:ea typeface="Calibri" panose="020F0502020204030204" pitchFamily="34" charset="0"/>
                <a:cs typeface="Times New Roman" panose="02020603050405020304" pitchFamily="18" charset="0"/>
              </a:rPr>
              <a:t>?</a:t>
            </a:r>
            <a:endParaRPr lang="vi-VN" sz="4800" dirty="0">
              <a:solidFill>
                <a:srgbClr val="0000FF"/>
              </a:solidFill>
              <a:latin typeface="+mj-lt"/>
              <a:cs typeface="Times New Roman" panose="02020603050405020304" pitchFamily="18" charset="0"/>
            </a:endParaRPr>
          </a:p>
        </p:txBody>
      </p:sp>
    </p:spTree>
    <p:extLst>
      <p:ext uri="{BB962C8B-B14F-4D97-AF65-F5344CB8AC3E}">
        <p14:creationId xmlns:p14="http://schemas.microsoft.com/office/powerpoint/2010/main" val="532234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78E65BD-89B7-FDE5-CA09-728EAC45534F}"/>
              </a:ext>
            </a:extLst>
          </p:cNvPr>
          <p:cNvSpPr txBox="1"/>
          <p:nvPr/>
        </p:nvSpPr>
        <p:spPr>
          <a:xfrm>
            <a:off x="685800" y="361950"/>
            <a:ext cx="7620000" cy="3416320"/>
          </a:xfrm>
          <a:prstGeom prst="rect">
            <a:avLst/>
          </a:prstGeom>
          <a:noFill/>
        </p:spPr>
        <p:txBody>
          <a:bodyPr wrap="square" rtlCol="0">
            <a:spAutoFit/>
          </a:bodyPr>
          <a:lstStyle/>
          <a:p>
            <a:r>
              <a:rPr lang="vi-VN" sz="5400" u="sng" dirty="0">
                <a:solidFill>
                  <a:srgbClr val="0000FF"/>
                </a:solidFill>
                <a:latin typeface="+mj-lt"/>
                <a:cs typeface="Times New Roman" panose="02020603050405020304" pitchFamily="18" charset="0"/>
              </a:rPr>
              <a:t>Câu 4:</a:t>
            </a:r>
            <a:r>
              <a:rPr lang="vi-VN" sz="5400" dirty="0">
                <a:solidFill>
                  <a:srgbClr val="0000FF"/>
                </a:solidFill>
                <a:latin typeface="+mj-lt"/>
                <a:cs typeface="Times New Roman" panose="02020603050405020304" pitchFamily="18" charset="0"/>
              </a:rPr>
              <a:t> </a:t>
            </a:r>
            <a:r>
              <a:rPr lang="vi-VN" sz="5400" kern="0" dirty="0">
                <a:solidFill>
                  <a:srgbClr val="0000FF"/>
                </a:solidFill>
                <a:effectLst/>
                <a:latin typeface="+mj-lt"/>
                <a:ea typeface="Calibri" panose="020F0502020204030204" pitchFamily="34" charset="0"/>
                <a:cs typeface="Times New Roman" panose="02020603050405020304" pitchFamily="18" charset="0"/>
              </a:rPr>
              <a:t>Theo em Thụy, Loan và các bạn đã học được những gì từ tiết thực hành?</a:t>
            </a:r>
            <a:endParaRPr lang="vi-VN" sz="5400" dirty="0">
              <a:solidFill>
                <a:srgbClr val="0000FF"/>
              </a:solidFill>
              <a:latin typeface="+mj-lt"/>
              <a:cs typeface="Times New Roman" panose="02020603050405020304" pitchFamily="18" charset="0"/>
            </a:endParaRPr>
          </a:p>
        </p:txBody>
      </p:sp>
    </p:spTree>
    <p:extLst>
      <p:ext uri="{BB962C8B-B14F-4D97-AF65-F5344CB8AC3E}">
        <p14:creationId xmlns:p14="http://schemas.microsoft.com/office/powerpoint/2010/main" val="1812215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5" name="TextBox 14">
            <a:extLst>
              <a:ext uri="{FF2B5EF4-FFF2-40B4-BE49-F238E27FC236}">
                <a16:creationId xmlns:a16="http://schemas.microsoft.com/office/drawing/2014/main" id="{54A195CB-B566-4A0A-A9FC-55C99E193B76}"/>
              </a:ext>
            </a:extLst>
          </p:cNvPr>
          <p:cNvSpPr txBox="1"/>
          <p:nvPr/>
        </p:nvSpPr>
        <p:spPr>
          <a:xfrm>
            <a:off x="576513" y="913336"/>
            <a:ext cx="7646517" cy="984885"/>
          </a:xfrm>
          <a:prstGeom prst="rect">
            <a:avLst/>
          </a:prstGeom>
          <a:noFill/>
        </p:spPr>
        <p:txBody>
          <a:bodyPr wrap="square" lIns="0" tIns="0" rIns="0" bIns="0" rtlCol="0">
            <a:spAutoFit/>
          </a:bodyPr>
          <a:lstStyle/>
          <a:p>
            <a:pPr algn="ctr"/>
            <a:r>
              <a:rPr lang="en-US" sz="3200" u="sng" dirty="0" err="1">
                <a:solidFill>
                  <a:srgbClr val="FF0066"/>
                </a:solidFill>
                <a:latin typeface="#9Slide07 Cadena" panose="02000503000000020004" pitchFamily="2" charset="0"/>
              </a:rPr>
              <a:t>Câu</a:t>
            </a:r>
            <a:r>
              <a:rPr lang="en-US" sz="3200" u="sng" dirty="0">
                <a:solidFill>
                  <a:srgbClr val="FF0066"/>
                </a:solidFill>
                <a:latin typeface="#9Slide07 Cadena" panose="02000503000000020004" pitchFamily="2" charset="0"/>
              </a:rPr>
              <a:t> 5:</a:t>
            </a:r>
            <a:r>
              <a:rPr lang="en-US" sz="3200" dirty="0">
                <a:solidFill>
                  <a:srgbClr val="FF0066"/>
                </a:solidFill>
                <a:latin typeface="#9Slide07 Cadena" panose="02000503000000020004" pitchFamily="2" charset="0"/>
              </a:rPr>
              <a:t> </a:t>
            </a:r>
            <a:r>
              <a:rPr lang="vi-VN" sz="3200" dirty="0">
                <a:solidFill>
                  <a:srgbClr val="FF0066"/>
                </a:solidFill>
                <a:latin typeface="#9Slide07 Cadena" panose="02000503000000020004" pitchFamily="2" charset="0"/>
              </a:rPr>
              <a:t>Câu chuyện cho em suy nghĩ gì về vai trò của thực hành trong học tập?</a:t>
            </a:r>
          </a:p>
        </p:txBody>
      </p:sp>
      <p:sp>
        <p:nvSpPr>
          <p:cNvPr id="16" name="TextBox 15">
            <a:extLst>
              <a:ext uri="{FF2B5EF4-FFF2-40B4-BE49-F238E27FC236}">
                <a16:creationId xmlns:a16="http://schemas.microsoft.com/office/drawing/2014/main" id="{EEF127BA-4605-4149-A461-331DC9062408}"/>
              </a:ext>
            </a:extLst>
          </p:cNvPr>
          <p:cNvSpPr txBox="1"/>
          <p:nvPr/>
        </p:nvSpPr>
        <p:spPr>
          <a:xfrm>
            <a:off x="659730" y="2210175"/>
            <a:ext cx="7912770" cy="2123658"/>
          </a:xfrm>
          <a:prstGeom prst="rect">
            <a:avLst/>
          </a:prstGeom>
          <a:noFill/>
        </p:spPr>
        <p:txBody>
          <a:bodyPr wrap="square">
            <a:spAutoFit/>
          </a:bodyPr>
          <a:lstStyle/>
          <a:p>
            <a:pPr algn="just"/>
            <a:r>
              <a:rPr lang="vi-VN" sz="4400" dirty="0">
                <a:solidFill>
                  <a:prstClr val="black"/>
                </a:solidFill>
                <a:latin typeface="Calibri" panose="020F0502020204030204" pitchFamily="34" charset="0"/>
                <a:cs typeface="Calibri" panose="020F0502020204030204" pitchFamily="34" charset="0"/>
              </a:rPr>
              <a:t>Thực hành giúp ta hiểu nội dung bài học sâu sắc. Học cần đi đôi với hành thì mới có kết quả tốt nhất.</a:t>
            </a:r>
          </a:p>
        </p:txBody>
      </p:sp>
    </p:spTree>
    <p:extLst>
      <p:ext uri="{BB962C8B-B14F-4D97-AF65-F5344CB8AC3E}">
        <p14:creationId xmlns:p14="http://schemas.microsoft.com/office/powerpoint/2010/main" val="397637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594" y="1351235"/>
            <a:ext cx="6346211" cy="407994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4191000" y="2672531"/>
            <a:ext cx="4026615" cy="692497"/>
          </a:xfrm>
          <a:prstGeom prst="rect">
            <a:avLst/>
          </a:prstGeom>
          <a:noFill/>
        </p:spPr>
        <p:txBody>
          <a:bodyPr wrap="square" lIns="68580" tIns="34290" rIns="68580" bIns="34290">
            <a:spAutoFit/>
          </a:bodyPr>
          <a:lstStyle/>
          <a:p>
            <a:pPr algn="ctr"/>
            <a:r>
              <a:rPr lang="en-US" sz="4050" dirty="0" smtClean="0">
                <a:ln w="0">
                  <a:solidFill>
                    <a:schemeClr val="tx1"/>
                  </a:solidFill>
                </a:ln>
                <a:latin typeface="UTM Loko" panose="02040603050506020204" pitchFamily="18" charset="0"/>
              </a:rPr>
              <a:t>ĐỌC </a:t>
            </a:r>
            <a:r>
              <a:rPr lang="en-US" sz="4050" dirty="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201757" y="1943950"/>
            <a:ext cx="3483069" cy="3841895"/>
          </a:xfrm>
          <a:prstGeom prst="rect">
            <a:avLst/>
          </a:prstGeom>
        </p:spPr>
      </p:pic>
      <p:grpSp>
        <p:nvGrpSpPr>
          <p:cNvPr id="3" name="Group 8">
            <a:extLst>
              <a:ext uri="{FF2B5EF4-FFF2-40B4-BE49-F238E27FC236}">
                <a16:creationId xmlns:a16="http://schemas.microsoft.com/office/drawing/2014/main" id="{462951A4-5457-2ABB-4C78-8A319675222A}"/>
              </a:ext>
            </a:extLst>
          </p:cNvPr>
          <p:cNvGrpSpPr/>
          <p:nvPr/>
        </p:nvGrpSpPr>
        <p:grpSpPr>
          <a:xfrm>
            <a:off x="1687907" y="-247650"/>
            <a:ext cx="6669169" cy="1776903"/>
            <a:chOff x="0" y="155436"/>
            <a:chExt cx="11347400" cy="2314030"/>
          </a:xfrm>
        </p:grpSpPr>
        <p:grpSp>
          <p:nvGrpSpPr>
            <p:cNvPr id="4" name="Group 9">
              <a:extLst>
                <a:ext uri="{FF2B5EF4-FFF2-40B4-BE49-F238E27FC236}">
                  <a16:creationId xmlns:a16="http://schemas.microsoft.com/office/drawing/2014/main" id="{D2881491-4A6E-8683-0192-017CE609F725}"/>
                </a:ext>
              </a:extLst>
            </p:cNvPr>
            <p:cNvGrpSpPr/>
            <p:nvPr/>
          </p:nvGrpSpPr>
          <p:grpSpPr>
            <a:xfrm>
              <a:off x="2445744" y="1427410"/>
              <a:ext cx="8421801" cy="1042056"/>
              <a:chOff x="0" y="0"/>
              <a:chExt cx="3337053" cy="412904"/>
            </a:xfrm>
          </p:grpSpPr>
          <p:sp>
            <p:nvSpPr>
              <p:cNvPr id="11" name="Freeform 10">
                <a:extLst>
                  <a:ext uri="{FF2B5EF4-FFF2-40B4-BE49-F238E27FC236}">
                    <a16:creationId xmlns:a16="http://schemas.microsoft.com/office/drawing/2014/main" id="{A086000A-6347-79D3-5575-7438E418AD7E}"/>
                  </a:ext>
                </a:extLst>
              </p:cNvPr>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2" name="TextBox 11">
                <a:extLst>
                  <a:ext uri="{FF2B5EF4-FFF2-40B4-BE49-F238E27FC236}">
                    <a16:creationId xmlns:a16="http://schemas.microsoft.com/office/drawing/2014/main" id="{0F238F0B-E7E2-825E-43E0-F3737D5807EA}"/>
                  </a:ext>
                </a:extLst>
              </p:cNvPr>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5">
              <a:extLst>
                <a:ext uri="{FF2B5EF4-FFF2-40B4-BE49-F238E27FC236}">
                  <a16:creationId xmlns:a16="http://schemas.microsoft.com/office/drawing/2014/main" id="{4071A06B-1A2B-FD43-ED34-3A8A369C8173}"/>
                </a:ext>
              </a:extLst>
            </p:cNvPr>
            <p:cNvSpPr txBox="1"/>
            <p:nvPr/>
          </p:nvSpPr>
          <p:spPr>
            <a:xfrm>
              <a:off x="2445744" y="1787963"/>
              <a:ext cx="8901656" cy="554791"/>
            </a:xfrm>
            <a:prstGeom prst="rect">
              <a:avLst/>
            </a:prstGeom>
          </p:spPr>
          <p:txBody>
            <a:bodyPr lIns="0" tIns="0" rIns="0" bIns="0" rtlCol="0" anchor="t">
              <a:spAutoFit/>
            </a:bodyPr>
            <a:lstStyle/>
            <a:p>
              <a:pPr algn="ctr">
                <a:lnSpc>
                  <a:spcPts val="3660"/>
                </a:lnSpc>
              </a:pPr>
              <a:r>
                <a:rPr lang="en-US" sz="2400" b="1" dirty="0">
                  <a:solidFill>
                    <a:srgbClr val="004AAD"/>
                  </a:solidFill>
                  <a:latin typeface="Bungee"/>
                  <a:ea typeface="Bungee"/>
                  <a:cs typeface="Bungee"/>
                  <a:sym typeface="Bungee"/>
                </a:rPr>
                <a:t>THỰC HÀNH – LUYỆN TẬP</a:t>
              </a:r>
            </a:p>
          </p:txBody>
        </p:sp>
        <p:pic>
          <p:nvPicPr>
            <p:cNvPr id="7" name="Picture 6">
              <a:extLst>
                <a:ext uri="{FF2B5EF4-FFF2-40B4-BE49-F238E27FC236}">
                  <a16:creationId xmlns:a16="http://schemas.microsoft.com/office/drawing/2014/main" id="{AD6C6218-7B98-49B4-C71E-92F4227EB415}"/>
                </a:ext>
              </a:extLst>
            </p:cNvPr>
            <p:cNvPicPr>
              <a:picLocks noChangeAspect="1"/>
            </p:cNvPicPr>
            <p:nvPr/>
          </p:nvPicPr>
          <p:blipFill>
            <a:blip r:embed="rId6"/>
            <a:srcRect/>
            <a:stretch>
              <a:fillRect/>
            </a:stretch>
          </p:blipFill>
          <p:spPr>
            <a:xfrm rot="986205">
              <a:off x="1167682" y="155436"/>
              <a:ext cx="1320564" cy="1536440"/>
            </a:xfrm>
            <a:prstGeom prst="rect">
              <a:avLst/>
            </a:prstGeom>
          </p:spPr>
        </p:pic>
        <p:pic>
          <p:nvPicPr>
            <p:cNvPr id="8" name="Picture 7">
              <a:extLst>
                <a:ext uri="{FF2B5EF4-FFF2-40B4-BE49-F238E27FC236}">
                  <a16:creationId xmlns:a16="http://schemas.microsoft.com/office/drawing/2014/main" id="{C05B3F2E-E4B7-429A-B843-4902463028CE}"/>
                </a:ext>
              </a:extLst>
            </p:cNvPr>
            <p:cNvPicPr>
              <a:picLocks noChangeAspect="1"/>
            </p:cNvPicPr>
            <p:nvPr/>
          </p:nvPicPr>
          <p:blipFill>
            <a:blip r:embed="rId7"/>
            <a:srcRect/>
            <a:stretch>
              <a:fillRect/>
            </a:stretch>
          </p:blipFill>
          <p:spPr>
            <a:xfrm>
              <a:off x="0" y="508635"/>
              <a:ext cx="1954586" cy="1960831"/>
            </a:xfrm>
            <a:prstGeom prst="rect">
              <a:avLst/>
            </a:prstGeom>
          </p:spPr>
        </p:pic>
        <p:pic>
          <p:nvPicPr>
            <p:cNvPr id="9" name="Picture 8">
              <a:extLst>
                <a:ext uri="{FF2B5EF4-FFF2-40B4-BE49-F238E27FC236}">
                  <a16:creationId xmlns:a16="http://schemas.microsoft.com/office/drawing/2014/main" id="{70B1E3D1-C14F-21F8-2744-6501AAD709DA}"/>
                </a:ext>
              </a:extLst>
            </p:cNvPr>
            <p:cNvPicPr>
              <a:picLocks noChangeAspect="1"/>
            </p:cNvPicPr>
            <p:nvPr/>
          </p:nvPicPr>
          <p:blipFill>
            <a:blip r:embed="rId8"/>
            <a:srcRect/>
            <a:stretch>
              <a:fillRect/>
            </a:stretch>
          </p:blipFill>
          <p:spPr>
            <a:xfrm>
              <a:off x="2090575" y="1225159"/>
              <a:ext cx="1422065" cy="1244307"/>
            </a:xfrm>
            <a:prstGeom prst="rect">
              <a:avLst/>
            </a:prstGeom>
          </p:spPr>
        </p:pic>
      </p:grpSp>
    </p:spTree>
    <p:extLst>
      <p:ext uri="{BB962C8B-B14F-4D97-AF65-F5344CB8AC3E}">
        <p14:creationId xmlns:p14="http://schemas.microsoft.com/office/powerpoint/2010/main" val="8298173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6350"/>
            <a:ext cx="7592842" cy="353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rrow: Pentagon 1">
            <a:extLst>
              <a:ext uri="{FF2B5EF4-FFF2-40B4-BE49-F238E27FC236}">
                <a16:creationId xmlns:a16="http://schemas.microsoft.com/office/drawing/2014/main" id="{C2D32934-EEE3-2214-5594-598B735CC0B3}"/>
              </a:ext>
            </a:extLst>
          </p:cNvPr>
          <p:cNvSpPr/>
          <p:nvPr/>
        </p:nvSpPr>
        <p:spPr>
          <a:xfrm>
            <a:off x="650601" y="1276350"/>
            <a:ext cx="3387999" cy="353716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Arrow: Chevron 4">
            <a:extLst>
              <a:ext uri="{FF2B5EF4-FFF2-40B4-BE49-F238E27FC236}">
                <a16:creationId xmlns:a16="http://schemas.microsoft.com/office/drawing/2014/main" id="{A0664AAE-E3BE-0BD5-9F1C-3F08853F8765}"/>
              </a:ext>
            </a:extLst>
          </p:cNvPr>
          <p:cNvSpPr/>
          <p:nvPr/>
        </p:nvSpPr>
        <p:spPr>
          <a:xfrm>
            <a:off x="2218134" y="1276350"/>
            <a:ext cx="4707732" cy="3537166"/>
          </a:xfrm>
          <a:prstGeom prst="chevron">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2</a:t>
            </a:r>
          </a:p>
        </p:txBody>
      </p:sp>
      <p:grpSp>
        <p:nvGrpSpPr>
          <p:cNvPr id="7" name="Group 6">
            <a:extLst>
              <a:ext uri="{FF2B5EF4-FFF2-40B4-BE49-F238E27FC236}">
                <a16:creationId xmlns:a16="http://schemas.microsoft.com/office/drawing/2014/main" id="{76677147-758E-DC23-F0BA-6F3181FB6867}"/>
              </a:ext>
            </a:extLst>
          </p:cNvPr>
          <p:cNvGrpSpPr/>
          <p:nvPr/>
        </p:nvGrpSpPr>
        <p:grpSpPr>
          <a:xfrm>
            <a:off x="5203946" y="1276350"/>
            <a:ext cx="3101854" cy="3537166"/>
            <a:chOff x="5203946" y="1276350"/>
            <a:chExt cx="3101854" cy="3537166"/>
          </a:xfrm>
        </p:grpSpPr>
        <p:sp>
          <p:nvSpPr>
            <p:cNvPr id="4" name="Rectangle 3">
              <a:extLst>
                <a:ext uri="{FF2B5EF4-FFF2-40B4-BE49-F238E27FC236}">
                  <a16:creationId xmlns:a16="http://schemas.microsoft.com/office/drawing/2014/main" id="{C84815F0-8314-E497-2F7D-F16ADF51D931}"/>
                </a:ext>
              </a:extLst>
            </p:cNvPr>
            <p:cNvSpPr/>
            <p:nvPr/>
          </p:nvSpPr>
          <p:spPr>
            <a:xfrm>
              <a:off x="5203946" y="1276350"/>
              <a:ext cx="3101854" cy="3537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3C41F7C-1B91-3E60-5ED7-504FB572D518}"/>
                </a:ext>
              </a:extLst>
            </p:cNvPr>
            <p:cNvSpPr txBox="1"/>
            <p:nvPr/>
          </p:nvSpPr>
          <p:spPr>
            <a:xfrm>
              <a:off x="7029678" y="2876550"/>
              <a:ext cx="285522" cy="307777"/>
            </a:xfrm>
            <a:prstGeom prst="rect">
              <a:avLst/>
            </a:prstGeom>
            <a:noFill/>
          </p:spPr>
          <p:txBody>
            <a:bodyPr wrap="square" rtlCol="0">
              <a:spAutoFit/>
            </a:bodyPr>
            <a:lstStyle/>
            <a:p>
              <a:r>
                <a:rPr lang="en-US" dirty="0"/>
                <a:t>3</a:t>
              </a:r>
            </a:p>
          </p:txBody>
        </p:sp>
      </p:grpSp>
      <p:sp>
        <p:nvSpPr>
          <p:cNvPr id="8" name="TextBox 11">
            <a:extLst>
              <a:ext uri="{FF2B5EF4-FFF2-40B4-BE49-F238E27FC236}">
                <a16:creationId xmlns:a16="http://schemas.microsoft.com/office/drawing/2014/main" id="{6AED7720-33C5-28CB-7670-A6BD65ED2681}"/>
              </a:ext>
            </a:extLst>
          </p:cNvPr>
          <p:cNvSpPr txBox="1"/>
          <p:nvPr/>
        </p:nvSpPr>
        <p:spPr>
          <a:xfrm>
            <a:off x="1419761" y="666750"/>
            <a:ext cx="6440796" cy="538609"/>
          </a:xfrm>
          <a:prstGeom prst="rect">
            <a:avLst/>
          </a:prstGeom>
        </p:spPr>
        <p:txBody>
          <a:bodyPr wrap="square" lIns="0" tIns="0" rIns="0" bIns="0" rtlCol="0" anchor="t">
            <a:spAutoFit/>
          </a:bodyPr>
          <a:lstStyle/>
          <a:p>
            <a:pPr algn="ctr">
              <a:lnSpc>
                <a:spcPts val="4179"/>
              </a:lnSpc>
            </a:pPr>
            <a:r>
              <a:rPr lang="en-US" sz="3900" b="1" dirty="0">
                <a:solidFill>
                  <a:srgbClr val="FF3131"/>
                </a:solidFill>
                <a:latin typeface="Bungee"/>
                <a:ea typeface="Bungee"/>
                <a:cs typeface="Bungee"/>
                <a:sym typeface="Bungee"/>
              </a:rPr>
              <a:t>LẬT MẢNH GHÉP</a:t>
            </a:r>
          </a:p>
        </p:txBody>
      </p:sp>
      <p:sp>
        <p:nvSpPr>
          <p:cNvPr id="9" name="TextBox 21">
            <a:extLst>
              <a:ext uri="{FF2B5EF4-FFF2-40B4-BE49-F238E27FC236}">
                <a16:creationId xmlns:a16="http://schemas.microsoft.com/office/drawing/2014/main" id="{6F1864F5-F6AB-7DDE-D6B1-4ECA17579A4A}"/>
              </a:ext>
            </a:extLst>
          </p:cNvPr>
          <p:cNvSpPr txBox="1"/>
          <p:nvPr/>
        </p:nvSpPr>
        <p:spPr>
          <a:xfrm>
            <a:off x="2743200" y="166613"/>
            <a:ext cx="3205202" cy="500137"/>
          </a:xfrm>
          <a:prstGeom prst="rect">
            <a:avLst/>
          </a:prstGeom>
        </p:spPr>
        <p:txBody>
          <a:bodyPr wrap="square" lIns="0" tIns="0" rIns="0" bIns="0" rtlCol="0" anchor="t">
            <a:spAutoFit/>
          </a:bodyPr>
          <a:lstStyle/>
          <a:p>
            <a:pPr algn="ctr">
              <a:lnSpc>
                <a:spcPts val="3885"/>
              </a:lnSpc>
            </a:pPr>
            <a:r>
              <a:rPr lang="en-US" sz="3900" dirty="0" err="1">
                <a:solidFill>
                  <a:srgbClr val="004AAD"/>
                </a:solidFill>
                <a:latin typeface="Lobster"/>
                <a:ea typeface="Lobster"/>
                <a:cs typeface="Lobster"/>
                <a:sym typeface="Lobster"/>
              </a:rPr>
              <a:t>Trò</a:t>
            </a:r>
            <a:r>
              <a:rPr lang="en-US" sz="3900" dirty="0">
                <a:solidFill>
                  <a:srgbClr val="004AAD"/>
                </a:solidFill>
                <a:latin typeface="Lobster"/>
                <a:ea typeface="Lobster"/>
                <a:cs typeface="Lobster"/>
                <a:sym typeface="Lobster"/>
              </a:rPr>
              <a:t> </a:t>
            </a:r>
            <a:r>
              <a:rPr lang="en-US" sz="3900" dirty="0" err="1">
                <a:solidFill>
                  <a:srgbClr val="004AAD"/>
                </a:solidFill>
                <a:latin typeface="Lobster"/>
                <a:ea typeface="Lobster"/>
                <a:cs typeface="Lobster"/>
                <a:sym typeface="Lobster"/>
              </a:rPr>
              <a:t>chơi</a:t>
            </a:r>
            <a:r>
              <a:rPr lang="en-US" sz="3900" dirty="0">
                <a:solidFill>
                  <a:srgbClr val="004AAD"/>
                </a:solidFill>
                <a:latin typeface="Lobster"/>
                <a:ea typeface="Lobster"/>
                <a:cs typeface="Lobster"/>
                <a:sym typeface="Lobster"/>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id="{2D2C8678-456C-4DF3-8263-CFEB01D7EBAB}"/>
              </a:ext>
            </a:extLst>
          </p:cNvPr>
          <p:cNvSpPr/>
          <p:nvPr/>
        </p:nvSpPr>
        <p:spPr>
          <a:xfrm>
            <a:off x="881847" y="324103"/>
            <a:ext cx="7323160" cy="692497"/>
          </a:xfrm>
          <a:prstGeom prst="rect">
            <a:avLst/>
          </a:prstGeom>
          <a:noFill/>
        </p:spPr>
        <p:txBody>
          <a:bodyPr wrap="none" lIns="68580" tIns="34290" rIns="68580" bIns="34290">
            <a:spAutoFit/>
          </a:bodyPr>
          <a:lstStyle/>
          <a:p>
            <a:pPr algn="ctr"/>
            <a:r>
              <a:rPr lang="en-SG"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rPr>
              <a:t>TIÊU CHÍ ĐỌC VÀ NHẬN XÉT</a:t>
            </a:r>
            <a:endParaRPr lang="en-US"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endParaRPr>
          </a:p>
        </p:txBody>
      </p:sp>
      <p:grpSp>
        <p:nvGrpSpPr>
          <p:cNvPr id="13" name="Group 12">
            <a:extLst>
              <a:ext uri="{FF2B5EF4-FFF2-40B4-BE49-F238E27FC236}">
                <a16:creationId xmlns:a16="http://schemas.microsoft.com/office/drawing/2014/main" id="{29EFB8A1-2111-4209-80CD-2ACFE7ECCF00}"/>
              </a:ext>
            </a:extLst>
          </p:cNvPr>
          <p:cNvGrpSpPr/>
          <p:nvPr/>
        </p:nvGrpSpPr>
        <p:grpSpPr>
          <a:xfrm>
            <a:off x="4541361" y="1679929"/>
            <a:ext cx="3631090" cy="2766041"/>
            <a:chOff x="6055147" y="2239905"/>
            <a:chExt cx="4841453" cy="3688055"/>
          </a:xfrm>
        </p:grpSpPr>
        <p:grpSp>
          <p:nvGrpSpPr>
            <p:cNvPr id="38" name="Group 37">
              <a:extLst>
                <a:ext uri="{FF2B5EF4-FFF2-40B4-BE49-F238E27FC236}">
                  <a16:creationId xmlns:a16="http://schemas.microsoft.com/office/drawing/2014/main" id="{847E7D12-1ED8-4E84-9551-E790886BC0E1}"/>
                </a:ext>
              </a:extLst>
            </p:cNvPr>
            <p:cNvGrpSpPr/>
            <p:nvPr/>
          </p:nvGrpSpPr>
          <p:grpSpPr>
            <a:xfrm>
              <a:off x="6087813" y="3520840"/>
              <a:ext cx="4771249" cy="974960"/>
              <a:chOff x="6055147" y="2239905"/>
              <a:chExt cx="4771249" cy="974960"/>
            </a:xfrm>
          </p:grpSpPr>
          <p:sp>
            <p:nvSpPr>
              <p:cNvPr id="39" name="Star: 5 Points 38">
                <a:extLst>
                  <a:ext uri="{FF2B5EF4-FFF2-40B4-BE49-F238E27FC236}">
                    <a16:creationId xmlns:a16="http://schemas.microsoft.com/office/drawing/2014/main" id="{8A327789-141C-41FD-B745-9F9994E2557F}"/>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Star: 5 Points 39">
                <a:extLst>
                  <a:ext uri="{FF2B5EF4-FFF2-40B4-BE49-F238E27FC236}">
                    <a16:creationId xmlns:a16="http://schemas.microsoft.com/office/drawing/2014/main" id="{C586068D-0B92-4A19-8B5E-266228CC697A}"/>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Star: 5 Points 43">
                <a:extLst>
                  <a:ext uri="{FF2B5EF4-FFF2-40B4-BE49-F238E27FC236}">
                    <a16:creationId xmlns:a16="http://schemas.microsoft.com/office/drawing/2014/main" id="{8548AB4C-5273-4837-9DD9-398417FB5A02}"/>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8">
              <a:extLst>
                <a:ext uri="{FF2B5EF4-FFF2-40B4-BE49-F238E27FC236}">
                  <a16:creationId xmlns:a16="http://schemas.microsoft.com/office/drawing/2014/main" id="{D1C1B226-423B-48D8-919A-1D27A8407737}"/>
                </a:ext>
              </a:extLst>
            </p:cNvPr>
            <p:cNvGrpSpPr/>
            <p:nvPr/>
          </p:nvGrpSpPr>
          <p:grpSpPr>
            <a:xfrm>
              <a:off x="6055147" y="2239905"/>
              <a:ext cx="4771249" cy="974960"/>
              <a:chOff x="6055147" y="2239905"/>
              <a:chExt cx="4771249" cy="974960"/>
            </a:xfrm>
          </p:grpSpPr>
          <p:sp>
            <p:nvSpPr>
              <p:cNvPr id="2" name="Star: 5 Points 1">
                <a:extLst>
                  <a:ext uri="{FF2B5EF4-FFF2-40B4-BE49-F238E27FC236}">
                    <a16:creationId xmlns:a16="http://schemas.microsoft.com/office/drawing/2014/main" id="{634DA71A-4C08-4F2D-B718-710D7EBF50B8}"/>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Star: 5 Points 34">
                <a:extLst>
                  <a:ext uri="{FF2B5EF4-FFF2-40B4-BE49-F238E27FC236}">
                    <a16:creationId xmlns:a16="http://schemas.microsoft.com/office/drawing/2014/main" id="{BF115228-A0A9-4733-ADA9-ACFF8EB3C410}"/>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Star: 5 Points 35">
                <a:extLst>
                  <a:ext uri="{FF2B5EF4-FFF2-40B4-BE49-F238E27FC236}">
                    <a16:creationId xmlns:a16="http://schemas.microsoft.com/office/drawing/2014/main" id="{0D9EBB19-CEF4-4CD1-9309-B62E17D1D0FF}"/>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5" name="Group 44">
              <a:extLst>
                <a:ext uri="{FF2B5EF4-FFF2-40B4-BE49-F238E27FC236}">
                  <a16:creationId xmlns:a16="http://schemas.microsoft.com/office/drawing/2014/main" id="{B9531B83-AF14-4361-B426-F531E5FCA7E3}"/>
                </a:ext>
              </a:extLst>
            </p:cNvPr>
            <p:cNvGrpSpPr/>
            <p:nvPr/>
          </p:nvGrpSpPr>
          <p:grpSpPr>
            <a:xfrm>
              <a:off x="6125351" y="4953000"/>
              <a:ext cx="4771249" cy="974960"/>
              <a:chOff x="6055147" y="2239905"/>
              <a:chExt cx="4771249" cy="974960"/>
            </a:xfrm>
          </p:grpSpPr>
          <p:sp>
            <p:nvSpPr>
              <p:cNvPr id="48" name="Star: 5 Points 47">
                <a:extLst>
                  <a:ext uri="{FF2B5EF4-FFF2-40B4-BE49-F238E27FC236}">
                    <a16:creationId xmlns:a16="http://schemas.microsoft.com/office/drawing/2014/main" id="{2BAB334F-378D-4F1E-A7EB-B00505344242}"/>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Star: 5 Points 48">
                <a:extLst>
                  <a:ext uri="{FF2B5EF4-FFF2-40B4-BE49-F238E27FC236}">
                    <a16:creationId xmlns:a16="http://schemas.microsoft.com/office/drawing/2014/main" id="{A6C08788-95C6-4FCF-B134-6B51CD20CEE2}"/>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Star: 5 Points 49">
                <a:extLst>
                  <a:ext uri="{FF2B5EF4-FFF2-40B4-BE49-F238E27FC236}">
                    <a16:creationId xmlns:a16="http://schemas.microsoft.com/office/drawing/2014/main" id="{78DAD9C9-E179-4315-9FA8-995EE34182A7}"/>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 name="Rectangle: Rounded Corners 4">
            <a:extLst>
              <a:ext uri="{FF2B5EF4-FFF2-40B4-BE49-F238E27FC236}">
                <a16:creationId xmlns:a16="http://schemas.microsoft.com/office/drawing/2014/main" id="{6FD00A2D-CE44-41D7-B936-A5B2AD83DB52}"/>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Calibri" panose="020F0502020204030204" pitchFamily="34" charset="0"/>
                <a:cs typeface="Calibri" panose="020F0502020204030204" pitchFamily="34" charset="0"/>
              </a:rPr>
              <a:t>Đọc</a:t>
            </a:r>
            <a:r>
              <a:rPr lang="en-SG" sz="2400" b="1">
                <a:solidFill>
                  <a:schemeClr val="accent2">
                    <a:lumMod val="75000"/>
                  </a:schemeClr>
                </a:solidFill>
                <a:latin typeface="Calibri" panose="020F0502020204030204" pitchFamily="34" charset="0"/>
                <a:cs typeface="Calibri" panose="020F0502020204030204" pitchFamily="34" charset="0"/>
              </a:rPr>
              <a:t> đúng tiếng, đúng từ, </a:t>
            </a:r>
          </a:p>
          <a:p>
            <a:pPr algn="ctr"/>
            <a:r>
              <a:rPr lang="en-SG" sz="2400" b="1">
                <a:solidFill>
                  <a:schemeClr val="accent2">
                    <a:lumMod val="75000"/>
                  </a:schemeClr>
                </a:solidFill>
                <a:latin typeface="Calibri" panose="020F0502020204030204" pitchFamily="34" charset="0"/>
                <a:cs typeface="Calibri" panose="020F0502020204030204" pitchFamily="34" charset="0"/>
              </a:rPr>
              <a:t>l</a:t>
            </a:r>
            <a:r>
              <a:rPr lang="vi-VN" sz="2400" b="1">
                <a:solidFill>
                  <a:schemeClr val="accent2">
                    <a:lumMod val="75000"/>
                  </a:schemeClr>
                </a:solidFill>
                <a:latin typeface="Calibri" panose="020F0502020204030204" pitchFamily="34" charset="0"/>
                <a:cs typeface="Calibri" panose="020F0502020204030204" pitchFamily="34" charset="0"/>
              </a:rPr>
              <a:t>ưu</a:t>
            </a:r>
            <a:r>
              <a:rPr lang="en-SG" sz="2400" b="1">
                <a:solidFill>
                  <a:schemeClr val="accent2">
                    <a:lumMod val="75000"/>
                  </a:schemeClr>
                </a:solidFill>
                <a:latin typeface="Calibri" panose="020F0502020204030204" pitchFamily="34" charset="0"/>
                <a:cs typeface="Calibri" panose="020F0502020204030204" pitchFamily="34" charset="0"/>
              </a:rPr>
              <a:t> loát, mạch lạc</a:t>
            </a:r>
            <a:endParaRPr lang="en-US" sz="24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073F3B6-E130-4172-9BEE-B740298A0A90}"/>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400" b="1" dirty="0" err="1">
                <a:solidFill>
                  <a:schemeClr val="accent2">
                    <a:lumMod val="75000"/>
                  </a:schemeClr>
                </a:solidFill>
                <a:latin typeface="Calibri" panose="020F0502020204030204" pitchFamily="34" charset="0"/>
                <a:cs typeface="Calibri" panose="020F0502020204030204" pitchFamily="34" charset="0"/>
              </a:rPr>
              <a:t>cụm</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từ</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rõ</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nghĩa</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5001F8-4FB6-4D50-AD7C-ABDBD3CFBEB1}"/>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accent2">
                    <a:lumMod val="75000"/>
                  </a:schemeClr>
                </a:solidFill>
                <a:latin typeface="Calibri" panose="020F0502020204030204" pitchFamily="34" charset="0"/>
                <a:cs typeface="Calibri" panose="020F0502020204030204" pitchFamily="34" charset="0"/>
              </a:rPr>
              <a:t>Cường</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độ</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giọng</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đạt</a:t>
            </a:r>
            <a:r>
              <a:rPr lang="vi-VN" sz="2400" b="1" dirty="0">
                <a:solidFill>
                  <a:schemeClr val="accent2">
                    <a:lumMod val="75000"/>
                  </a:schemeClr>
                </a:solidFill>
                <a:latin typeface="Calibri" panose="020F0502020204030204" pitchFamily="34" charset="0"/>
                <a:cs typeface="Calibri" panose="020F0502020204030204" pitchFamily="34" charset="0"/>
              </a:rPr>
              <a:t> yêu </a:t>
            </a:r>
            <a:r>
              <a:rPr lang="vi-VN" sz="2400" b="1" dirty="0" err="1">
                <a:solidFill>
                  <a:schemeClr val="accent2">
                    <a:lumMod val="75000"/>
                  </a:schemeClr>
                </a:solidFill>
                <a:latin typeface="Calibri" panose="020F0502020204030204" pitchFamily="34" charset="0"/>
                <a:cs typeface="Calibri" panose="020F0502020204030204" pitchFamily="34" charset="0"/>
              </a:rPr>
              <a:t>cầu</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phù</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hợp</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06BAFE0-E3E4-4B02-8347-714F018D2F07}"/>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257997"/>
                </a:solidFill>
                <a:latin typeface="#9Slide07 Cadena" panose="02000503000000020004" pitchFamily="2" charset="0"/>
                <a:cs typeface="Calibri" panose="020F0502020204030204" pitchFamily="34" charset="0"/>
              </a:rPr>
              <a:t>TIÊU CHÍ</a:t>
            </a:r>
            <a:endParaRPr lang="en-US" sz="2700" b="1" dirty="0">
              <a:solidFill>
                <a:srgbClr val="257997"/>
              </a:solidFill>
              <a:latin typeface="#9Slide07 Cadena" panose="0200050300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id="{61054695-1BB9-4834-9518-FB5D7738DC1A}"/>
              </a:ext>
            </a:extLst>
          </p:cNvPr>
          <p:cNvSpPr txBox="1"/>
          <p:nvPr/>
        </p:nvSpPr>
        <p:spPr>
          <a:xfrm>
            <a:off x="3886201" y="1252484"/>
            <a:ext cx="211454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Bình th</a:t>
            </a:r>
            <a:r>
              <a:rPr lang="vi-VN" sz="2100" b="1">
                <a:solidFill>
                  <a:srgbClr val="116B8B"/>
                </a:solidFill>
                <a:latin typeface="#9Slide07 Cadena" panose="02000503000000020004" pitchFamily="2" charset="0"/>
                <a:cs typeface="Calibri" panose="020F0502020204030204" pitchFamily="34" charset="0"/>
              </a:rPr>
              <a:t>ường</a:t>
            </a:r>
            <a:endParaRPr lang="en-US" sz="2100" b="1">
              <a:solidFill>
                <a:srgbClr val="116B8B"/>
              </a:solidFill>
              <a:latin typeface="#9Slide07 Cadena" panose="02000503000000020004" pitchFamily="2" charset="0"/>
              <a:cs typeface="Calibri" panose="020F0502020204030204" pitchFamily="34" charset="0"/>
            </a:endParaRPr>
          </a:p>
        </p:txBody>
      </p:sp>
      <p:sp>
        <p:nvSpPr>
          <p:cNvPr id="11" name="TextBox 10">
            <a:extLst>
              <a:ext uri="{FF2B5EF4-FFF2-40B4-BE49-F238E27FC236}">
                <a16:creationId xmlns:a16="http://schemas.microsoft.com/office/drawing/2014/main" id="{90FE6DE2-02A4-4522-8C39-049715952AC6}"/>
              </a:ext>
            </a:extLst>
          </p:cNvPr>
          <p:cNvSpPr txBox="1"/>
          <p:nvPr/>
        </p:nvSpPr>
        <p:spPr>
          <a:xfrm>
            <a:off x="5886450" y="1277035"/>
            <a:ext cx="93725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Tốt</a:t>
            </a:r>
            <a:endParaRPr lang="en-US" sz="2100" b="1">
              <a:solidFill>
                <a:srgbClr val="116B8B"/>
              </a:solidFill>
              <a:latin typeface="#9Slide07 Cadena" panose="02000503000000020004" pitchFamily="2" charset="0"/>
              <a:cs typeface="Calibri" panose="020F0502020204030204" pitchFamily="34" charset="0"/>
            </a:endParaRPr>
          </a:p>
        </p:txBody>
      </p:sp>
      <p:sp>
        <p:nvSpPr>
          <p:cNvPr id="12" name="TextBox 11">
            <a:extLst>
              <a:ext uri="{FF2B5EF4-FFF2-40B4-BE49-F238E27FC236}">
                <a16:creationId xmlns:a16="http://schemas.microsoft.com/office/drawing/2014/main" id="{4F4BE14B-E940-460E-9E88-0C1A0751E10E}"/>
              </a:ext>
            </a:extLst>
          </p:cNvPr>
          <p:cNvSpPr txBox="1"/>
          <p:nvPr/>
        </p:nvSpPr>
        <p:spPr>
          <a:xfrm>
            <a:off x="6915149" y="1252484"/>
            <a:ext cx="1459653"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Rất tốt</a:t>
            </a:r>
            <a:endParaRPr lang="en-US" sz="2100" b="1">
              <a:solidFill>
                <a:srgbClr val="116B8B"/>
              </a:solidFill>
              <a:latin typeface="#9Slide07 Cadena"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id="{6787F0FE-148F-4A35-9D26-357ADE90780C}"/>
              </a:ext>
            </a:extLst>
          </p:cNvPr>
          <p:cNvGrpSpPr/>
          <p:nvPr/>
        </p:nvGrpSpPr>
        <p:grpSpPr>
          <a:xfrm>
            <a:off x="4755698" y="1667546"/>
            <a:ext cx="3155450" cy="817079"/>
            <a:chOff x="6340931" y="2223395"/>
            <a:chExt cx="4207266" cy="1089438"/>
          </a:xfrm>
        </p:grpSpPr>
        <p:sp>
          <p:nvSpPr>
            <p:cNvPr id="42" name="Rectangle: Rounded Corners 41">
              <a:extLst>
                <a:ext uri="{FF2B5EF4-FFF2-40B4-BE49-F238E27FC236}">
                  <a16:creationId xmlns:a16="http://schemas.microsoft.com/office/drawing/2014/main" id="{F27EE89D-F3CE-45D7-B15C-23911F77412B}"/>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6BD0D986-6446-45E1-97FA-0F77BE8E8278}"/>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EDA33714-360D-43F9-B55E-2C2C02682CD2}"/>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BCE5D4FE-2FF9-44EE-9FF3-BCC2EA736610}"/>
              </a:ext>
            </a:extLst>
          </p:cNvPr>
          <p:cNvGrpSpPr/>
          <p:nvPr/>
        </p:nvGrpSpPr>
        <p:grpSpPr>
          <a:xfrm>
            <a:off x="4777354" y="2629508"/>
            <a:ext cx="3155450" cy="817079"/>
            <a:chOff x="6340931" y="2223395"/>
            <a:chExt cx="4207266" cy="1089438"/>
          </a:xfrm>
        </p:grpSpPr>
        <p:sp>
          <p:nvSpPr>
            <p:cNvPr id="64" name="Rectangle: Rounded Corners 63">
              <a:extLst>
                <a:ext uri="{FF2B5EF4-FFF2-40B4-BE49-F238E27FC236}">
                  <a16:creationId xmlns:a16="http://schemas.microsoft.com/office/drawing/2014/main" id="{B66D487F-D4A1-458C-9C06-50C43AAF1AE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42F3EF31-0455-4926-812B-CCE14E87C2C3}"/>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66" name="Rectangle: Rounded Corners 65">
              <a:extLst>
                <a:ext uri="{FF2B5EF4-FFF2-40B4-BE49-F238E27FC236}">
                  <a16:creationId xmlns:a16="http://schemas.microsoft.com/office/drawing/2014/main" id="{FF55CFA5-A9D4-4C96-A554-5DB13A254949}"/>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7" name="Group 66">
            <a:extLst>
              <a:ext uri="{FF2B5EF4-FFF2-40B4-BE49-F238E27FC236}">
                <a16:creationId xmlns:a16="http://schemas.microsoft.com/office/drawing/2014/main" id="{67AD43C8-2C57-405B-BEFE-EB36FCC16A35}"/>
              </a:ext>
            </a:extLst>
          </p:cNvPr>
          <p:cNvGrpSpPr/>
          <p:nvPr/>
        </p:nvGrpSpPr>
        <p:grpSpPr>
          <a:xfrm>
            <a:off x="4799009" y="3700453"/>
            <a:ext cx="3155450" cy="817079"/>
            <a:chOff x="6340931" y="2223395"/>
            <a:chExt cx="4207266" cy="1089438"/>
          </a:xfrm>
        </p:grpSpPr>
        <p:sp>
          <p:nvSpPr>
            <p:cNvPr id="68" name="Rectangle: Rounded Corners 67">
              <a:extLst>
                <a:ext uri="{FF2B5EF4-FFF2-40B4-BE49-F238E27FC236}">
                  <a16:creationId xmlns:a16="http://schemas.microsoft.com/office/drawing/2014/main" id="{6D61164F-4B60-4DFE-AB14-3D0BBD08969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id="{0171B1F6-5923-4FB1-B86E-06C6A0B794C0}"/>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C7F6838E-7D3E-4838-867B-A2D7E5146D90}"/>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12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id="{C638BF13-C40B-8285-32A1-A1D44F404A8C}"/>
              </a:ext>
            </a:extLst>
          </p:cNvPr>
          <p:cNvSpPr txBox="1"/>
          <p:nvPr/>
        </p:nvSpPr>
        <p:spPr>
          <a:xfrm>
            <a:off x="365598" y="1047750"/>
            <a:ext cx="8458200" cy="3253968"/>
          </a:xfrm>
          <a:prstGeom prst="rect">
            <a:avLst/>
          </a:prstGeom>
          <a:noFill/>
        </p:spPr>
        <p:txBody>
          <a:bodyPr wrap="square">
            <a:spAutoFit/>
          </a:bodyPr>
          <a:lstStyle/>
          <a:p>
            <a:pPr marL="46355" marR="88900" algn="just">
              <a:lnSpc>
                <a:spcPct val="107000"/>
              </a:lnSpc>
              <a:spcBef>
                <a:spcPts val="220"/>
              </a:spcBef>
              <a:spcAft>
                <a:spcPts val="0"/>
              </a:spcAft>
            </a:pP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Một hạt muống yến bé nhỏ/ đã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ngủ quên </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từ lâu lắm trong vỏ cứng.// Rồi một ngày,/ nó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trương nở</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vở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mềm dần</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Bum</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Hạt nảy mầm. //Nó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cắm rễ </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xuống nền đất mềm ẩm, /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vươn dậy </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trong chiếc lọ thủy tinh. // Quanh nó là ba lọ mầm đậu đen đã cao, / lá </a:t>
            </a:r>
            <a:r>
              <a:rPr lang="vi-VN" sz="32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xanh nõn</a:t>
            </a:r>
            <a:r>
              <a:rPr lang="vi-VN" sz="32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65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285750" y="367284"/>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6" name="TextBox 15">
            <a:extLst>
              <a:ext uri="{FF2B5EF4-FFF2-40B4-BE49-F238E27FC236}">
                <a16:creationId xmlns:a16="http://schemas.microsoft.com/office/drawing/2014/main" id="{EEF127BA-4605-4149-A461-331DC9062408}"/>
              </a:ext>
            </a:extLst>
          </p:cNvPr>
          <p:cNvSpPr txBox="1"/>
          <p:nvPr/>
        </p:nvSpPr>
        <p:spPr>
          <a:xfrm>
            <a:off x="370598" y="1579957"/>
            <a:ext cx="8274366" cy="1569660"/>
          </a:xfrm>
          <a:prstGeom prst="rect">
            <a:avLst/>
          </a:prstGeom>
          <a:noFill/>
        </p:spPr>
        <p:txBody>
          <a:bodyPr wrap="square">
            <a:spAutoFit/>
          </a:bodyPr>
          <a:lstStyle/>
          <a:p>
            <a:pPr algn="ctr"/>
            <a:r>
              <a:rPr lang="vi-VN" sz="4800" dirty="0">
                <a:solidFill>
                  <a:prstClr val="black"/>
                </a:solidFill>
                <a:latin typeface="+mj-lt"/>
                <a:cs typeface="Calibri" panose="020F0502020204030204" pitchFamily="34" charset="0"/>
              </a:rPr>
              <a:t>Em biết được điều gì sau khi học bài đọc Hạt nảy mầm? </a:t>
            </a:r>
          </a:p>
        </p:txBody>
      </p:sp>
      <p:grpSp>
        <p:nvGrpSpPr>
          <p:cNvPr id="2" name="Group 8">
            <a:extLst>
              <a:ext uri="{FF2B5EF4-FFF2-40B4-BE49-F238E27FC236}">
                <a16:creationId xmlns:a16="http://schemas.microsoft.com/office/drawing/2014/main" id="{4AC4CAAB-8A69-59ED-91BA-DC38EA39E383}"/>
              </a:ext>
            </a:extLst>
          </p:cNvPr>
          <p:cNvGrpSpPr/>
          <p:nvPr/>
        </p:nvGrpSpPr>
        <p:grpSpPr>
          <a:xfrm>
            <a:off x="1022239" y="-13447"/>
            <a:ext cx="6848362" cy="1470068"/>
            <a:chOff x="0" y="155436"/>
            <a:chExt cx="11347400" cy="2341076"/>
          </a:xfrm>
        </p:grpSpPr>
        <p:grpSp>
          <p:nvGrpSpPr>
            <p:cNvPr id="3" name="Group 9">
              <a:extLst>
                <a:ext uri="{FF2B5EF4-FFF2-40B4-BE49-F238E27FC236}">
                  <a16:creationId xmlns:a16="http://schemas.microsoft.com/office/drawing/2014/main" id="{4ECCFF8C-D7D3-A61B-68F8-2ABD101439E9}"/>
                </a:ext>
              </a:extLst>
            </p:cNvPr>
            <p:cNvGrpSpPr/>
            <p:nvPr/>
          </p:nvGrpSpPr>
          <p:grpSpPr>
            <a:xfrm>
              <a:off x="2445744" y="1427410"/>
              <a:ext cx="8421801" cy="1042056"/>
              <a:chOff x="0" y="0"/>
              <a:chExt cx="3337053" cy="412904"/>
            </a:xfrm>
          </p:grpSpPr>
          <p:sp>
            <p:nvSpPr>
              <p:cNvPr id="17" name="Freeform 10">
                <a:extLst>
                  <a:ext uri="{FF2B5EF4-FFF2-40B4-BE49-F238E27FC236}">
                    <a16:creationId xmlns:a16="http://schemas.microsoft.com/office/drawing/2014/main" id="{B73A4133-C7D3-9F53-7444-B5FA1DEE7070}"/>
                  </a:ext>
                </a:extLst>
              </p:cNvPr>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8" name="TextBox 11">
                <a:extLst>
                  <a:ext uri="{FF2B5EF4-FFF2-40B4-BE49-F238E27FC236}">
                    <a16:creationId xmlns:a16="http://schemas.microsoft.com/office/drawing/2014/main" id="{3B9FEECB-EECA-4784-65AB-E08489ED3C63}"/>
                  </a:ext>
                </a:extLst>
              </p:cNvPr>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4" name="TextBox 3">
              <a:extLst>
                <a:ext uri="{FF2B5EF4-FFF2-40B4-BE49-F238E27FC236}">
                  <a16:creationId xmlns:a16="http://schemas.microsoft.com/office/drawing/2014/main" id="{C583C21A-37C7-53A4-7CAC-3343A324528C}"/>
                </a:ext>
              </a:extLst>
            </p:cNvPr>
            <p:cNvSpPr txBox="1"/>
            <p:nvPr/>
          </p:nvSpPr>
          <p:spPr>
            <a:xfrm>
              <a:off x="2445744" y="1787963"/>
              <a:ext cx="8901656" cy="708549"/>
            </a:xfrm>
            <a:prstGeom prst="rect">
              <a:avLst/>
            </a:prstGeom>
          </p:spPr>
          <p:txBody>
            <a:bodyPr lIns="0" tIns="0" rIns="0" bIns="0" rtlCol="0" anchor="t">
              <a:spAutoFit/>
            </a:bodyPr>
            <a:lstStyle/>
            <a:p>
              <a:pPr algn="ctr">
                <a:lnSpc>
                  <a:spcPts val="3660"/>
                </a:lnSpc>
              </a:pPr>
              <a:r>
                <a:rPr lang="en-US" sz="2800" b="1" dirty="0">
                  <a:solidFill>
                    <a:srgbClr val="004AAD"/>
                  </a:solidFill>
                  <a:latin typeface="Bungee"/>
                  <a:ea typeface="Bungee"/>
                  <a:cs typeface="Bungee"/>
                  <a:sym typeface="Bungee"/>
                </a:rPr>
                <a:t>VẬN DỤNG – CỦNG CỐ</a:t>
              </a:r>
            </a:p>
          </p:txBody>
        </p:sp>
        <p:pic>
          <p:nvPicPr>
            <p:cNvPr id="5" name="Picture 4">
              <a:extLst>
                <a:ext uri="{FF2B5EF4-FFF2-40B4-BE49-F238E27FC236}">
                  <a16:creationId xmlns:a16="http://schemas.microsoft.com/office/drawing/2014/main" id="{0879ACA6-B938-008F-5702-5665FA2E635C}"/>
                </a:ext>
              </a:extLst>
            </p:cNvPr>
            <p:cNvPicPr>
              <a:picLocks noChangeAspect="1"/>
            </p:cNvPicPr>
            <p:nvPr/>
          </p:nvPicPr>
          <p:blipFill>
            <a:blip r:embed="rId6"/>
            <a:srcRect/>
            <a:stretch>
              <a:fillRect/>
            </a:stretch>
          </p:blipFill>
          <p:spPr>
            <a:xfrm rot="986205">
              <a:off x="1167682" y="155436"/>
              <a:ext cx="1320564" cy="1536440"/>
            </a:xfrm>
            <a:prstGeom prst="rect">
              <a:avLst/>
            </a:prstGeom>
          </p:spPr>
        </p:pic>
        <p:pic>
          <p:nvPicPr>
            <p:cNvPr id="12" name="Picture 11">
              <a:extLst>
                <a:ext uri="{FF2B5EF4-FFF2-40B4-BE49-F238E27FC236}">
                  <a16:creationId xmlns:a16="http://schemas.microsoft.com/office/drawing/2014/main" id="{4BB5997A-35D9-EA8A-89BC-2E737B7EF861}"/>
                </a:ext>
              </a:extLst>
            </p:cNvPr>
            <p:cNvPicPr>
              <a:picLocks noChangeAspect="1"/>
            </p:cNvPicPr>
            <p:nvPr/>
          </p:nvPicPr>
          <p:blipFill>
            <a:blip r:embed="rId7"/>
            <a:srcRect/>
            <a:stretch>
              <a:fillRect/>
            </a:stretch>
          </p:blipFill>
          <p:spPr>
            <a:xfrm>
              <a:off x="0" y="508635"/>
              <a:ext cx="1954586" cy="1960831"/>
            </a:xfrm>
            <a:prstGeom prst="rect">
              <a:avLst/>
            </a:prstGeom>
          </p:spPr>
        </p:pic>
        <p:pic>
          <p:nvPicPr>
            <p:cNvPr id="15" name="Picture 14">
              <a:extLst>
                <a:ext uri="{FF2B5EF4-FFF2-40B4-BE49-F238E27FC236}">
                  <a16:creationId xmlns:a16="http://schemas.microsoft.com/office/drawing/2014/main" id="{7B553AC0-F6FC-9101-706C-CB0A6C3C3256}"/>
                </a:ext>
              </a:extLst>
            </p:cNvPr>
            <p:cNvPicPr>
              <a:picLocks noChangeAspect="1"/>
            </p:cNvPicPr>
            <p:nvPr/>
          </p:nvPicPr>
          <p:blipFill>
            <a:blip r:embed="rId8"/>
            <a:srcRect/>
            <a:stretch>
              <a:fillRect/>
            </a:stretch>
          </p:blipFill>
          <p:spPr>
            <a:xfrm>
              <a:off x="2090575" y="1225159"/>
              <a:ext cx="1422065" cy="1244307"/>
            </a:xfrm>
            <a:prstGeom prst="rect">
              <a:avLst/>
            </a:prstGeom>
          </p:spPr>
        </p:pic>
      </p:grpSp>
    </p:spTree>
    <p:extLst>
      <p:ext uri="{BB962C8B-B14F-4D97-AF65-F5344CB8AC3E}">
        <p14:creationId xmlns:p14="http://schemas.microsoft.com/office/powerpoint/2010/main" val="2675021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EA442-57D7-4A6D-91DD-F4311C7971B1}"/>
              </a:ext>
            </a:extLst>
          </p:cNvPr>
          <p:cNvSpPr/>
          <p:nvPr/>
        </p:nvSpPr>
        <p:spPr>
          <a:xfrm>
            <a:off x="332295" y="367646"/>
            <a:ext cx="8434633" cy="4496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580593" y="4036227"/>
            <a:ext cx="2116499" cy="1406803"/>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8596747" y="4144230"/>
            <a:ext cx="736562" cy="1076325"/>
          </a:xfrm>
          <a:prstGeom prst="rect">
            <a:avLst/>
          </a:prstGeom>
        </p:spPr>
      </p:pic>
      <p:pic>
        <p:nvPicPr>
          <p:cNvPr id="4" name="图片 5" descr="849">
            <a:extLst>
              <a:ext uri="{FF2B5EF4-FFF2-40B4-BE49-F238E27FC236}">
                <a16:creationId xmlns:a16="http://schemas.microsoft.com/office/drawing/2014/main" id="{65AE7692-BF5C-4655-9C5A-E6D88581A1DE}"/>
              </a:ext>
            </a:extLst>
          </p:cNvPr>
          <p:cNvPicPr>
            <a:picLocks noChangeAspect="1"/>
          </p:cNvPicPr>
          <p:nvPr/>
        </p:nvPicPr>
        <p:blipFill>
          <a:blip r:embed="rId5"/>
          <a:srcRect t="64388" r="78750" b="24160"/>
          <a:stretch>
            <a:fillRect/>
          </a:stretch>
        </p:blipFill>
        <p:spPr>
          <a:xfrm>
            <a:off x="-119716" y="-21911"/>
            <a:ext cx="2165033" cy="1750219"/>
          </a:xfrm>
          <a:prstGeom prst="rect">
            <a:avLst/>
          </a:prstGeom>
        </p:spPr>
      </p:pic>
      <p:pic>
        <p:nvPicPr>
          <p:cNvPr id="5" name="图片 6" descr="849">
            <a:extLst>
              <a:ext uri="{FF2B5EF4-FFF2-40B4-BE49-F238E27FC236}">
                <a16:creationId xmlns:a16="http://schemas.microsoft.com/office/drawing/2014/main" id="{32AA48B1-2823-4F18-A4A0-53799B9F7DCB}"/>
              </a:ext>
            </a:extLst>
          </p:cNvPr>
          <p:cNvPicPr>
            <a:picLocks noChangeAspect="1"/>
          </p:cNvPicPr>
          <p:nvPr/>
        </p:nvPicPr>
        <p:blipFill>
          <a:blip r:embed="rId5"/>
          <a:srcRect l="75919" t="63157" b="18832"/>
          <a:stretch>
            <a:fillRect/>
          </a:stretch>
        </p:blipFill>
        <p:spPr>
          <a:xfrm>
            <a:off x="7361872" y="-27147"/>
            <a:ext cx="1782128" cy="1999298"/>
          </a:xfrm>
          <a:prstGeom prst="rect">
            <a:avLst/>
          </a:prstGeom>
        </p:spPr>
      </p:pic>
      <p:pic>
        <p:nvPicPr>
          <p:cNvPr id="6" name="图片 7" descr="849">
            <a:extLst>
              <a:ext uri="{FF2B5EF4-FFF2-40B4-BE49-F238E27FC236}">
                <a16:creationId xmlns:a16="http://schemas.microsoft.com/office/drawing/2014/main" id="{CBB8CB75-F2E1-460F-8750-0A2B40C16D75}"/>
              </a:ext>
            </a:extLst>
          </p:cNvPr>
          <p:cNvPicPr>
            <a:picLocks noChangeAspect="1"/>
          </p:cNvPicPr>
          <p:nvPr/>
        </p:nvPicPr>
        <p:blipFill>
          <a:blip r:embed="rId5"/>
          <a:srcRect t="14230" b="62039"/>
          <a:stretch>
            <a:fillRect/>
          </a:stretch>
        </p:blipFill>
        <p:spPr>
          <a:xfrm>
            <a:off x="1535907" y="2876979"/>
            <a:ext cx="6513116" cy="2318495"/>
          </a:xfrm>
          <a:prstGeom prst="rect">
            <a:avLst/>
          </a:prstGeom>
        </p:spPr>
      </p:pic>
      <p:sp>
        <p:nvSpPr>
          <p:cNvPr id="7" name="Rectangle 6">
            <a:extLst>
              <a:ext uri="{FF2B5EF4-FFF2-40B4-BE49-F238E27FC236}">
                <a16:creationId xmlns:a16="http://schemas.microsoft.com/office/drawing/2014/main" id="{70A11ED9-7A9C-4508-BA57-F026FF5F97C5}"/>
              </a:ext>
            </a:extLst>
          </p:cNvPr>
          <p:cNvSpPr/>
          <p:nvPr/>
        </p:nvSpPr>
        <p:spPr>
          <a:xfrm>
            <a:off x="337401" y="1662721"/>
            <a:ext cx="8411598" cy="1177245"/>
          </a:xfrm>
          <a:prstGeom prst="rect">
            <a:avLst/>
          </a:prstGeom>
          <a:noFill/>
        </p:spPr>
        <p:txBody>
          <a:bodyPr wrap="square" lIns="68580" tIns="34290" rIns="68580" bIns="34290">
            <a:spAutoFit/>
          </a:bodyPr>
          <a:lstStyle/>
          <a:p>
            <a:pPr algn="ctr"/>
            <a:r>
              <a:rPr lang="en-US" sz="7200" dirty="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Comic Sans MS" panose="030F0702030302020204" pitchFamily="66"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D445-4713-D018-7DA6-86D3A09B7AE5}"/>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MẢNH GHÉP 1</a:t>
            </a:r>
          </a:p>
        </p:txBody>
      </p:sp>
      <p:sp>
        <p:nvSpPr>
          <p:cNvPr id="3" name="Text Placeholder 2">
            <a:extLst>
              <a:ext uri="{FF2B5EF4-FFF2-40B4-BE49-F238E27FC236}">
                <a16:creationId xmlns:a16="http://schemas.microsoft.com/office/drawing/2014/main" id="{EE09E4F4-5A47-F672-F314-A5965CA190EF}"/>
              </a:ext>
            </a:extLst>
          </p:cNvPr>
          <p:cNvSpPr>
            <a:spLocks noGrp="1"/>
          </p:cNvSpPr>
          <p:nvPr>
            <p:ph type="body" idx="1"/>
          </p:nvPr>
        </p:nvSpPr>
        <p:spPr>
          <a:xfrm>
            <a:off x="609600" y="1457275"/>
            <a:ext cx="8127000" cy="885875"/>
          </a:xfrm>
        </p:spPr>
        <p:txBody>
          <a:bodyPr/>
          <a:lstStyle/>
          <a:p>
            <a:pPr marL="152400" indent="0">
              <a:buNone/>
            </a:pPr>
            <a:r>
              <a:rPr lang="vi-VN" sz="3900" b="1" i="1" spc="-25" dirty="0">
                <a:effectLst/>
                <a:latin typeface="Times New Roman" panose="02020603050405020304" pitchFamily="18" charset="0"/>
                <a:ea typeface="Calibri" panose="020F0502020204030204" pitchFamily="34" charset="0"/>
                <a:cs typeface="Times New Roman" panose="02020603050405020304" pitchFamily="18" charset="0"/>
              </a:rPr>
              <a:t>Vì sao Diệp muốn giúp Lý cắt chữ U</a:t>
            </a:r>
            <a:r>
              <a:rPr lang="vi-VN" sz="3900" b="1" i="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900" b="1" i="1" dirty="0">
              <a:effectLst/>
              <a:latin typeface="Calibri" panose="020F0502020204030204" pitchFamily="34" charset="0"/>
              <a:ea typeface="Calibri" panose="020F0502020204030204" pitchFamily="34" charset="0"/>
              <a:cs typeface="Times New Roman" panose="02020603050405020304" pitchFamily="18" charset="0"/>
            </a:endParaRPr>
          </a:p>
          <a:p>
            <a:pPr marL="152400" indent="0">
              <a:buNone/>
            </a:pPr>
            <a:endParaRPr lang="en-US" i="1" dirty="0"/>
          </a:p>
        </p:txBody>
      </p:sp>
      <p:sp>
        <p:nvSpPr>
          <p:cNvPr id="4" name="Text Placeholder 2">
            <a:extLst>
              <a:ext uri="{FF2B5EF4-FFF2-40B4-BE49-F238E27FC236}">
                <a16:creationId xmlns:a16="http://schemas.microsoft.com/office/drawing/2014/main" id="{43B33049-B38A-FF5D-7CE1-B092B7BFF1BA}"/>
              </a:ext>
            </a:extLst>
          </p:cNvPr>
          <p:cNvSpPr txBox="1">
            <a:spLocks/>
          </p:cNvSpPr>
          <p:nvPr/>
        </p:nvSpPr>
        <p:spPr>
          <a:xfrm>
            <a:off x="1371600" y="2571750"/>
            <a:ext cx="6629400" cy="2031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Livvic"/>
              <a:buChar char="●"/>
              <a:defRPr sz="12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9pPr>
          </a:lstStyle>
          <a:p>
            <a:pPr marL="152400" indent="0">
              <a:buFont typeface="Livvic"/>
              <a:buNone/>
            </a:pPr>
            <a:r>
              <a:rPr lang="en-US" sz="3900" b="1" u="sng" dirty="0" err="1">
                <a:latin typeface="Times New Roman" panose="02020603050405020304" pitchFamily="18" charset="0"/>
                <a:ea typeface="MS Mincho" panose="02020609040205080304" pitchFamily="49" charset="-128"/>
              </a:rPr>
              <a:t>Trả</a:t>
            </a:r>
            <a:r>
              <a:rPr lang="en-US" sz="3900" b="1" u="sng" dirty="0">
                <a:latin typeface="Times New Roman" panose="02020603050405020304" pitchFamily="18" charset="0"/>
                <a:ea typeface="MS Mincho" panose="02020609040205080304" pitchFamily="49" charset="-128"/>
              </a:rPr>
              <a:t> </a:t>
            </a:r>
            <a:r>
              <a:rPr lang="en-US" sz="3900" b="1" u="sng" dirty="0" err="1">
                <a:latin typeface="Times New Roman" panose="02020603050405020304" pitchFamily="18" charset="0"/>
                <a:ea typeface="MS Mincho" panose="02020609040205080304" pitchFamily="49" charset="-128"/>
              </a:rPr>
              <a:t>lời</a:t>
            </a:r>
            <a:r>
              <a:rPr lang="en-US" sz="3900" b="1" u="sng" dirty="0">
                <a:latin typeface="Times New Roman" panose="02020603050405020304" pitchFamily="18" charset="0"/>
                <a:ea typeface="MS Mincho" panose="02020609040205080304" pitchFamily="49" charset="-128"/>
              </a:rPr>
              <a:t>:</a:t>
            </a:r>
            <a:r>
              <a:rPr lang="en-US" sz="3900" dirty="0">
                <a:latin typeface="Times New Roman" panose="02020603050405020304" pitchFamily="18" charset="0"/>
                <a:ea typeface="MS Mincho" panose="02020609040205080304" pitchFamily="49" charset="-128"/>
              </a:rPr>
              <a:t> </a:t>
            </a:r>
            <a:r>
              <a:rPr lang="vi-VN" sz="3900" dirty="0">
                <a:effectLst/>
                <a:latin typeface="Times New Roman" panose="02020603050405020304" pitchFamily="18" charset="0"/>
                <a:ea typeface="MS Mincho" panose="02020609040205080304" pitchFamily="49" charset="-128"/>
              </a:rPr>
              <a:t>Vì Diệp quan sát thấy Lý cắt mãi mà chữ vẫn méo.</a:t>
            </a:r>
            <a:endParaRPr lang="en-US" sz="3900" dirty="0"/>
          </a:p>
        </p:txBody>
      </p:sp>
    </p:spTree>
    <p:extLst>
      <p:ext uri="{BB962C8B-B14F-4D97-AF65-F5344CB8AC3E}">
        <p14:creationId xmlns:p14="http://schemas.microsoft.com/office/powerpoint/2010/main" val="14820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6350"/>
            <a:ext cx="7592842" cy="353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rrow: Pentagon 1">
            <a:extLst>
              <a:ext uri="{FF2B5EF4-FFF2-40B4-BE49-F238E27FC236}">
                <a16:creationId xmlns:a16="http://schemas.microsoft.com/office/drawing/2014/main" id="{C2D32934-EEE3-2214-5594-598B735CC0B3}"/>
              </a:ext>
            </a:extLst>
          </p:cNvPr>
          <p:cNvSpPr/>
          <p:nvPr/>
        </p:nvSpPr>
        <p:spPr>
          <a:xfrm>
            <a:off x="650601" y="1276350"/>
            <a:ext cx="3387999" cy="353716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Arrow: Chevron 4">
            <a:extLst>
              <a:ext uri="{FF2B5EF4-FFF2-40B4-BE49-F238E27FC236}">
                <a16:creationId xmlns:a16="http://schemas.microsoft.com/office/drawing/2014/main" id="{A0664AAE-E3BE-0BD5-9F1C-3F08853F8765}"/>
              </a:ext>
            </a:extLst>
          </p:cNvPr>
          <p:cNvSpPr/>
          <p:nvPr/>
        </p:nvSpPr>
        <p:spPr>
          <a:xfrm>
            <a:off x="2218134" y="1276350"/>
            <a:ext cx="4707732" cy="3537166"/>
          </a:xfrm>
          <a:prstGeom prst="chevron">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2</a:t>
            </a:r>
          </a:p>
        </p:txBody>
      </p:sp>
      <p:grpSp>
        <p:nvGrpSpPr>
          <p:cNvPr id="7" name="Group 6">
            <a:extLst>
              <a:ext uri="{FF2B5EF4-FFF2-40B4-BE49-F238E27FC236}">
                <a16:creationId xmlns:a16="http://schemas.microsoft.com/office/drawing/2014/main" id="{76677147-758E-DC23-F0BA-6F3181FB6867}"/>
              </a:ext>
            </a:extLst>
          </p:cNvPr>
          <p:cNvGrpSpPr/>
          <p:nvPr/>
        </p:nvGrpSpPr>
        <p:grpSpPr>
          <a:xfrm>
            <a:off x="5203946" y="1276350"/>
            <a:ext cx="3101854" cy="3537166"/>
            <a:chOff x="5203946" y="1276350"/>
            <a:chExt cx="3101854" cy="3537166"/>
          </a:xfrm>
        </p:grpSpPr>
        <p:sp>
          <p:nvSpPr>
            <p:cNvPr id="4" name="Rectangle 3">
              <a:extLst>
                <a:ext uri="{FF2B5EF4-FFF2-40B4-BE49-F238E27FC236}">
                  <a16:creationId xmlns:a16="http://schemas.microsoft.com/office/drawing/2014/main" id="{C84815F0-8314-E497-2F7D-F16ADF51D931}"/>
                </a:ext>
              </a:extLst>
            </p:cNvPr>
            <p:cNvSpPr/>
            <p:nvPr/>
          </p:nvSpPr>
          <p:spPr>
            <a:xfrm>
              <a:off x="5203946" y="1276350"/>
              <a:ext cx="3101854" cy="3537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3C41F7C-1B91-3E60-5ED7-504FB572D518}"/>
                </a:ext>
              </a:extLst>
            </p:cNvPr>
            <p:cNvSpPr txBox="1"/>
            <p:nvPr/>
          </p:nvSpPr>
          <p:spPr>
            <a:xfrm>
              <a:off x="7029678" y="2876550"/>
              <a:ext cx="285522" cy="307777"/>
            </a:xfrm>
            <a:prstGeom prst="rect">
              <a:avLst/>
            </a:prstGeom>
            <a:noFill/>
          </p:spPr>
          <p:txBody>
            <a:bodyPr wrap="square" rtlCol="0">
              <a:spAutoFit/>
            </a:bodyPr>
            <a:lstStyle/>
            <a:p>
              <a:r>
                <a:rPr lang="en-US" dirty="0"/>
                <a:t>3</a:t>
              </a:r>
            </a:p>
          </p:txBody>
        </p:sp>
      </p:grpSp>
      <p:sp>
        <p:nvSpPr>
          <p:cNvPr id="8" name="TextBox 11">
            <a:extLst>
              <a:ext uri="{FF2B5EF4-FFF2-40B4-BE49-F238E27FC236}">
                <a16:creationId xmlns:a16="http://schemas.microsoft.com/office/drawing/2014/main" id="{6AED7720-33C5-28CB-7670-A6BD65ED2681}"/>
              </a:ext>
            </a:extLst>
          </p:cNvPr>
          <p:cNvSpPr txBox="1"/>
          <p:nvPr/>
        </p:nvSpPr>
        <p:spPr>
          <a:xfrm>
            <a:off x="1419761" y="666750"/>
            <a:ext cx="6440796" cy="538609"/>
          </a:xfrm>
          <a:prstGeom prst="rect">
            <a:avLst/>
          </a:prstGeom>
        </p:spPr>
        <p:txBody>
          <a:bodyPr wrap="square" lIns="0" tIns="0" rIns="0" bIns="0" rtlCol="0" anchor="t">
            <a:spAutoFit/>
          </a:bodyPr>
          <a:lstStyle/>
          <a:p>
            <a:pPr algn="ctr">
              <a:lnSpc>
                <a:spcPts val="4179"/>
              </a:lnSpc>
            </a:pPr>
            <a:r>
              <a:rPr lang="en-US" sz="3900" b="1" dirty="0">
                <a:solidFill>
                  <a:srgbClr val="FF3131"/>
                </a:solidFill>
                <a:latin typeface="Bungee"/>
                <a:ea typeface="Bungee"/>
                <a:cs typeface="Bungee"/>
                <a:sym typeface="Bungee"/>
              </a:rPr>
              <a:t>LẬT MẢNH GHÉP</a:t>
            </a:r>
          </a:p>
        </p:txBody>
      </p:sp>
      <p:sp>
        <p:nvSpPr>
          <p:cNvPr id="9" name="TextBox 21">
            <a:extLst>
              <a:ext uri="{FF2B5EF4-FFF2-40B4-BE49-F238E27FC236}">
                <a16:creationId xmlns:a16="http://schemas.microsoft.com/office/drawing/2014/main" id="{6F1864F5-F6AB-7DDE-D6B1-4ECA17579A4A}"/>
              </a:ext>
            </a:extLst>
          </p:cNvPr>
          <p:cNvSpPr txBox="1"/>
          <p:nvPr/>
        </p:nvSpPr>
        <p:spPr>
          <a:xfrm>
            <a:off x="2743200" y="166613"/>
            <a:ext cx="3205202" cy="500137"/>
          </a:xfrm>
          <a:prstGeom prst="rect">
            <a:avLst/>
          </a:prstGeom>
        </p:spPr>
        <p:txBody>
          <a:bodyPr wrap="square" lIns="0" tIns="0" rIns="0" bIns="0" rtlCol="0" anchor="t">
            <a:spAutoFit/>
          </a:bodyPr>
          <a:lstStyle/>
          <a:p>
            <a:pPr algn="ctr">
              <a:lnSpc>
                <a:spcPts val="3885"/>
              </a:lnSpc>
            </a:pPr>
            <a:r>
              <a:rPr lang="en-US" sz="3900" dirty="0" err="1">
                <a:solidFill>
                  <a:srgbClr val="004AAD"/>
                </a:solidFill>
                <a:latin typeface="Lobster"/>
                <a:ea typeface="Lobster"/>
                <a:cs typeface="Lobster"/>
                <a:sym typeface="Lobster"/>
              </a:rPr>
              <a:t>Trò</a:t>
            </a:r>
            <a:r>
              <a:rPr lang="en-US" sz="3900" dirty="0">
                <a:solidFill>
                  <a:srgbClr val="004AAD"/>
                </a:solidFill>
                <a:latin typeface="Lobster"/>
                <a:ea typeface="Lobster"/>
                <a:cs typeface="Lobster"/>
                <a:sym typeface="Lobster"/>
              </a:rPr>
              <a:t> </a:t>
            </a:r>
            <a:r>
              <a:rPr lang="en-US" sz="3900" dirty="0" err="1">
                <a:solidFill>
                  <a:srgbClr val="004AAD"/>
                </a:solidFill>
                <a:latin typeface="Lobster"/>
                <a:ea typeface="Lobster"/>
                <a:cs typeface="Lobster"/>
                <a:sym typeface="Lobster"/>
              </a:rPr>
              <a:t>chơi</a:t>
            </a:r>
            <a:r>
              <a:rPr lang="en-US" sz="3900" dirty="0">
                <a:solidFill>
                  <a:srgbClr val="004AAD"/>
                </a:solidFill>
                <a:latin typeface="Lobster"/>
                <a:ea typeface="Lobster"/>
                <a:cs typeface="Lobster"/>
                <a:sym typeface="Lobster"/>
              </a:rPr>
              <a:t>:</a:t>
            </a:r>
          </a:p>
        </p:txBody>
      </p:sp>
    </p:spTree>
    <p:extLst>
      <p:ext uri="{BB962C8B-B14F-4D97-AF65-F5344CB8AC3E}">
        <p14:creationId xmlns:p14="http://schemas.microsoft.com/office/powerpoint/2010/main" val="2877114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D445-4713-D018-7DA6-86D3A09B7AE5}"/>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MẢNH GHÉP 2</a:t>
            </a:r>
          </a:p>
        </p:txBody>
      </p:sp>
      <p:sp>
        <p:nvSpPr>
          <p:cNvPr id="3" name="Text Placeholder 2">
            <a:extLst>
              <a:ext uri="{FF2B5EF4-FFF2-40B4-BE49-F238E27FC236}">
                <a16:creationId xmlns:a16="http://schemas.microsoft.com/office/drawing/2014/main" id="{EE09E4F4-5A47-F672-F314-A5965CA190EF}"/>
              </a:ext>
            </a:extLst>
          </p:cNvPr>
          <p:cNvSpPr>
            <a:spLocks noGrp="1"/>
          </p:cNvSpPr>
          <p:nvPr>
            <p:ph type="body" idx="1"/>
          </p:nvPr>
        </p:nvSpPr>
        <p:spPr>
          <a:xfrm>
            <a:off x="381000" y="1152475"/>
            <a:ext cx="8043000" cy="1647875"/>
          </a:xfrm>
        </p:spPr>
        <p:txBody>
          <a:bodyPr/>
          <a:lstStyle/>
          <a:p>
            <a:pPr marL="152400" indent="0">
              <a:buNone/>
            </a:pPr>
            <a:r>
              <a:rPr lang="vi-VN" sz="3900" b="1" i="1" dirty="0">
                <a:effectLst/>
                <a:latin typeface="Times New Roman" panose="02020603050405020304" pitchFamily="18" charset="0"/>
                <a:ea typeface="MS Mincho" panose="02020609040205080304" pitchFamily="49" charset="-128"/>
              </a:rPr>
              <a:t>Vì sao lúc đầu Lý định nhờ Diệp giúp nhưng sau đó lại không nhờ nữa?</a:t>
            </a:r>
            <a:endParaRPr lang="en-US" sz="3900" b="1" dirty="0"/>
          </a:p>
        </p:txBody>
      </p:sp>
      <p:sp>
        <p:nvSpPr>
          <p:cNvPr id="4" name="Text Placeholder 2">
            <a:extLst>
              <a:ext uri="{FF2B5EF4-FFF2-40B4-BE49-F238E27FC236}">
                <a16:creationId xmlns:a16="http://schemas.microsoft.com/office/drawing/2014/main" id="{43B33049-B38A-FF5D-7CE1-B092B7BFF1BA}"/>
              </a:ext>
            </a:extLst>
          </p:cNvPr>
          <p:cNvSpPr txBox="1">
            <a:spLocks/>
          </p:cNvSpPr>
          <p:nvPr/>
        </p:nvSpPr>
        <p:spPr>
          <a:xfrm>
            <a:off x="1371600" y="2571750"/>
            <a:ext cx="6629400" cy="2031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Livvic"/>
              <a:buChar char="●"/>
              <a:defRPr sz="12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9pPr>
          </a:lstStyle>
          <a:p>
            <a:pPr marL="152400" indent="0">
              <a:buFont typeface="Livvic"/>
              <a:buNone/>
            </a:pPr>
            <a:r>
              <a:rPr lang="en-US" sz="3900" b="1" u="sng" dirty="0" err="1">
                <a:latin typeface="Times New Roman" panose="02020603050405020304" pitchFamily="18" charset="0"/>
                <a:ea typeface="MS Mincho" panose="02020609040205080304" pitchFamily="49" charset="-128"/>
              </a:rPr>
              <a:t>Trả</a:t>
            </a:r>
            <a:r>
              <a:rPr lang="en-US" sz="3900" b="1" u="sng" dirty="0">
                <a:latin typeface="Times New Roman" panose="02020603050405020304" pitchFamily="18" charset="0"/>
                <a:ea typeface="MS Mincho" panose="02020609040205080304" pitchFamily="49" charset="-128"/>
              </a:rPr>
              <a:t> </a:t>
            </a:r>
            <a:r>
              <a:rPr lang="en-US" sz="3900" b="1" u="sng" dirty="0" err="1">
                <a:latin typeface="Times New Roman" panose="02020603050405020304" pitchFamily="18" charset="0"/>
                <a:ea typeface="MS Mincho" panose="02020609040205080304" pitchFamily="49" charset="-128"/>
              </a:rPr>
              <a:t>lời</a:t>
            </a:r>
            <a:r>
              <a:rPr lang="en-US" sz="3900" b="1" u="sng" dirty="0">
                <a:latin typeface="Times New Roman" panose="02020603050405020304" pitchFamily="18" charset="0"/>
                <a:ea typeface="MS Mincho" panose="02020609040205080304" pitchFamily="49" charset="-128"/>
              </a:rPr>
              <a:t>:</a:t>
            </a:r>
            <a:r>
              <a:rPr lang="en-US" sz="3900" dirty="0">
                <a:latin typeface="Times New Roman" panose="02020603050405020304" pitchFamily="18" charset="0"/>
                <a:ea typeface="MS Mincho" panose="02020609040205080304" pitchFamily="49" charset="-128"/>
              </a:rPr>
              <a:t> </a:t>
            </a:r>
            <a:r>
              <a:rPr lang="vi-VN" sz="3900" dirty="0">
                <a:effectLst/>
                <a:latin typeface="Times New Roman" panose="02020603050405020304" pitchFamily="18" charset="0"/>
                <a:ea typeface="MS Mincho" panose="02020609040205080304" pitchFamily="49" charset="-128"/>
              </a:rPr>
              <a:t>Vì Lý muốn tự tay cắt chữ U. </a:t>
            </a:r>
            <a:endParaRPr lang="en-US" sz="3900" dirty="0"/>
          </a:p>
        </p:txBody>
      </p:sp>
    </p:spTree>
    <p:extLst>
      <p:ext uri="{BB962C8B-B14F-4D97-AF65-F5344CB8AC3E}">
        <p14:creationId xmlns:p14="http://schemas.microsoft.com/office/powerpoint/2010/main" val="26309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6350"/>
            <a:ext cx="7592842" cy="353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rrow: Chevron 4">
            <a:extLst>
              <a:ext uri="{FF2B5EF4-FFF2-40B4-BE49-F238E27FC236}">
                <a16:creationId xmlns:a16="http://schemas.microsoft.com/office/drawing/2014/main" id="{A0664AAE-E3BE-0BD5-9F1C-3F08853F8765}"/>
              </a:ext>
            </a:extLst>
          </p:cNvPr>
          <p:cNvSpPr/>
          <p:nvPr/>
        </p:nvSpPr>
        <p:spPr>
          <a:xfrm>
            <a:off x="2218134" y="1276350"/>
            <a:ext cx="4707732" cy="3537166"/>
          </a:xfrm>
          <a:prstGeom prst="chevron">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2</a:t>
            </a:r>
          </a:p>
        </p:txBody>
      </p:sp>
      <p:grpSp>
        <p:nvGrpSpPr>
          <p:cNvPr id="7" name="Group 6">
            <a:extLst>
              <a:ext uri="{FF2B5EF4-FFF2-40B4-BE49-F238E27FC236}">
                <a16:creationId xmlns:a16="http://schemas.microsoft.com/office/drawing/2014/main" id="{76677147-758E-DC23-F0BA-6F3181FB6867}"/>
              </a:ext>
            </a:extLst>
          </p:cNvPr>
          <p:cNvGrpSpPr/>
          <p:nvPr/>
        </p:nvGrpSpPr>
        <p:grpSpPr>
          <a:xfrm>
            <a:off x="5203946" y="1276350"/>
            <a:ext cx="3101854" cy="3537166"/>
            <a:chOff x="5203946" y="1276350"/>
            <a:chExt cx="3101854" cy="3537166"/>
          </a:xfrm>
        </p:grpSpPr>
        <p:sp>
          <p:nvSpPr>
            <p:cNvPr id="4" name="Rectangle 3">
              <a:extLst>
                <a:ext uri="{FF2B5EF4-FFF2-40B4-BE49-F238E27FC236}">
                  <a16:creationId xmlns:a16="http://schemas.microsoft.com/office/drawing/2014/main" id="{C84815F0-8314-E497-2F7D-F16ADF51D931}"/>
                </a:ext>
              </a:extLst>
            </p:cNvPr>
            <p:cNvSpPr/>
            <p:nvPr/>
          </p:nvSpPr>
          <p:spPr>
            <a:xfrm>
              <a:off x="5203946" y="1276350"/>
              <a:ext cx="3101854" cy="3537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3C41F7C-1B91-3E60-5ED7-504FB572D518}"/>
                </a:ext>
              </a:extLst>
            </p:cNvPr>
            <p:cNvSpPr txBox="1"/>
            <p:nvPr/>
          </p:nvSpPr>
          <p:spPr>
            <a:xfrm>
              <a:off x="7029678" y="2876550"/>
              <a:ext cx="285522" cy="307777"/>
            </a:xfrm>
            <a:prstGeom prst="rect">
              <a:avLst/>
            </a:prstGeom>
            <a:noFill/>
          </p:spPr>
          <p:txBody>
            <a:bodyPr wrap="square" rtlCol="0">
              <a:spAutoFit/>
            </a:bodyPr>
            <a:lstStyle/>
            <a:p>
              <a:r>
                <a:rPr lang="en-US" dirty="0"/>
                <a:t>3</a:t>
              </a:r>
            </a:p>
          </p:txBody>
        </p:sp>
      </p:grpSp>
      <p:sp>
        <p:nvSpPr>
          <p:cNvPr id="8" name="TextBox 11">
            <a:extLst>
              <a:ext uri="{FF2B5EF4-FFF2-40B4-BE49-F238E27FC236}">
                <a16:creationId xmlns:a16="http://schemas.microsoft.com/office/drawing/2014/main" id="{6AED7720-33C5-28CB-7670-A6BD65ED2681}"/>
              </a:ext>
            </a:extLst>
          </p:cNvPr>
          <p:cNvSpPr txBox="1"/>
          <p:nvPr/>
        </p:nvSpPr>
        <p:spPr>
          <a:xfrm>
            <a:off x="1419761" y="666750"/>
            <a:ext cx="6440796" cy="538609"/>
          </a:xfrm>
          <a:prstGeom prst="rect">
            <a:avLst/>
          </a:prstGeom>
        </p:spPr>
        <p:txBody>
          <a:bodyPr wrap="square" lIns="0" tIns="0" rIns="0" bIns="0" rtlCol="0" anchor="t">
            <a:spAutoFit/>
          </a:bodyPr>
          <a:lstStyle/>
          <a:p>
            <a:pPr algn="ctr">
              <a:lnSpc>
                <a:spcPts val="4179"/>
              </a:lnSpc>
            </a:pPr>
            <a:r>
              <a:rPr lang="en-US" sz="3900" b="1" dirty="0">
                <a:solidFill>
                  <a:srgbClr val="FF3131"/>
                </a:solidFill>
                <a:latin typeface="Bungee"/>
                <a:ea typeface="Bungee"/>
                <a:cs typeface="Bungee"/>
                <a:sym typeface="Bungee"/>
              </a:rPr>
              <a:t>LẬT MẢNH GHÉP</a:t>
            </a:r>
          </a:p>
        </p:txBody>
      </p:sp>
      <p:sp>
        <p:nvSpPr>
          <p:cNvPr id="9" name="TextBox 21">
            <a:extLst>
              <a:ext uri="{FF2B5EF4-FFF2-40B4-BE49-F238E27FC236}">
                <a16:creationId xmlns:a16="http://schemas.microsoft.com/office/drawing/2014/main" id="{6F1864F5-F6AB-7DDE-D6B1-4ECA17579A4A}"/>
              </a:ext>
            </a:extLst>
          </p:cNvPr>
          <p:cNvSpPr txBox="1"/>
          <p:nvPr/>
        </p:nvSpPr>
        <p:spPr>
          <a:xfrm>
            <a:off x="2743200" y="166613"/>
            <a:ext cx="3205202" cy="500137"/>
          </a:xfrm>
          <a:prstGeom prst="rect">
            <a:avLst/>
          </a:prstGeom>
        </p:spPr>
        <p:txBody>
          <a:bodyPr wrap="square" lIns="0" tIns="0" rIns="0" bIns="0" rtlCol="0" anchor="t">
            <a:spAutoFit/>
          </a:bodyPr>
          <a:lstStyle/>
          <a:p>
            <a:pPr algn="ctr">
              <a:lnSpc>
                <a:spcPts val="3885"/>
              </a:lnSpc>
            </a:pPr>
            <a:r>
              <a:rPr lang="en-US" sz="3900" dirty="0" err="1">
                <a:solidFill>
                  <a:srgbClr val="004AAD"/>
                </a:solidFill>
                <a:latin typeface="Lobster"/>
                <a:ea typeface="Lobster"/>
                <a:cs typeface="Lobster"/>
                <a:sym typeface="Lobster"/>
              </a:rPr>
              <a:t>Trò</a:t>
            </a:r>
            <a:r>
              <a:rPr lang="en-US" sz="3900" dirty="0">
                <a:solidFill>
                  <a:srgbClr val="004AAD"/>
                </a:solidFill>
                <a:latin typeface="Lobster"/>
                <a:ea typeface="Lobster"/>
                <a:cs typeface="Lobster"/>
                <a:sym typeface="Lobster"/>
              </a:rPr>
              <a:t> </a:t>
            </a:r>
            <a:r>
              <a:rPr lang="en-US" sz="3900" dirty="0" err="1">
                <a:solidFill>
                  <a:srgbClr val="004AAD"/>
                </a:solidFill>
                <a:latin typeface="Lobster"/>
                <a:ea typeface="Lobster"/>
                <a:cs typeface="Lobster"/>
                <a:sym typeface="Lobster"/>
              </a:rPr>
              <a:t>chơi</a:t>
            </a:r>
            <a:r>
              <a:rPr lang="en-US" sz="3900" dirty="0">
                <a:solidFill>
                  <a:srgbClr val="004AAD"/>
                </a:solidFill>
                <a:latin typeface="Lobster"/>
                <a:ea typeface="Lobster"/>
                <a:cs typeface="Lobster"/>
                <a:sym typeface="Lobster"/>
              </a:rPr>
              <a:t>:</a:t>
            </a:r>
          </a:p>
        </p:txBody>
      </p:sp>
    </p:spTree>
    <p:extLst>
      <p:ext uri="{BB962C8B-B14F-4D97-AF65-F5344CB8AC3E}">
        <p14:creationId xmlns:p14="http://schemas.microsoft.com/office/powerpoint/2010/main" val="24293967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D445-4713-D018-7DA6-86D3A09B7AE5}"/>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MẢNH GHÉP 3</a:t>
            </a:r>
          </a:p>
        </p:txBody>
      </p:sp>
      <p:sp>
        <p:nvSpPr>
          <p:cNvPr id="3" name="Text Placeholder 2">
            <a:extLst>
              <a:ext uri="{FF2B5EF4-FFF2-40B4-BE49-F238E27FC236}">
                <a16:creationId xmlns:a16="http://schemas.microsoft.com/office/drawing/2014/main" id="{EE09E4F4-5A47-F672-F314-A5965CA190EF}"/>
              </a:ext>
            </a:extLst>
          </p:cNvPr>
          <p:cNvSpPr>
            <a:spLocks noGrp="1"/>
          </p:cNvSpPr>
          <p:nvPr>
            <p:ph type="body" idx="1"/>
          </p:nvPr>
        </p:nvSpPr>
        <p:spPr>
          <a:xfrm>
            <a:off x="990600" y="1123950"/>
            <a:ext cx="8043000" cy="1647875"/>
          </a:xfrm>
        </p:spPr>
        <p:txBody>
          <a:bodyPr/>
          <a:lstStyle/>
          <a:p>
            <a:pPr marL="152400" indent="0">
              <a:buNone/>
            </a:pPr>
            <a:r>
              <a:rPr lang="vi-VN" sz="3900" b="1" i="1" dirty="0">
                <a:effectLst/>
                <a:latin typeface="Times New Roman" panose="02020603050405020304" pitchFamily="18" charset="0"/>
                <a:ea typeface="MS Mincho" panose="02020609040205080304" pitchFamily="49" charset="-128"/>
              </a:rPr>
              <a:t>Từ câu chuyện trên em rút ra cho mình bài học gì?</a:t>
            </a:r>
            <a:endParaRPr lang="en-US" sz="3900" b="1" dirty="0"/>
          </a:p>
        </p:txBody>
      </p:sp>
      <p:sp>
        <p:nvSpPr>
          <p:cNvPr id="4" name="Text Placeholder 2">
            <a:extLst>
              <a:ext uri="{FF2B5EF4-FFF2-40B4-BE49-F238E27FC236}">
                <a16:creationId xmlns:a16="http://schemas.microsoft.com/office/drawing/2014/main" id="{43B33049-B38A-FF5D-7CE1-B092B7BFF1BA}"/>
              </a:ext>
            </a:extLst>
          </p:cNvPr>
          <p:cNvSpPr txBox="1">
            <a:spLocks/>
          </p:cNvSpPr>
          <p:nvPr/>
        </p:nvSpPr>
        <p:spPr>
          <a:xfrm>
            <a:off x="381000" y="2571750"/>
            <a:ext cx="8119200" cy="2031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Livvic"/>
              <a:buChar char="●"/>
              <a:defRPr sz="12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rgbClr val="434343"/>
              </a:buClr>
              <a:buSzPts val="1200"/>
              <a:buFont typeface="Roboto Condensed Light"/>
              <a:buChar char="■"/>
              <a:defRPr sz="1400" b="0" i="0" u="none" strike="noStrike" cap="none">
                <a:solidFill>
                  <a:schemeClr val="dk1"/>
                </a:solidFill>
                <a:latin typeface="Roboto"/>
                <a:ea typeface="Roboto"/>
                <a:cs typeface="Roboto"/>
                <a:sym typeface="Roboto"/>
              </a:defRPr>
            </a:lvl9pPr>
          </a:lstStyle>
          <a:p>
            <a:pPr marL="152400" indent="0">
              <a:buNone/>
            </a:pPr>
            <a:r>
              <a:rPr lang="en-US" sz="3900" b="1" u="sng" dirty="0" err="1">
                <a:latin typeface="Times New Roman" panose="02020603050405020304" pitchFamily="18" charset="0"/>
                <a:ea typeface="MS Mincho" panose="02020609040205080304" pitchFamily="49" charset="-128"/>
              </a:rPr>
              <a:t>Trả</a:t>
            </a:r>
            <a:r>
              <a:rPr lang="en-US" sz="3900" b="1" u="sng" dirty="0">
                <a:latin typeface="Times New Roman" panose="02020603050405020304" pitchFamily="18" charset="0"/>
                <a:ea typeface="MS Mincho" panose="02020609040205080304" pitchFamily="49" charset="-128"/>
              </a:rPr>
              <a:t> </a:t>
            </a:r>
            <a:r>
              <a:rPr lang="en-US" sz="3900" b="1" u="sng" dirty="0" err="1">
                <a:latin typeface="Times New Roman" panose="02020603050405020304" pitchFamily="18" charset="0"/>
                <a:ea typeface="MS Mincho" panose="02020609040205080304" pitchFamily="49" charset="-128"/>
              </a:rPr>
              <a:t>lời</a:t>
            </a:r>
            <a:r>
              <a:rPr lang="en-US" sz="3900" b="1" u="sng" dirty="0">
                <a:latin typeface="Times New Roman" panose="02020603050405020304" pitchFamily="18" charset="0"/>
                <a:ea typeface="MS Mincho" panose="02020609040205080304" pitchFamily="49" charset="-128"/>
              </a:rPr>
              <a:t>:</a:t>
            </a:r>
            <a:r>
              <a:rPr lang="en-US" sz="3900" dirty="0">
                <a:latin typeface="Times New Roman" panose="02020603050405020304" pitchFamily="18" charset="0"/>
                <a:ea typeface="MS Mincho" panose="02020609040205080304" pitchFamily="49" charset="-128"/>
              </a:rPr>
              <a:t> </a:t>
            </a:r>
            <a:r>
              <a:rPr lang="vi-VN" sz="3900" dirty="0">
                <a:effectLst/>
                <a:latin typeface="Times New Roman" panose="02020603050405020304" pitchFamily="18" charset="0"/>
                <a:ea typeface="MS Mincho" panose="02020609040205080304" pitchFamily="49" charset="-128"/>
                <a:cs typeface="Times New Roman" panose="02020603050405020304" pitchFamily="18" charset="0"/>
              </a:rPr>
              <a:t>Trong học tập nếu chúng ta có sự quyết tâm rèn luyện thì chắc chắn sẽ thành công.</a:t>
            </a:r>
            <a:endParaRPr lang="en-US" sz="39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152400" indent="0">
              <a:buFont typeface="Livvic"/>
              <a:buNone/>
            </a:pPr>
            <a:endParaRPr lang="en-US" sz="3900" dirty="0"/>
          </a:p>
        </p:txBody>
      </p:sp>
    </p:spTree>
    <p:extLst>
      <p:ext uri="{BB962C8B-B14F-4D97-AF65-F5344CB8AC3E}">
        <p14:creationId xmlns:p14="http://schemas.microsoft.com/office/powerpoint/2010/main" val="13023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6350"/>
            <a:ext cx="7592842" cy="353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76677147-758E-DC23-F0BA-6F3181FB6867}"/>
              </a:ext>
            </a:extLst>
          </p:cNvPr>
          <p:cNvGrpSpPr/>
          <p:nvPr/>
        </p:nvGrpSpPr>
        <p:grpSpPr>
          <a:xfrm>
            <a:off x="5203946" y="1276350"/>
            <a:ext cx="3101854" cy="3537166"/>
            <a:chOff x="5203946" y="1276350"/>
            <a:chExt cx="3101854" cy="3537166"/>
          </a:xfrm>
        </p:grpSpPr>
        <p:sp>
          <p:nvSpPr>
            <p:cNvPr id="4" name="Rectangle 3">
              <a:extLst>
                <a:ext uri="{FF2B5EF4-FFF2-40B4-BE49-F238E27FC236}">
                  <a16:creationId xmlns:a16="http://schemas.microsoft.com/office/drawing/2014/main" id="{C84815F0-8314-E497-2F7D-F16ADF51D931}"/>
                </a:ext>
              </a:extLst>
            </p:cNvPr>
            <p:cNvSpPr/>
            <p:nvPr/>
          </p:nvSpPr>
          <p:spPr>
            <a:xfrm>
              <a:off x="5203946" y="1276350"/>
              <a:ext cx="3101854" cy="3537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3C41F7C-1B91-3E60-5ED7-504FB572D518}"/>
                </a:ext>
              </a:extLst>
            </p:cNvPr>
            <p:cNvSpPr txBox="1"/>
            <p:nvPr/>
          </p:nvSpPr>
          <p:spPr>
            <a:xfrm>
              <a:off x="7029678" y="2876550"/>
              <a:ext cx="285522" cy="307777"/>
            </a:xfrm>
            <a:prstGeom prst="rect">
              <a:avLst/>
            </a:prstGeom>
            <a:noFill/>
          </p:spPr>
          <p:txBody>
            <a:bodyPr wrap="square" rtlCol="0">
              <a:spAutoFit/>
            </a:bodyPr>
            <a:lstStyle/>
            <a:p>
              <a:r>
                <a:rPr lang="en-US" dirty="0"/>
                <a:t>3</a:t>
              </a:r>
            </a:p>
          </p:txBody>
        </p:sp>
      </p:grpSp>
      <p:sp>
        <p:nvSpPr>
          <p:cNvPr id="8" name="TextBox 11">
            <a:extLst>
              <a:ext uri="{FF2B5EF4-FFF2-40B4-BE49-F238E27FC236}">
                <a16:creationId xmlns:a16="http://schemas.microsoft.com/office/drawing/2014/main" id="{6AED7720-33C5-28CB-7670-A6BD65ED2681}"/>
              </a:ext>
            </a:extLst>
          </p:cNvPr>
          <p:cNvSpPr txBox="1"/>
          <p:nvPr/>
        </p:nvSpPr>
        <p:spPr>
          <a:xfrm>
            <a:off x="1419761" y="666750"/>
            <a:ext cx="6440796" cy="538609"/>
          </a:xfrm>
          <a:prstGeom prst="rect">
            <a:avLst/>
          </a:prstGeom>
        </p:spPr>
        <p:txBody>
          <a:bodyPr wrap="square" lIns="0" tIns="0" rIns="0" bIns="0" rtlCol="0" anchor="t">
            <a:spAutoFit/>
          </a:bodyPr>
          <a:lstStyle/>
          <a:p>
            <a:pPr algn="ctr">
              <a:lnSpc>
                <a:spcPts val="4179"/>
              </a:lnSpc>
            </a:pPr>
            <a:r>
              <a:rPr lang="en-US" sz="3900" b="1" dirty="0">
                <a:solidFill>
                  <a:srgbClr val="FF3131"/>
                </a:solidFill>
                <a:latin typeface="Bungee"/>
                <a:ea typeface="Bungee"/>
                <a:cs typeface="Bungee"/>
                <a:sym typeface="Bungee"/>
              </a:rPr>
              <a:t>LẬT MẢNH GHÉP</a:t>
            </a:r>
          </a:p>
        </p:txBody>
      </p:sp>
      <p:sp>
        <p:nvSpPr>
          <p:cNvPr id="9" name="TextBox 21">
            <a:extLst>
              <a:ext uri="{FF2B5EF4-FFF2-40B4-BE49-F238E27FC236}">
                <a16:creationId xmlns:a16="http://schemas.microsoft.com/office/drawing/2014/main" id="{6F1864F5-F6AB-7DDE-D6B1-4ECA17579A4A}"/>
              </a:ext>
            </a:extLst>
          </p:cNvPr>
          <p:cNvSpPr txBox="1"/>
          <p:nvPr/>
        </p:nvSpPr>
        <p:spPr>
          <a:xfrm>
            <a:off x="2743200" y="166613"/>
            <a:ext cx="3205202" cy="500137"/>
          </a:xfrm>
          <a:prstGeom prst="rect">
            <a:avLst/>
          </a:prstGeom>
        </p:spPr>
        <p:txBody>
          <a:bodyPr wrap="square" lIns="0" tIns="0" rIns="0" bIns="0" rtlCol="0" anchor="t">
            <a:spAutoFit/>
          </a:bodyPr>
          <a:lstStyle/>
          <a:p>
            <a:pPr algn="ctr">
              <a:lnSpc>
                <a:spcPts val="3885"/>
              </a:lnSpc>
            </a:pPr>
            <a:r>
              <a:rPr lang="en-US" sz="3900" dirty="0" err="1">
                <a:solidFill>
                  <a:srgbClr val="004AAD"/>
                </a:solidFill>
                <a:latin typeface="Lobster"/>
                <a:ea typeface="Lobster"/>
                <a:cs typeface="Lobster"/>
                <a:sym typeface="Lobster"/>
              </a:rPr>
              <a:t>Trò</a:t>
            </a:r>
            <a:r>
              <a:rPr lang="en-US" sz="3900" dirty="0">
                <a:solidFill>
                  <a:srgbClr val="004AAD"/>
                </a:solidFill>
                <a:latin typeface="Lobster"/>
                <a:ea typeface="Lobster"/>
                <a:cs typeface="Lobster"/>
                <a:sym typeface="Lobster"/>
              </a:rPr>
              <a:t> </a:t>
            </a:r>
            <a:r>
              <a:rPr lang="en-US" sz="3900" dirty="0" err="1">
                <a:solidFill>
                  <a:srgbClr val="004AAD"/>
                </a:solidFill>
                <a:latin typeface="Lobster"/>
                <a:ea typeface="Lobster"/>
                <a:cs typeface="Lobster"/>
                <a:sym typeface="Lobster"/>
              </a:rPr>
              <a:t>chơi</a:t>
            </a:r>
            <a:r>
              <a:rPr lang="en-US" sz="3900" dirty="0">
                <a:solidFill>
                  <a:srgbClr val="004AAD"/>
                </a:solidFill>
                <a:latin typeface="Lobster"/>
                <a:ea typeface="Lobster"/>
                <a:cs typeface="Lobster"/>
                <a:sym typeface="Lobster"/>
              </a:rPr>
              <a:t>:</a:t>
            </a:r>
          </a:p>
        </p:txBody>
      </p:sp>
    </p:spTree>
    <p:extLst>
      <p:ext uri="{BB962C8B-B14F-4D97-AF65-F5344CB8AC3E}">
        <p14:creationId xmlns:p14="http://schemas.microsoft.com/office/powerpoint/2010/main" val="42745620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and Customizable College Planner by Slidego">
  <a:themeElements>
    <a:clrScheme name="Simple Light">
      <a:dk1>
        <a:srgbClr val="000000"/>
      </a:dk1>
      <a:lt1>
        <a:srgbClr val="FFFFFF"/>
      </a:lt1>
      <a:dk2>
        <a:srgbClr val="DB5763"/>
      </a:dk2>
      <a:lt2>
        <a:srgbClr val="FFDD35"/>
      </a:lt2>
      <a:accent1>
        <a:srgbClr val="F9CB54"/>
      </a:accent1>
      <a:accent2>
        <a:srgbClr val="F7A636"/>
      </a:accent2>
      <a:accent3>
        <a:srgbClr val="EF797F"/>
      </a:accent3>
      <a:accent4>
        <a:srgbClr val="5FB98E"/>
      </a:accent4>
      <a:accent5>
        <a:srgbClr val="4AC1EB"/>
      </a:accent5>
      <a:accent6>
        <a:srgbClr val="FFFCF4"/>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927</TotalTime>
  <Words>1187</Words>
  <Application>Microsoft Office PowerPoint</Application>
  <PresentationFormat>On-screen Show (16:9)</PresentationFormat>
  <Paragraphs>125</Paragraphs>
  <Slides>33</Slides>
  <Notes>12</Notes>
  <HiddenSlides>0</HiddenSlides>
  <MMClips>1</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33</vt:i4>
      </vt:variant>
    </vt:vector>
  </HeadingPairs>
  <TitlesOfParts>
    <vt:vector size="57" baseType="lpstr">
      <vt:lpstr>Open Sans</vt:lpstr>
      <vt:lpstr>Roboto Condensed Light</vt:lpstr>
      <vt:lpstr>#9Slide02 Noi dung dai</vt:lpstr>
      <vt:lpstr>Tahoma</vt:lpstr>
      <vt:lpstr>#9Slide01 Tieu de ngan</vt:lpstr>
      <vt:lpstr>Francois One</vt:lpstr>
      <vt:lpstr>Nunito</vt:lpstr>
      <vt:lpstr>Poppins</vt:lpstr>
      <vt:lpstr>Roboto</vt:lpstr>
      <vt:lpstr>MS Mincho</vt:lpstr>
      <vt:lpstr>Patrick Hand</vt:lpstr>
      <vt:lpstr>Bungee</vt:lpstr>
      <vt:lpstr>Times New Roman</vt:lpstr>
      <vt:lpstr>#9Slide07 Cadena</vt:lpstr>
      <vt:lpstr>Comic Sans MS</vt:lpstr>
      <vt:lpstr>UTM Loko</vt:lpstr>
      <vt:lpstr>Arial</vt:lpstr>
      <vt:lpstr>Segoe UI Semibold</vt:lpstr>
      <vt:lpstr>#9Slide05 SVNTradeMark</vt:lpstr>
      <vt:lpstr>Livvic</vt:lpstr>
      <vt:lpstr>Calibri</vt:lpstr>
      <vt:lpstr>Lobster</vt:lpstr>
      <vt:lpstr>Faustina</vt:lpstr>
      <vt:lpstr>Simple and Customizable College Planner by Slidego</vt:lpstr>
      <vt:lpstr>PowerPoint Presentation</vt:lpstr>
      <vt:lpstr>PowerPoint Presentation</vt:lpstr>
      <vt:lpstr>PowerPoint Presentation</vt:lpstr>
      <vt:lpstr>MẢNH GHÉP 1</vt:lpstr>
      <vt:lpstr>PowerPoint Presentation</vt:lpstr>
      <vt:lpstr>MẢNH GHÉP 2</vt:lpstr>
      <vt:lpstr>PowerPoint Presentation</vt:lpstr>
      <vt:lpstr>MẢNH GHÉP 3</vt:lpstr>
      <vt:lpstr>PowerPoint Presentation</vt:lpstr>
      <vt:lpstr>PowerPoint Presentation</vt:lpstr>
      <vt:lpstr>PowerPoint Presentation</vt:lpstr>
      <vt:lpstr>PowerPoint Presentation</vt:lpstr>
      <vt:lpstr>PowerPoint Presentation</vt:lpstr>
      <vt:lpstr>1. Luyện đọc từ khó: </vt:lpstr>
      <vt:lpstr>Vòng đời:</vt:lpstr>
      <vt:lpstr>Đoạn 1:</vt:lpstr>
      <vt:lpstr>Giọng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Asus</dc:creator>
  <dc:description>9Slide.vn</dc:description>
  <cp:lastModifiedBy>Redstar</cp:lastModifiedBy>
  <cp:revision>49</cp:revision>
  <dcterms:modified xsi:type="dcterms:W3CDTF">2025-10-13T03:48:58Z</dcterms:modified>
  <cp:category>9Slide.vn</cp:category>
</cp:coreProperties>
</file>