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66" r:id="rId5"/>
    <p:sldId id="284" r:id="rId6"/>
    <p:sldId id="296" r:id="rId7"/>
    <p:sldId id="293" r:id="rId8"/>
    <p:sldId id="297" r:id="rId9"/>
    <p:sldId id="298" r:id="rId10"/>
    <p:sldId id="299" r:id="rId11"/>
    <p:sldId id="300" r:id="rId12"/>
    <p:sldId id="295" r:id="rId13"/>
    <p:sldId id="290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3B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34" autoAdjust="0"/>
  </p:normalViewPr>
  <p:slideViewPr>
    <p:cSldViewPr snapToGrid="0">
      <p:cViewPr varScale="1">
        <p:scale>
          <a:sx n="84" d="100"/>
          <a:sy n="84" d="100"/>
        </p:scale>
        <p:origin x="59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AE330-7CB7-4010-A9B3-D5B000F51CE7}" type="datetimeFigureOut">
              <a:rPr lang="vi-VN" smtClean="0"/>
              <a:t>14/10/2022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F0427-7152-486F-BA18-B09794BC65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494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415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35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41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473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78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14/10/2022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620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14/10/2022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429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14/10/2022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0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14/10/2022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074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14/10/2022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75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14/10/2022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225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42792-698C-4F83-8FCE-D1DA7A387BBF}" type="datetimeFigureOut">
              <a:rPr lang="vi-VN" smtClean="0"/>
              <a:t>14/10/2022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10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1632024" y="123220"/>
            <a:ext cx="8871479" cy="14700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13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en-US" altLang="en-US" sz="8800" b="1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486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041"/>
            <a:ext cx="10515600" cy="75247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vi-VN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13BFCC-7E29-4644-B137-0CBAA20143B3}"/>
              </a:ext>
            </a:extLst>
          </p:cNvPr>
          <p:cNvSpPr txBox="1"/>
          <p:nvPr/>
        </p:nvSpPr>
        <p:spPr>
          <a:xfrm>
            <a:off x="1527747" y="2551837"/>
            <a:ext cx="94740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281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48BB10-0603-4CB2-B9DC-5C14A5639811}"/>
              </a:ext>
            </a:extLst>
          </p:cNvPr>
          <p:cNvSpPr txBox="1"/>
          <p:nvPr/>
        </p:nvSpPr>
        <p:spPr>
          <a:xfrm>
            <a:off x="1204683" y="2104475"/>
            <a:ext cx="998582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SỰ KIỆN Ở TRƯỜNG HỌC</a:t>
            </a:r>
          </a:p>
          <a:p>
            <a:pPr algn="ctr"/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38637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C80D60-82CC-4E91-8A8D-F624297AA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ầy Cô Cho Em Mùa Xuân - Candy Ngọc Hà ♫ Nhạc Thiếu Nhi [MV 2018]">
            <a:hlinkClick r:id="" action="ppaction://media"/>
            <a:extLst>
              <a:ext uri="{FF2B5EF4-FFF2-40B4-BE49-F238E27FC236}">
                <a16:creationId xmlns:a16="http://schemas.microsoft.com/office/drawing/2014/main" xmlns="" id="{708C10D5-B7DF-4706-854B-ED6983558C2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06440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E99D6CEC-5589-4F06-9FBD-1A96482C4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3159" r="22459" b="16271"/>
          <a:stretch/>
        </p:blipFill>
        <p:spPr>
          <a:xfrm rot="16200000">
            <a:off x="2999283" y="443454"/>
            <a:ext cx="6183444" cy="664564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C81497-1D77-4907-AB7E-B85EF5AAB4FB}"/>
              </a:ext>
            </a:extLst>
          </p:cNvPr>
          <p:cNvSpPr txBox="1"/>
          <p:nvPr/>
        </p:nvSpPr>
        <p:spPr>
          <a:xfrm>
            <a:off x="217714" y="227874"/>
            <a:ext cx="11869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chuẩn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bị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</a:t>
            </a:r>
            <a:r>
              <a:rPr lang="en-US" sz="3200" b="1" dirty="0" err="1" smtClean="0">
                <a:solidFill>
                  <a:srgbClr val="FF0000"/>
                </a:solidFill>
              </a:rPr>
              <a:t>iáo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Việt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Nam.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3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9" y="697115"/>
            <a:ext cx="5794218" cy="5404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10" y="697114"/>
            <a:ext cx="5867394" cy="540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64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07" y="117695"/>
            <a:ext cx="5540717" cy="64757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4" y="117695"/>
            <a:ext cx="5641061" cy="647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2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ương Lắm Thầy Cô Ơi! - Bé Phan Hiếu Ki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875" y="190123"/>
            <a:ext cx="11561275" cy="598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3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88473" y="126748"/>
            <a:ext cx="6636189" cy="67312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EM YÊU CÔ GIÁO</a:t>
            </a:r>
          </a:p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gắn với ngôi trường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yêu cô giáo tình thương mặn nồng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Dạy em gần gũi núi sông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Dạy em với cả tấm lòng ước mơ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Dạy em giỏi toán thuộc thơ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Dạy em lễ phép chào cô chào thầy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nâng cây bút cầm tay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em nắn nót cho ngay thẳng hàng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cô như mẹ chứa chan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Giúp em chải tóc sửa sang dáng ngồi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em yêu mẹ suốt đời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yêu cô giáo rạng ngời tình thương.</a:t>
            </a:r>
          </a:p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giả: Quang Phong </a:t>
            </a:r>
            <a:r>
              <a:rPr lang="vi-VN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282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C6ADE53C-9C65-49C3-914B-B65FAEA8A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t="11645" r="22462" b="12220"/>
          <a:stretch/>
        </p:blipFill>
        <p:spPr>
          <a:xfrm rot="5400000">
            <a:off x="5387709" y="1168450"/>
            <a:ext cx="6172514" cy="5206585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630B9F0-666B-402A-8422-44A4794D9E03}"/>
              </a:ext>
            </a:extLst>
          </p:cNvPr>
          <p:cNvSpPr txBox="1"/>
          <p:nvPr/>
        </p:nvSpPr>
        <p:spPr>
          <a:xfrm>
            <a:off x="344774" y="227874"/>
            <a:ext cx="117422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Nói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tham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err="1">
                <a:solidFill>
                  <a:srgbClr val="FF0000"/>
                </a:solidFill>
              </a:rPr>
              <a:t>động</a:t>
            </a:r>
            <a:r>
              <a:rPr lang="en-US" sz="3200" b="1">
                <a:solidFill>
                  <a:srgbClr val="FF0000"/>
                </a:solidFill>
              </a:rPr>
              <a:t> </a:t>
            </a:r>
            <a:r>
              <a:rPr lang="en-US" sz="3200" b="1" smtClean="0">
                <a:solidFill>
                  <a:srgbClr val="FF0000"/>
                </a:solidFill>
              </a:rPr>
              <a:t>chuẩn </a:t>
            </a:r>
            <a:r>
              <a:rPr lang="en-US" sz="3200" b="1" dirty="0" err="1">
                <a:solidFill>
                  <a:srgbClr val="FF0000"/>
                </a:solidFill>
              </a:rPr>
              <a:t>bị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err="1">
                <a:solidFill>
                  <a:srgbClr val="FF0000"/>
                </a:solidFill>
              </a:rPr>
              <a:t>Nhà</a:t>
            </a:r>
            <a:r>
              <a:rPr lang="en-US" sz="3200" b="1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</a:t>
            </a:r>
            <a:r>
              <a:rPr lang="en-US" sz="3200" b="1" smtClean="0">
                <a:solidFill>
                  <a:srgbClr val="FF0000"/>
                </a:solidFill>
              </a:rPr>
              <a:t>iáo </a:t>
            </a:r>
            <a:r>
              <a:rPr lang="en-US" sz="3200" b="1" dirty="0" err="1">
                <a:solidFill>
                  <a:srgbClr val="FF0000"/>
                </a:solidFill>
              </a:rPr>
              <a:t>Việt</a:t>
            </a:r>
            <a:r>
              <a:rPr lang="en-US" sz="3200" b="1" dirty="0">
                <a:solidFill>
                  <a:srgbClr val="FF0000"/>
                </a:solidFill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420271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7B8C149E28F3D4DBE962F16673739C2" ma:contentTypeVersion="2" ma:contentTypeDescription="Tạo tài liệu mới." ma:contentTypeScope="" ma:versionID="ca34ef97d1ae6a5aa8d12b177be96398">
  <xsd:schema xmlns:xsd="http://www.w3.org/2001/XMLSchema" xmlns:xs="http://www.w3.org/2001/XMLSchema" xmlns:p="http://schemas.microsoft.com/office/2006/metadata/properties" xmlns:ns2="8c6cfe4c-d892-4354-bad1-555815a658c4" targetNamespace="http://schemas.microsoft.com/office/2006/metadata/properties" ma:root="true" ma:fieldsID="1b802f4fd30d7544f46f3c2bcb4e0285" ns2:_="">
    <xsd:import namespace="8c6cfe4c-d892-4354-bad1-555815a658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cfe4c-d892-4354-bad1-555815a658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A88CE82-D61C-43D7-9F7A-C475537B61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cfe4c-d892-4354-bad1-555815a658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94670A-0B70-4BF7-99F4-4A409DE69F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23DDB3-1BE7-4465-BCAB-6DD32ECE8702}">
  <ds:schemaRefs>
    <ds:schemaRef ds:uri="8c6cfe4c-d892-4354-bad1-555815a658c4"/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172</Words>
  <Application>Microsoft Office PowerPoint</Application>
  <PresentationFormat>Widescreen</PresentationFormat>
  <Paragraphs>23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Viettel Store</cp:lastModifiedBy>
  <cp:revision>224</cp:revision>
  <dcterms:created xsi:type="dcterms:W3CDTF">2020-08-07T16:29:27Z</dcterms:created>
  <dcterms:modified xsi:type="dcterms:W3CDTF">2022-10-14T01:46:48Z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0x01010047B8C149E28F3D4DBE962F16673739C2</vt:lpwstr>
  </property>
</Properties>
</file>