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57" r:id="rId4"/>
    <p:sldId id="258" r:id="rId5"/>
    <p:sldId id="259" r:id="rId6"/>
    <p:sldId id="260" r:id="rId7"/>
    <p:sldId id="261" r:id="rId8"/>
    <p:sldId id="264" r:id="rId9"/>
    <p:sldId id="265" r:id="rId10"/>
    <p:sldId id="267" r:id="rId11"/>
    <p:sldId id="266" r:id="rId12"/>
    <p:sldId id="268" r:id="rId13"/>
    <p:sldId id="269" r:id="rId14"/>
    <p:sldId id="273" r:id="rId15"/>
    <p:sldId id="271" r:id="rId16"/>
    <p:sldId id="272" r:id="rId17"/>
    <p:sldId id="318" r:id="rId18"/>
    <p:sldId id="31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15" r:id="rId27"/>
    <p:sldId id="316" r:id="rId28"/>
    <p:sldId id="317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5DCF7"/>
    <a:srgbClr val="1FE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7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83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6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2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5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3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8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74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7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3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81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9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82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06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6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9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8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5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0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7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6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3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527FC-D35E-4C67-B43A-D4FA3824E14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3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PowerPoint_Presentation1.ppt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3262009" y="675250"/>
            <a:ext cx="5667983" cy="47365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2)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BAE5E4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4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69DA82-6646-4D68-9901-53B89D8A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73" y="133643"/>
            <a:ext cx="6353577" cy="5359596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AB803635-3DB1-4309-91AF-FE29E9DDF0A4}"/>
              </a:ext>
            </a:extLst>
          </p:cNvPr>
          <p:cNvSpPr/>
          <p:nvPr/>
        </p:nvSpPr>
        <p:spPr>
          <a:xfrm>
            <a:off x="2656519" y="575125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345635-4F17-4883-9ABF-AD078BC53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093" y="5804047"/>
            <a:ext cx="855593" cy="85559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11DB70CF-5890-4A38-B743-D257E9972974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FCE37-94A3-45D7-96B5-B01F4F08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647" y="268199"/>
            <a:ext cx="5968057" cy="5339798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D3B7B4D0-5DAD-4446-974F-08796A40CA29}"/>
              </a:ext>
            </a:extLst>
          </p:cNvPr>
          <p:cNvSpPr/>
          <p:nvPr/>
        </p:nvSpPr>
        <p:spPr>
          <a:xfrm>
            <a:off x="2656519" y="575125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A18476-F78E-4CDA-BF8F-EFE9EB1CD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281" y="5619356"/>
            <a:ext cx="1379158" cy="103566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37645BC-C322-446D-8D88-0CAA47036759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2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2FAA5750-1C2F-40A6-9B08-74E6A4A06144}"/>
              </a:ext>
            </a:extLst>
          </p:cNvPr>
          <p:cNvGrpSpPr/>
          <p:nvPr/>
        </p:nvGrpSpPr>
        <p:grpSpPr>
          <a:xfrm>
            <a:off x="3795034" y="385762"/>
            <a:ext cx="7469312" cy="6472238"/>
            <a:chOff x="523398" y="2108511"/>
            <a:chExt cx="1863055" cy="1692000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xmlns="" id="{1376082B-DA34-4C5A-8BE1-2B63ECAE1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398" y="2108511"/>
              <a:ext cx="1863055" cy="1692000"/>
              <a:chOff x="687198" y="-429571"/>
              <a:chExt cx="6898624" cy="6265224"/>
            </a:xfrm>
          </p:grpSpPr>
          <p:pic>
            <p:nvPicPr>
              <p:cNvPr id="10" name="图片 8">
                <a:extLst>
                  <a:ext uri="{FF2B5EF4-FFF2-40B4-BE49-F238E27FC236}">
                    <a16:creationId xmlns:a16="http://schemas.microsoft.com/office/drawing/2014/main" xmlns="" id="{0B04518E-0BF5-4807-86EC-12ABDDF68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98" y="-429571"/>
                <a:ext cx="6898624" cy="6265224"/>
              </a:xfrm>
              <a:prstGeom prst="rect">
                <a:avLst/>
              </a:prstGeom>
            </p:spPr>
          </p:pic>
          <p:sp>
            <p:nvSpPr>
              <p:cNvPr id="11" name="椭圆 9">
                <a:extLst>
                  <a:ext uri="{FF2B5EF4-FFF2-40B4-BE49-F238E27FC236}">
                    <a16:creationId xmlns:a16="http://schemas.microsoft.com/office/drawing/2014/main" xmlns="" id="{D17279D0-97AA-4435-BF1F-1B1D9FF964CC}"/>
                  </a:ext>
                </a:extLst>
              </p:cNvPr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" name="文本框 35">
              <a:extLst>
                <a:ext uri="{FF2B5EF4-FFF2-40B4-BE49-F238E27FC236}">
                  <a16:creationId xmlns:a16="http://schemas.microsoft.com/office/drawing/2014/main" xmlns="" id="{7B8CE6B8-0917-4D27-9747-BAB8476A43BD}"/>
                </a:ext>
              </a:extLst>
            </p:cNvPr>
            <p:cNvSpPr txBox="1"/>
            <p:nvPr/>
          </p:nvSpPr>
          <p:spPr>
            <a:xfrm>
              <a:off x="1147221" y="2666672"/>
              <a:ext cx="796169" cy="50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Tranh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 1, 3, 5: </a:t>
              </a: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Tranh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 2,4, 6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xmlns="" id="{829BFDFF-79D0-4474-9A7B-A14E6F9DE7DC}"/>
                </a:ext>
              </a:extLst>
            </p:cNvPr>
            <p:cNvSpPr txBox="1"/>
            <p:nvPr/>
          </p:nvSpPr>
          <p:spPr>
            <a:xfrm>
              <a:off x="1286473" y="2539814"/>
              <a:ext cx="625465" cy="120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KẾT LUẬN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2D83CE-3026-4B2D-888C-23D215CE2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123" y="2455210"/>
            <a:ext cx="855593" cy="855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E866F8-EAB2-4E55-9601-59FCDEF66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468" y="4002591"/>
            <a:ext cx="1003430" cy="7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37645BC-C322-446D-8D88-0CAA47036759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FB1FFC5-50EC-470B-966D-64534020F44A}"/>
              </a:ext>
            </a:extLst>
          </p:cNvPr>
          <p:cNvSpPr/>
          <p:nvPr/>
        </p:nvSpPr>
        <p:spPr>
          <a:xfrm>
            <a:off x="1563757" y="88503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7EDB0F-9211-4F0B-881C-5D5F8269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752" y="2137703"/>
            <a:ext cx="5346308" cy="3653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54057D-F7A1-4222-A98B-27C20552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6" y="2137705"/>
            <a:ext cx="6230773" cy="3664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CC4EFD-4643-4480-BF7D-D1EBE084C054}"/>
              </a:ext>
            </a:extLst>
          </p:cNvPr>
          <p:cNvSpPr txBox="1"/>
          <p:nvPr/>
        </p:nvSpPr>
        <p:spPr>
          <a:xfrm>
            <a:off x="2517914" y="5950226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17CF68-B8AC-4CE3-8990-C8CDD17A03A4}"/>
              </a:ext>
            </a:extLst>
          </p:cNvPr>
          <p:cNvSpPr txBox="1"/>
          <p:nvPr/>
        </p:nvSpPr>
        <p:spPr>
          <a:xfrm>
            <a:off x="8753000" y="5950070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5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03B397-FB7B-4E09-AB61-DC8E7412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538" y="416015"/>
            <a:ext cx="8087289" cy="6025970"/>
          </a:xfrm>
          <a:prstGeom prst="rect">
            <a:avLst/>
          </a:prstGeom>
        </p:spPr>
      </p:pic>
      <p:sp>
        <p:nvSpPr>
          <p:cNvPr id="3" name="Scroll: Vertical 2">
            <a:extLst>
              <a:ext uri="{FF2B5EF4-FFF2-40B4-BE49-F238E27FC236}">
                <a16:creationId xmlns:a16="http://schemas.microsoft.com/office/drawing/2014/main" xmlns="" id="{7016233A-1667-46AD-9930-22373BDE8A91}"/>
              </a:ext>
            </a:extLst>
          </p:cNvPr>
          <p:cNvSpPr/>
          <p:nvPr/>
        </p:nvSpPr>
        <p:spPr>
          <a:xfrm>
            <a:off x="437321" y="1537253"/>
            <a:ext cx="2319131" cy="4320208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4, ĐÓNG VAI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54057D-F7A1-4222-A98B-27C205524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6" y="301924"/>
            <a:ext cx="11930083" cy="5898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CC4EFD-4643-4480-BF7D-D1EBE084C054}"/>
              </a:ext>
            </a:extLst>
          </p:cNvPr>
          <p:cNvSpPr txBox="1"/>
          <p:nvPr/>
        </p:nvSpPr>
        <p:spPr>
          <a:xfrm>
            <a:off x="4381216" y="6200386"/>
            <a:ext cx="352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7EDB0F-9211-4F0B-881C-5D5F8269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258792"/>
            <a:ext cx="11757400" cy="5941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17CF68-B8AC-4CE3-8990-C8CDD17A03A4}"/>
              </a:ext>
            </a:extLst>
          </p:cNvPr>
          <p:cNvSpPr txBox="1"/>
          <p:nvPr/>
        </p:nvSpPr>
        <p:spPr>
          <a:xfrm>
            <a:off x="4956684" y="6200226"/>
            <a:ext cx="405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79" y="-102549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">
            <a:extLst>
              <a:ext uri="{FF2B5EF4-FFF2-40B4-BE49-F238E27FC236}">
                <a16:creationId xmlns:a16="http://schemas.microsoft.com/office/drawing/2014/main" xmlns="" id="{76F0D9F6-EF18-4FF1-AF2C-6DD2B7CD9010}"/>
              </a:ext>
            </a:extLst>
          </p:cNvPr>
          <p:cNvSpPr/>
          <p:nvPr/>
        </p:nvSpPr>
        <p:spPr>
          <a:xfrm>
            <a:off x="273465" y="880217"/>
            <a:ext cx="11571006" cy="4590331"/>
          </a:xfrm>
          <a:prstGeom prst="cloudCallout">
            <a:avLst/>
          </a:prstGeom>
          <a:solidFill>
            <a:srgbClr val="40F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ình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 thăm sức khoẻ của bạn, giúp bạn chép </a:t>
            </a:r>
            <a:r>
              <a:rPr lang="vi-VN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 giảng bài cho bạn nếu bạn chưa hiểu.</a:t>
            </a:r>
            <a:endParaRPr lang="en-GB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làm quen kết bạn với bạn mới và giúp bạn hoà nhập với cả lớp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5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44CB798-56F5-4321-A7A1-BD11781F237E}"/>
              </a:ext>
            </a:extLst>
          </p:cNvPr>
          <p:cNvSpPr/>
          <p:nvPr/>
        </p:nvSpPr>
        <p:spPr>
          <a:xfrm>
            <a:off x="1731744" y="0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94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259933"/>
              </p:ext>
            </p:extLst>
          </p:nvPr>
        </p:nvGraphicFramePr>
        <p:xfrm>
          <a:off x="699750" y="853827"/>
          <a:ext cx="10750127" cy="53054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74546">
                  <a:extLst>
                    <a:ext uri="{9D8B030D-6E8A-4147-A177-3AD203B41FA5}">
                      <a16:colId xmlns:a16="http://schemas.microsoft.com/office/drawing/2014/main" xmlns="" val="3802536264"/>
                    </a:ext>
                  </a:extLst>
                </a:gridCol>
                <a:gridCol w="5075581">
                  <a:extLst>
                    <a:ext uri="{9D8B030D-6E8A-4147-A177-3AD203B41FA5}">
                      <a16:colId xmlns:a16="http://schemas.microsoft.com/office/drawing/2014/main" xmlns="" val="2691708056"/>
                    </a:ext>
                  </a:extLst>
                </a:gridCol>
              </a:tblGrid>
              <a:tr h="5955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4789180"/>
                  </a:ext>
                </a:extLst>
              </a:tr>
              <a:tr h="6856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588080"/>
                  </a:ext>
                </a:extLst>
              </a:tr>
              <a:tr h="7753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4711642"/>
                  </a:ext>
                </a:extLst>
              </a:tr>
              <a:tr h="6677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899519"/>
                  </a:ext>
                </a:extLst>
              </a:tr>
              <a:tr h="63716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28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55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555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1A38C133-2567-429C-88C0-C9A1F2290415}"/>
              </a:ext>
            </a:extLst>
          </p:cNvPr>
          <p:cNvSpPr/>
          <p:nvPr/>
        </p:nvSpPr>
        <p:spPr>
          <a:xfrm>
            <a:off x="0" y="0"/>
            <a:ext cx="2676939" cy="519213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25C02E-D981-47EF-9445-FA10ACF70A67}"/>
              </a:ext>
            </a:extLst>
          </p:cNvPr>
          <p:cNvSpPr txBox="1"/>
          <p:nvPr/>
        </p:nvSpPr>
        <p:spPr>
          <a:xfrm>
            <a:off x="4863547" y="16330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41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9529" y="2967335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977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Cloud Callout 1">
            <a:extLst>
              <a:ext uri="{FF2B5EF4-FFF2-40B4-BE49-F238E27FC236}">
                <a16:creationId xmlns:a16="http://schemas.microsoft.com/office/drawing/2014/main" xmlns="" id="{76F0D9F6-EF18-4FF1-AF2C-6DD2B7CD9010}"/>
              </a:ext>
            </a:extLst>
          </p:cNvPr>
          <p:cNvSpPr/>
          <p:nvPr/>
        </p:nvSpPr>
        <p:spPr>
          <a:xfrm>
            <a:off x="1470991" y="1709530"/>
            <a:ext cx="10018644" cy="3684105"/>
          </a:xfrm>
          <a:prstGeom prst="cloudCallout">
            <a:avLst/>
          </a:prstGeom>
          <a:solidFill>
            <a:srgbClr val="40F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 ta nên biết giúp đỡ, đoàn kết,</a:t>
            </a:r>
            <a:endParaRPr lang="en-US" sz="28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thân ái với bạn bè.</a:t>
            </a:r>
            <a:endParaRPr lang="en-GB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82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xmlns="" id="{CC07AC56-C963-4555-89A4-072FCB3359F5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óng vai cô kĩ sư, kể lại cuộc gặp gỡ, trò chuyện với anh thanh niên |  VFO.VN">
            <a:extLst>
              <a:ext uri="{FF2B5EF4-FFF2-40B4-BE49-F238E27FC236}">
                <a16:creationId xmlns:a16="http://schemas.microsoft.com/office/drawing/2014/main" xmlns="" id="{66341276-A472-4FA3-B0EE-F92ED9CF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47" y="3114784"/>
            <a:ext cx="4547152" cy="28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Callout 1">
            <a:extLst>
              <a:ext uri="{FF2B5EF4-FFF2-40B4-BE49-F238E27FC236}">
                <a16:creationId xmlns:a16="http://schemas.microsoft.com/office/drawing/2014/main" xmlns="" id="{D3FB5344-AE1E-4A32-8D87-F4995BD3861B}"/>
              </a:ext>
            </a:extLst>
          </p:cNvPr>
          <p:cNvSpPr/>
          <p:nvPr/>
        </p:nvSpPr>
        <p:spPr>
          <a:xfrm rot="2156845">
            <a:off x="6884503" y="3111471"/>
            <a:ext cx="3909392" cy="24384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VAI, XỬ LÍ TÌNH HUỐNG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xmlns="" id="{8EB60D29-05E9-46D6-9177-4065AC99ED42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E16A51-EE7D-4F1A-BC42-37C55AD9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60" y="2584174"/>
            <a:ext cx="3571461" cy="3571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35A578-7736-47AD-BFA4-AAFD97EA1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57" y="2584174"/>
            <a:ext cx="4846983" cy="3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xmlns="" id="{8EB60D29-05E9-46D6-9177-4065AC99ED42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2" y="3604927"/>
            <a:ext cx="432435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55" y="3495745"/>
            <a:ext cx="4347505" cy="317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3" y="177421"/>
            <a:ext cx="4424719" cy="316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55" y="177421"/>
            <a:ext cx="4352573" cy="3029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69" y="3604927"/>
            <a:ext cx="4324350" cy="3067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00" y="177421"/>
            <a:ext cx="4424719" cy="3166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162" y="177421"/>
            <a:ext cx="4352573" cy="30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1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5F7D94-5A8E-4221-9277-4FD3A8C8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33" y="1051935"/>
            <a:ext cx="4122876" cy="4754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E192D9-BEC3-4B11-9DF1-BF23A332E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613" y="1051935"/>
            <a:ext cx="4428183" cy="476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50372B-FE41-4CE8-BD07-185701214276}"/>
              </a:ext>
            </a:extLst>
          </p:cNvPr>
          <p:cNvSpPr txBox="1"/>
          <p:nvPr/>
        </p:nvSpPr>
        <p:spPr>
          <a:xfrm>
            <a:off x="5023220" y="233580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7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102711"/>
              </p:ext>
            </p:extLst>
          </p:nvPr>
        </p:nvGraphicFramePr>
        <p:xfrm>
          <a:off x="0" y="92075"/>
          <a:ext cx="11890016" cy="669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resentation" r:id="rId4" imgW="5585411" imgH="3139585" progId="PowerPoint.Show.12">
                  <p:embed/>
                </p:oleObj>
              </mc:Choice>
              <mc:Fallback>
                <p:oleObj name="Presentation" r:id="rId4" imgW="5585411" imgH="313958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2075"/>
                        <a:ext cx="11890016" cy="6696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44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2FAA5750-1C2F-40A6-9B08-74E6A4A06144}"/>
              </a:ext>
            </a:extLst>
          </p:cNvPr>
          <p:cNvGrpSpPr/>
          <p:nvPr/>
        </p:nvGrpSpPr>
        <p:grpSpPr>
          <a:xfrm>
            <a:off x="861391" y="385762"/>
            <a:ext cx="10177668" cy="6472238"/>
            <a:chOff x="523398" y="2108511"/>
            <a:chExt cx="1863055" cy="1692000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xmlns="" id="{1376082B-DA34-4C5A-8BE1-2B63ECAE1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398" y="2108511"/>
              <a:ext cx="1863055" cy="1692000"/>
              <a:chOff x="687198" y="-429571"/>
              <a:chExt cx="6898624" cy="6265224"/>
            </a:xfrm>
          </p:grpSpPr>
          <p:pic>
            <p:nvPicPr>
              <p:cNvPr id="10" name="图片 8">
                <a:extLst>
                  <a:ext uri="{FF2B5EF4-FFF2-40B4-BE49-F238E27FC236}">
                    <a16:creationId xmlns:a16="http://schemas.microsoft.com/office/drawing/2014/main" xmlns="" id="{0B04518E-0BF5-4807-86EC-12ABDDF68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98" y="-429571"/>
                <a:ext cx="6898624" cy="6265224"/>
              </a:xfrm>
              <a:prstGeom prst="rect">
                <a:avLst/>
              </a:prstGeom>
            </p:spPr>
          </p:pic>
          <p:sp>
            <p:nvSpPr>
              <p:cNvPr id="11" name="椭圆 9">
                <a:extLst>
                  <a:ext uri="{FF2B5EF4-FFF2-40B4-BE49-F238E27FC236}">
                    <a16:creationId xmlns:a16="http://schemas.microsoft.com/office/drawing/2014/main" xmlns="" id="{D17279D0-97AA-4435-BF1F-1B1D9FF964CC}"/>
                  </a:ext>
                </a:extLst>
              </p:cNvPr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xmlns="" id="{829BFDFF-79D0-4474-9A7B-A14E6F9DE7DC}"/>
                </a:ext>
              </a:extLst>
            </p:cNvPr>
            <p:cNvSpPr txBox="1"/>
            <p:nvPr/>
          </p:nvSpPr>
          <p:spPr>
            <a:xfrm>
              <a:off x="1022408" y="2749337"/>
              <a:ext cx="985463" cy="41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Chúc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con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chăm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ngoan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giỏi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!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9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Tình b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907" y="174067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368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93771A9D-EDA8-4865-9466-C13CAE611EBB}"/>
              </a:ext>
            </a:extLst>
          </p:cNvPr>
          <p:cNvSpPr/>
          <p:nvPr/>
        </p:nvSpPr>
        <p:spPr>
          <a:xfrm>
            <a:off x="1563757" y="88503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2807594" y="13007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3" y="1472800"/>
            <a:ext cx="3529663" cy="2481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716" y="1472800"/>
            <a:ext cx="3224534" cy="2442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766" y="1506337"/>
            <a:ext cx="2968856" cy="2414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58" y="4002199"/>
            <a:ext cx="3536048" cy="2852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716" y="4024923"/>
            <a:ext cx="3224534" cy="28085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4483" y="4004281"/>
            <a:ext cx="2965139" cy="280857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FC5CDECA-5A38-40CC-906B-F0633D771D14}"/>
              </a:ext>
            </a:extLst>
          </p:cNvPr>
          <p:cNvSpPr/>
          <p:nvPr/>
        </p:nvSpPr>
        <p:spPr>
          <a:xfrm>
            <a:off x="-13252" y="17640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E39E36-6F1C-4CAA-9394-4C824DCA1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17" y="133643"/>
            <a:ext cx="7954203" cy="5591296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425FA30C-9AA3-451E-AF3C-9A00CA2B69FF}"/>
              </a:ext>
            </a:extLst>
          </p:cNvPr>
          <p:cNvSpPr/>
          <p:nvPr/>
        </p:nvSpPr>
        <p:spPr>
          <a:xfrm>
            <a:off x="2742117" y="5804047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4FC08C-3D35-47E9-A5BE-81F8FB4A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093" y="5804047"/>
            <a:ext cx="855593" cy="85559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96D0A7BC-2A4E-4849-BD9D-A0BB4B7A85ED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7FCAD0-200B-400B-850D-09E734C0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77" y="133643"/>
            <a:ext cx="6513892" cy="479133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4F3D0C4F-A23F-479F-BBB4-86F83A218AE8}"/>
              </a:ext>
            </a:extLst>
          </p:cNvPr>
          <p:cNvSpPr/>
          <p:nvPr/>
        </p:nvSpPr>
        <p:spPr>
          <a:xfrm>
            <a:off x="2463821" y="530046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1BFFC4-DFD0-431C-A2EA-53AFEE01C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038" y="5115383"/>
            <a:ext cx="1379158" cy="103566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A8B96C8D-1037-44F4-BCD6-027B98BE4E63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4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DC9437-B652-45B0-BA71-71ED55114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629" y="133643"/>
            <a:ext cx="6611699" cy="5377514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EED1D7CE-B7AC-475D-9F89-E694D763FBCA}"/>
              </a:ext>
            </a:extLst>
          </p:cNvPr>
          <p:cNvSpPr/>
          <p:nvPr/>
        </p:nvSpPr>
        <p:spPr>
          <a:xfrm>
            <a:off x="2518672" y="5644800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E445E5-2291-4DEC-B24F-6B42BF287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093" y="5804047"/>
            <a:ext cx="855593" cy="85559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E39750DC-24F7-493D-8296-2543852418E4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EDBDF2-E7D5-405C-B0AF-6D1EA4B3E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04" y="133644"/>
            <a:ext cx="6665844" cy="5485712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16EBE011-E403-43B5-8F88-FE8BD67DCD93}"/>
              </a:ext>
            </a:extLst>
          </p:cNvPr>
          <p:cNvSpPr/>
          <p:nvPr/>
        </p:nvSpPr>
        <p:spPr>
          <a:xfrm>
            <a:off x="2656519" y="575125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512C9-D63F-400B-856D-0A4F0F54C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281" y="5619356"/>
            <a:ext cx="1379158" cy="103566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09DD19C5-04E8-4F24-A55D-816BAA3F541C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388</Words>
  <Application>Microsoft Office PowerPoint</Application>
  <PresentationFormat>Widescreen</PresentationFormat>
  <Paragraphs>97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Times New Roman</vt:lpstr>
      <vt:lpstr>UTM Avo</vt:lpstr>
      <vt:lpstr>2_Office Theme</vt:lpstr>
      <vt:lpstr>Office Theme</vt:lpstr>
      <vt:lpstr>3_Office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Viettel Store</cp:lastModifiedBy>
  <cp:revision>30</cp:revision>
  <dcterms:created xsi:type="dcterms:W3CDTF">2021-07-18T07:06:55Z</dcterms:created>
  <dcterms:modified xsi:type="dcterms:W3CDTF">2025-10-22T07:33:51Z</dcterms:modified>
</cp:coreProperties>
</file>