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3" r:id="rId4"/>
    <p:sldId id="274" r:id="rId5"/>
    <p:sldId id="275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63" d="100"/>
          <a:sy n="63" d="100"/>
        </p:scale>
        <p:origin x="-504" y="-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3.pptx" TargetMode="External"/><Relationship Id="rId13" Type="http://schemas.openxmlformats.org/officeDocument/2006/relationships/hyperlink" Target="Van%20dung/Cau%208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Van%20dung/Cau%202.pptx" TargetMode="External"/><Relationship Id="rId12" Type="http://schemas.openxmlformats.org/officeDocument/2006/relationships/hyperlink" Target="Van%20dung/Cau%207.pptx" TargetMode="External"/><Relationship Id="rId17" Type="http://schemas.openxmlformats.org/officeDocument/2006/relationships/image" Target="../media/image13.png"/><Relationship Id="rId2" Type="http://schemas.openxmlformats.org/officeDocument/2006/relationships/audio" Target="../media/media1.wav"/><Relationship Id="rId16" Type="http://schemas.openxmlformats.org/officeDocument/2006/relationships/image" Target="../media/image12.gif"/><Relationship Id="rId1" Type="http://schemas.microsoft.com/office/2007/relationships/media" Target="../media/media1.wav"/><Relationship Id="rId6" Type="http://schemas.openxmlformats.org/officeDocument/2006/relationships/hyperlink" Target="Van%20dung/Cau%201.pptx" TargetMode="External"/><Relationship Id="rId11" Type="http://schemas.openxmlformats.org/officeDocument/2006/relationships/hyperlink" Target="Van%20dung/Cau%206.pptx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1.gif"/><Relationship Id="rId10" Type="http://schemas.openxmlformats.org/officeDocument/2006/relationships/hyperlink" Target="Van%20dung/Cau%205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Van%20dung/Cau%204.pptx" TargetMode="External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8 (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276638" cy="91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vong quay"/>
          <p:cNvGrpSpPr/>
          <p:nvPr/>
        </p:nvGrpSpPr>
        <p:grpSpPr>
          <a:xfrm>
            <a:off x="7777840" y="638011"/>
            <a:ext cx="6731368" cy="6715807"/>
            <a:chOff x="5425622" y="292790"/>
            <a:chExt cx="5834378" cy="58282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12399310" y="7837716"/>
            <a:ext cx="3609927" cy="11321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>
            <a:hlinkClick r:id="rId6" action="ppaction://hlinkpres?slideindex=1&amp;slidetitle="/>
          </p:cNvPr>
          <p:cNvSpPr/>
          <p:nvPr/>
        </p:nvSpPr>
        <p:spPr>
          <a:xfrm>
            <a:off x="1145192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7" action="ppaction://hlinkpres?slideindex=1&amp;slidetitle="/>
          </p:cNvPr>
          <p:cNvSpPr/>
          <p:nvPr/>
        </p:nvSpPr>
        <p:spPr>
          <a:xfrm>
            <a:off x="3144950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8" action="ppaction://hlinkpres?slideindex=1&amp;slidetitle="/>
          </p:cNvPr>
          <p:cNvSpPr/>
          <p:nvPr/>
        </p:nvSpPr>
        <p:spPr>
          <a:xfrm>
            <a:off x="5144707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pres?slideindex=1&amp;slidetitle="/>
          </p:cNvPr>
          <p:cNvSpPr/>
          <p:nvPr/>
        </p:nvSpPr>
        <p:spPr>
          <a:xfrm>
            <a:off x="1146204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le 28">
            <a:hlinkClick r:id="rId10" action="ppaction://hlinkpres?slideindex=1&amp;slidetitle="/>
          </p:cNvPr>
          <p:cNvSpPr/>
          <p:nvPr/>
        </p:nvSpPr>
        <p:spPr>
          <a:xfrm>
            <a:off x="3145962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le 29">
            <a:hlinkClick r:id="rId11" action="ppaction://hlinkpres?slideindex=1&amp;slidetitle="/>
          </p:cNvPr>
          <p:cNvSpPr/>
          <p:nvPr/>
        </p:nvSpPr>
        <p:spPr>
          <a:xfrm>
            <a:off x="5145719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>
            <a:hlinkClick r:id="rId12" action="ppaction://hlinkpres?slideindex=1&amp;slidetitle="/>
          </p:cNvPr>
          <p:cNvSpPr/>
          <p:nvPr/>
        </p:nvSpPr>
        <p:spPr>
          <a:xfrm>
            <a:off x="1147216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le 31">
            <a:hlinkClick r:id="rId13" action="ppaction://hlinkpres?slideindex=1&amp;slidetitle="/>
          </p:cNvPr>
          <p:cNvSpPr/>
          <p:nvPr/>
        </p:nvSpPr>
        <p:spPr>
          <a:xfrm>
            <a:off x="3146974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le 32">
            <a:hlinkClick r:id="rId8" action="ppaction://hlinkpres?slideindex=1&amp;slidetitle="/>
          </p:cNvPr>
          <p:cNvSpPr/>
          <p:nvPr/>
        </p:nvSpPr>
        <p:spPr>
          <a:xfrm>
            <a:off x="5146731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7250" y="126813"/>
            <a:ext cx="6837890" cy="2585323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6" y="1127375"/>
            <a:ext cx="661238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76" y="1609963"/>
            <a:ext cx="661238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94" y="907037"/>
            <a:ext cx="661238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84" y="638011"/>
            <a:ext cx="953709" cy="1587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68" y="3196460"/>
            <a:ext cx="1807911" cy="1540085"/>
          </a:xfrm>
          <a:prstGeom prst="rect">
            <a:avLst/>
          </a:prstGeom>
        </p:spPr>
      </p:pic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41" name="Isosceles Triangle 40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6" name="Isosceles Triangle 45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Heart 60">
            <a:hlinkClick r:id="" action="ppaction://noaction"/>
          </p:cNvPr>
          <p:cNvSpPr/>
          <p:nvPr/>
        </p:nvSpPr>
        <p:spPr>
          <a:xfrm rot="5400000">
            <a:off x="15155374" y="3447936"/>
            <a:ext cx="1045029" cy="1046353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4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8 (T2)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30444" r="68009" b="59189"/>
          <a:stretch/>
        </p:blipFill>
        <p:spPr bwMode="auto">
          <a:xfrm>
            <a:off x="1091408" y="2240280"/>
            <a:ext cx="2093752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40811" r="22370" b="40667"/>
          <a:stretch/>
        </p:blipFill>
        <p:spPr bwMode="auto">
          <a:xfrm>
            <a:off x="1204118" y="3322320"/>
            <a:ext cx="13710267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167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00519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885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9919" y="502027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10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29687" r="38031" b="62959"/>
          <a:stretch/>
        </p:blipFill>
        <p:spPr bwMode="auto">
          <a:xfrm>
            <a:off x="1189038" y="2133600"/>
            <a:ext cx="7391715" cy="73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1" t="38113" r="26995" b="8667"/>
          <a:stretch/>
        </p:blipFill>
        <p:spPr bwMode="auto">
          <a:xfrm>
            <a:off x="4472303" y="2819400"/>
            <a:ext cx="8216900" cy="611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2759" y="8163560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2503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615" y="8178451"/>
            <a:ext cx="2984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7547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8 (T2)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9" t="47470" r="20374" b="14019"/>
          <a:stretch/>
        </p:blipFill>
        <p:spPr bwMode="auto">
          <a:xfrm>
            <a:off x="10197396" y="3922113"/>
            <a:ext cx="585240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9142" y="2138809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Để lau các cửa kính của một toà nhà người ta phải làm trong 40 giờ mới xong. Nếu thay bằng một rô-bốt lau cửa kính thì thời gian giảm đi 8 lần. Hỏi Rô-bốt hoàn thành việc lau cửa kính trong bao nhiêu giờ?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9430" y="384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660" y="4495800"/>
            <a:ext cx="7126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người: hết 40 giờ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rô-bốt: giảm 8 lần.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Rô-bốt hoàn thành: …..giờ?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hoàn thành việc lau cửa kính trong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giờ là: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8 = 5 (giờ)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Đáp số: 5 giờ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8 (T2)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240</Words>
  <Application>Microsoft Office PowerPoint</Application>
  <PresentationFormat>Custom</PresentationFormat>
  <Paragraphs>57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209</cp:revision>
  <dcterms:created xsi:type="dcterms:W3CDTF">2022-07-10T01:37:20Z</dcterms:created>
  <dcterms:modified xsi:type="dcterms:W3CDTF">2022-08-27T08:28:40Z</dcterms:modified>
</cp:coreProperties>
</file>