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620" autoAdjust="0"/>
  </p:normalViewPr>
  <p:slideViewPr>
    <p:cSldViewPr>
      <p:cViewPr varScale="1">
        <p:scale>
          <a:sx n="63" d="100"/>
          <a:sy n="63" d="100"/>
        </p:scale>
        <p:origin x="-504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5.pptx" TargetMode="External"/><Relationship Id="rId20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Van%20dung/Cau%206.pptx" TargetMode="External"/><Relationship Id="rId18" Type="http://schemas.openxmlformats.org/officeDocument/2006/relationships/image" Target="../media/image32.jpeg"/><Relationship Id="rId3" Type="http://schemas.openxmlformats.org/officeDocument/2006/relationships/hyperlink" Target="Van%20dung/Cau%201.pptx" TargetMode="External"/><Relationship Id="rId7" Type="http://schemas.openxmlformats.org/officeDocument/2006/relationships/hyperlink" Target="Van%20dung/Cau%203.pptx" TargetMode="External"/><Relationship Id="rId12" Type="http://schemas.openxmlformats.org/officeDocument/2006/relationships/image" Target="../media/image29.jpeg"/><Relationship Id="rId17" Type="http://schemas.openxmlformats.org/officeDocument/2006/relationships/hyperlink" Target="Van%20dung/Cau%208.pptx" TargetMode="External"/><Relationship Id="rId2" Type="http://schemas.openxmlformats.org/officeDocument/2006/relationships/image" Target="../media/image24.gif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hyperlink" Target="Van%20dung/Cau%205.pptx" TargetMode="External"/><Relationship Id="rId5" Type="http://schemas.openxmlformats.org/officeDocument/2006/relationships/hyperlink" Target="Van%20dung/Cau%202.pptx" TargetMode="External"/><Relationship Id="rId15" Type="http://schemas.openxmlformats.org/officeDocument/2006/relationships/hyperlink" Target="Van%20dung/Cau%207.pptx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Van%20dung/Cau%204.pptx" TargetMode="External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BẢNG CHIA 8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32587" y="6261376"/>
            <a:ext cx="606578" cy="62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" y="6269749"/>
            <a:ext cx="1050564" cy="206309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25332" r="13495" b="17779"/>
          <a:stretch/>
        </p:blipFill>
        <p:spPr bwMode="auto">
          <a:xfrm>
            <a:off x="549579" y="2362200"/>
            <a:ext cx="14827740" cy="64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222" r="18370" b="31111"/>
          <a:stretch/>
        </p:blipFill>
        <p:spPr bwMode="auto">
          <a:xfrm>
            <a:off x="720433" y="2362200"/>
            <a:ext cx="1484109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3689128" y="40386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7041957" y="46482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2000" r="66872" b="59333"/>
          <a:stretch/>
        </p:blipFill>
        <p:spPr bwMode="auto">
          <a:xfrm>
            <a:off x="983714" y="2138809"/>
            <a:ext cx="2201605" cy="73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9656" r="63998" b="42000"/>
          <a:stretch/>
        </p:blipFill>
        <p:spPr bwMode="auto">
          <a:xfrm>
            <a:off x="1341753" y="2934520"/>
            <a:ext cx="4310590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39656" r="40296" b="42000"/>
          <a:stretch/>
        </p:blipFill>
        <p:spPr bwMode="auto">
          <a:xfrm>
            <a:off x="6567132" y="2934520"/>
            <a:ext cx="4923987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5" t="39656" r="23245" b="42000"/>
          <a:stretch/>
        </p:blipFill>
        <p:spPr bwMode="auto">
          <a:xfrm>
            <a:off x="11572640" y="2934520"/>
            <a:ext cx="2814079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5149" y="3036518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3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5149" y="4343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2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5149" y="56388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4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83021" y="302191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7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3021" y="43287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1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83021" y="56241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9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49573" y="3042813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5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49573" y="43496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8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573" y="56450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6</a:t>
            </a:r>
            <a:endParaRPr lang="en-US" sz="6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29333" r="72841" b="62436"/>
          <a:stretch/>
        </p:blipFill>
        <p:spPr bwMode="auto">
          <a:xfrm>
            <a:off x="1051719" y="2138809"/>
            <a:ext cx="1646816" cy="8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23331" y="3032760"/>
            <a:ext cx="4510881" cy="5410200"/>
            <a:chOff x="442119" y="3154680"/>
            <a:chExt cx="4510881" cy="54102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6" t="38996" r="65400" b="38223"/>
            <a:stretch/>
          </p:blipFill>
          <p:spPr bwMode="auto">
            <a:xfrm>
              <a:off x="442119" y="3154680"/>
              <a:ext cx="451088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51507" y="37338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4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1902" y="3002280"/>
            <a:ext cx="4457701" cy="5410200"/>
            <a:chOff x="5912131" y="3002280"/>
            <a:chExt cx="4457701" cy="54102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1" t="38996" r="43200" b="38223"/>
            <a:stretch/>
          </p:blipFill>
          <p:spPr bwMode="auto">
            <a:xfrm>
              <a:off x="5912131" y="300228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3095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7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85538" y="3009900"/>
            <a:ext cx="4457701" cy="5410200"/>
            <a:chOff x="11285538" y="3009900"/>
            <a:chExt cx="4457701" cy="54102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4" t="38996" r="21488" b="38223"/>
            <a:stretch/>
          </p:blipFill>
          <p:spPr bwMode="auto">
            <a:xfrm>
              <a:off x="11285538" y="300990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9483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6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6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61519" y="35814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32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9645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56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6281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48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1085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pic>
        <p:nvPicPr>
          <p:cNvPr id="133" name="Picture 6" descr="HỘP QUÀ NGẪU NHIÊN TẶNG CHO SẢN PHẨM ĐƯỢC CHỌN CỦA GIAN HÀNG - Bộ chăm sóc  da mặt | TheFaceHolic.com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7894" r="11747" b="9334"/>
          <a:stretch/>
        </p:blipFill>
        <p:spPr bwMode="auto">
          <a:xfrm>
            <a:off x="885890" y="2293168"/>
            <a:ext cx="2197346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Hộp quà vuông trụ G499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10078" r="18575" b="9638"/>
          <a:stretch/>
        </p:blipFill>
        <p:spPr bwMode="auto">
          <a:xfrm>
            <a:off x="4674447" y="2329653"/>
            <a:ext cx="2256688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Hộp quà bí ẩn -Tri ân khách hàng thân yêu WINVN | Lazada.vn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96" r="2860" b="7082"/>
          <a:stretch/>
        </p:blipFill>
        <p:spPr bwMode="auto">
          <a:xfrm>
            <a:off x="8680874" y="2519681"/>
            <a:ext cx="2349552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" descr="Hộp quà nhỏ có nơ - Gift shop: qua tang sinh nhat y nghia, qua luu niem,  trang suc han quoc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7492" r="13238" b="11295"/>
          <a:stretch/>
        </p:blipFill>
        <p:spPr bwMode="auto">
          <a:xfrm>
            <a:off x="12612541" y="2519681"/>
            <a:ext cx="2402657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4" descr="Hộp Quà Bí Ẩn | Lazada.vn: Mua bán trực tuyến Quà tặng với giá rẻ |  Lazada.vn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8614" r="10377" b="10063"/>
          <a:stretch/>
        </p:blipFill>
        <p:spPr bwMode="auto">
          <a:xfrm>
            <a:off x="885891" y="5549979"/>
            <a:ext cx="2197346" cy="25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6" descr="Cách Chọn Hộp Quà Sinh Nhật Sao Cho ý Nghĩa Nhất -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11669"/>
          <a:stretch/>
        </p:blipFill>
        <p:spPr bwMode="auto">
          <a:xfrm>
            <a:off x="4674448" y="5499999"/>
            <a:ext cx="2231158" cy="2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Món quà bất ngờ nhỏ cho khách hàng - Mỹ Phẩm &amp; Sản phẩm chăm sóc khác |  innisfreez.com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896" r="13375" b="15211"/>
          <a:stretch/>
        </p:blipFill>
        <p:spPr bwMode="auto">
          <a:xfrm>
            <a:off x="8796122" y="5701923"/>
            <a:ext cx="2374336" cy="23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0" descr="Thẻ quà tặng quà Giáng sinh - Chấm trắng Hộp Quà với PNG Yêu Ảnh png tải về  - Miễn phí trong suốt Hộp png Tải về.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4115" r="14826" b="1675"/>
          <a:stretch/>
        </p:blipFill>
        <p:spPr bwMode="auto">
          <a:xfrm>
            <a:off x="12715197" y="5701923"/>
            <a:ext cx="2197346" cy="23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4531458" y="542687"/>
            <a:ext cx="7246811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770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186</Words>
  <Application>Microsoft Office PowerPoint</Application>
  <PresentationFormat>Custom</PresentationFormat>
  <Paragraphs>53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208</cp:revision>
  <dcterms:created xsi:type="dcterms:W3CDTF">2022-07-10T01:37:20Z</dcterms:created>
  <dcterms:modified xsi:type="dcterms:W3CDTF">2022-08-27T08:10:01Z</dcterms:modified>
</cp:coreProperties>
</file>