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72166-B2AC-BBB0-6F00-6B779655F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688501-A19B-6714-53E7-FF0F44599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45F3E-A0CB-7C7F-4619-E704B5027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3D8E-5426-4243-ACFD-97AB23C9D5D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D44D4-F534-9A5B-79F5-5DE8AD0C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E7A4E-948A-57E7-6B8E-0E02AB9C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AC6-52E5-484D-AC64-B2A43E003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1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F34C-5033-3AFE-367A-E666CB95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D912CC-0C71-3ED7-6468-1CDD2C17E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55A1B-05B3-F593-1D37-9216C43D9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3D8E-5426-4243-ACFD-97AB23C9D5D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511A8-FD87-6117-0101-6BE5A34B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F3374-6019-77D8-5336-19C47212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AC6-52E5-484D-AC64-B2A43E003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5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AF92F9-3F71-5D14-1EB3-ECD681132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701146-05A5-7FDF-59CF-02A857D2B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BDF39-6A7B-64DD-36E7-363ECDCC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3D8E-5426-4243-ACFD-97AB23C9D5D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EF0E1-E5C1-85A3-F7C7-B3FB1446E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B6718-4087-240B-1837-E34A884D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AC6-52E5-484D-AC64-B2A43E003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5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69F82-13C3-C35B-10BD-8672A571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F9C7C-DDFF-1AF6-C69B-36B8F9224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ADB14-C445-D9C3-7AA4-63B21169D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3D8E-5426-4243-ACFD-97AB23C9D5D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CDAD-876A-BFE3-659D-9F1AFDD16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AA2A7-C68E-49CF-99E0-3B84982C3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AC6-52E5-484D-AC64-B2A43E003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1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E0320-1683-63F5-CC1B-831705DA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FDA87-AF65-8481-3816-B61EBED2E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DD0DD-540A-B0A1-D73F-BEE551176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3D8E-5426-4243-ACFD-97AB23C9D5D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1195B-896E-174A-F315-58A4D4874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8D237-67C7-2263-3810-CBEF55F9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AC6-52E5-484D-AC64-B2A43E003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1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B6E9-B985-B393-3424-4FD1BAC0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3447C-75D4-87DE-214C-4CAEF1A87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F1F7D-17E2-74FB-E186-9E5DFB057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4D94-319A-4268-5B31-5546F1013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3D8E-5426-4243-ACFD-97AB23C9D5D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71BF2-5698-C763-9456-A04BCA51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81048-E5C8-61AE-E0F1-5360E80F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AC6-52E5-484D-AC64-B2A43E003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2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68041-5DE4-46E8-C1DB-04420961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FA696-2614-9021-89A1-A740F3835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403FC-50AD-A644-6F3B-BACB1FC4A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FB58C-70F3-D226-1B25-1AD5A3C35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F5802B-52DA-0A8C-9D89-D5FDB4012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00BB0B-144C-D119-FB2E-90041D09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3D8E-5426-4243-ACFD-97AB23C9D5D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420DE1-9468-3B6E-3588-266358DA5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1C2909-78B0-22B3-2507-E7187E74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AC6-52E5-484D-AC64-B2A43E003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9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B6DC3-655F-2038-7166-E1510E188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32917-E613-43D6-FE7B-E011EBE6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3D8E-5426-4243-ACFD-97AB23C9D5D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F8B6BB-1589-2670-46E7-02E3C3E8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5681A-1734-668F-187D-97C35CFC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AC6-52E5-484D-AC64-B2A43E003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2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F64B1B-B4FE-B072-8F2B-231C22A9E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3D8E-5426-4243-ACFD-97AB23C9D5D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B04B53-0D84-CE3E-7064-3FF16E5C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50CA2-E298-F369-D64A-7E6E10A4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AC6-52E5-484D-AC64-B2A43E003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8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58C5C-6202-2C47-F114-AB8CFC9E1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A3D39-EDE0-4D55-2CBE-CE9D5B534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18499-F627-69F9-7311-E73DAFC3A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462E7-D5B8-F8A4-ACDF-F99719F0C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3D8E-5426-4243-ACFD-97AB23C9D5D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45BC9-B23A-CB5A-C304-1F8D5135D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BF6FD-5E90-2EC6-FCC1-BA7E3BFB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AC6-52E5-484D-AC64-B2A43E003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2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7677B-C7F6-6F7F-6A1C-C947639B3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5E0AC0-74F1-98E9-B417-E6C264D89D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C7A0F-8E54-0978-B35C-3F3B7DA76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319EAA-7F0D-8AE7-1B65-265653E0E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3D8E-5426-4243-ACFD-97AB23C9D5D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9E010-F847-BA65-1A41-E839F756B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7FB06-F0D6-B8FF-268B-B9C27751C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AC6-52E5-484D-AC64-B2A43E003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8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CAB467-1D8E-9417-2760-AD57C6501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ECE8B-131B-364A-9AD7-90516D7F5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28931-9BE0-5765-ED0D-3675B2E08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53D8E-5426-4243-ACFD-97AB23C9D5DC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83CE8-95B5-77DC-D578-2A8885EA5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F3635-0290-BF68-1C75-66B2E3B79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5DAC6-52E5-484D-AC64-B2A43E003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2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83E64F-F23D-EA8D-5376-4FDCD38213D9}"/>
              </a:ext>
            </a:extLst>
          </p:cNvPr>
          <p:cNvSpPr txBox="1"/>
          <p:nvPr/>
        </p:nvSpPr>
        <p:spPr>
          <a:xfrm>
            <a:off x="1804077" y="385492"/>
            <a:ext cx="2192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600" b="1" dirty="0">
                <a:latin typeface="Century Gothic" pitchFamily="34" charset="0"/>
                <a:cs typeface="Aharoni" pitchFamily="2" charset="-79"/>
              </a:rPr>
              <a:t> 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216332-5229-7B1C-395D-96ED2363E1B3}"/>
              </a:ext>
            </a:extLst>
          </p:cNvPr>
          <p:cNvSpPr txBox="1"/>
          <p:nvPr/>
        </p:nvSpPr>
        <p:spPr>
          <a:xfrm>
            <a:off x="1804077" y="1527299"/>
            <a:ext cx="2192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600" b="1" dirty="0">
                <a:latin typeface="Century Gothic" pitchFamily="34" charset="0"/>
                <a:cs typeface="Aharoni" pitchFamily="2" charset="-79"/>
              </a:rPr>
              <a:t> 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0BD447-F84E-7B6E-5E58-3D9BEB2C952B}"/>
              </a:ext>
            </a:extLst>
          </p:cNvPr>
          <p:cNvSpPr txBox="1"/>
          <p:nvPr/>
        </p:nvSpPr>
        <p:spPr>
          <a:xfrm>
            <a:off x="4260199" y="385492"/>
            <a:ext cx="2192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600" b="1" dirty="0" err="1">
                <a:latin typeface="Century Gothic" pitchFamily="34" charset="0"/>
                <a:cs typeface="Aharoni" pitchFamily="2" charset="-79"/>
              </a:rPr>
              <a:t>ăm</a:t>
            </a:r>
            <a:endParaRPr lang="en-US" sz="6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3187BA-ECD2-B89C-45D4-EF7FC500DEC0}"/>
              </a:ext>
            </a:extLst>
          </p:cNvPr>
          <p:cNvSpPr txBox="1"/>
          <p:nvPr/>
        </p:nvSpPr>
        <p:spPr>
          <a:xfrm>
            <a:off x="4260199" y="1527299"/>
            <a:ext cx="2192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600" b="1" dirty="0" err="1">
                <a:latin typeface="Century Gothic" pitchFamily="34" charset="0"/>
                <a:cs typeface="Aharoni" pitchFamily="2" charset="-79"/>
              </a:rPr>
              <a:t>ăp</a:t>
            </a:r>
            <a:endParaRPr lang="en-US" sz="6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5F5AAF-8161-B980-D265-E149B7044CFD}"/>
              </a:ext>
            </a:extLst>
          </p:cNvPr>
          <p:cNvSpPr txBox="1"/>
          <p:nvPr/>
        </p:nvSpPr>
        <p:spPr>
          <a:xfrm>
            <a:off x="6826233" y="385492"/>
            <a:ext cx="52453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600" b="1" dirty="0" err="1">
                <a:latin typeface="Century Gothic" pitchFamily="34" charset="0"/>
                <a:cs typeface="Aharoni" pitchFamily="2" charset="-79"/>
              </a:rPr>
              <a:t>chăm</a:t>
            </a:r>
            <a:r>
              <a:rPr lang="en-US" sz="6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600" b="1" dirty="0" err="1">
                <a:latin typeface="Century Gothic" pitchFamily="34" charset="0"/>
                <a:cs typeface="Aharoni" pitchFamily="2" charset="-79"/>
              </a:rPr>
              <a:t>làm</a:t>
            </a:r>
            <a:endParaRPr lang="en-US" sz="6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228209-1871-09FA-821D-0C72E035D8D0}"/>
              </a:ext>
            </a:extLst>
          </p:cNvPr>
          <p:cNvSpPr txBox="1"/>
          <p:nvPr/>
        </p:nvSpPr>
        <p:spPr>
          <a:xfrm>
            <a:off x="6992765" y="1527299"/>
            <a:ext cx="44159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600" b="1" dirty="0" err="1">
                <a:latin typeface="Century Gothic" pitchFamily="34" charset="0"/>
                <a:cs typeface="Aharoni" pitchFamily="2" charset="-79"/>
              </a:rPr>
              <a:t>khắp</a:t>
            </a:r>
            <a:r>
              <a:rPr lang="en-US" sz="6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600" b="1" dirty="0" err="1">
                <a:latin typeface="Century Gothic" pitchFamily="34" charset="0"/>
                <a:cs typeface="Aharoni" pitchFamily="2" charset="-79"/>
              </a:rPr>
              <a:t>nhà</a:t>
            </a:r>
            <a:endParaRPr lang="en-US" sz="6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E40B94-C797-A7F8-F5FE-EEA7977B6E80}"/>
              </a:ext>
            </a:extLst>
          </p:cNvPr>
          <p:cNvSpPr txBox="1"/>
          <p:nvPr/>
        </p:nvSpPr>
        <p:spPr>
          <a:xfrm>
            <a:off x="6992765" y="2669106"/>
            <a:ext cx="44159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600" b="1" dirty="0" err="1">
                <a:latin typeface="Century Gothic" pitchFamily="34" charset="0"/>
                <a:cs typeface="Aharoni" pitchFamily="2" charset="-79"/>
              </a:rPr>
              <a:t>bắp</a:t>
            </a:r>
            <a:r>
              <a:rPr lang="en-US" sz="6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600" b="1" dirty="0" err="1">
                <a:latin typeface="Century Gothic" pitchFamily="34" charset="0"/>
                <a:cs typeface="Aharoni" pitchFamily="2" charset="-79"/>
              </a:rPr>
              <a:t>ngô</a:t>
            </a:r>
            <a:endParaRPr lang="en-US" sz="6600" b="1" dirty="0"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556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127AC-50E9-56BE-FC13-893C35701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AA95FD-DA79-91EE-44FF-6C34842F0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19" y="154172"/>
            <a:ext cx="11068493" cy="6549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73E69A-EC4D-342E-5566-C94471014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18" y="414670"/>
            <a:ext cx="10994065" cy="6145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1F945D-1CB8-4F43-FDC8-0E67515A4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17" y="414670"/>
            <a:ext cx="10873564" cy="590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0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22E0D-FAA0-F4C3-DD30-E825C0241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41B6F0-FA36-07FE-E1CE-41B71BE45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781" y="1275907"/>
            <a:ext cx="7822361" cy="373202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4930C6-3830-2922-58A0-6767A615E1B8}"/>
              </a:ext>
            </a:extLst>
          </p:cNvPr>
          <p:cNvCxnSpPr>
            <a:cxnSpLocks/>
          </p:cNvCxnSpPr>
          <p:nvPr/>
        </p:nvCxnSpPr>
        <p:spPr>
          <a:xfrm>
            <a:off x="5528931" y="2413591"/>
            <a:ext cx="1456660" cy="9356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AC32C0-B5F1-3C46-E401-9E2B5EBB2B45}"/>
              </a:ext>
            </a:extLst>
          </p:cNvPr>
          <p:cNvCxnSpPr>
            <a:cxnSpLocks/>
          </p:cNvCxnSpPr>
          <p:nvPr/>
        </p:nvCxnSpPr>
        <p:spPr>
          <a:xfrm>
            <a:off x="5541505" y="3429000"/>
            <a:ext cx="1456660" cy="9356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E51E77-3B59-938E-5457-2FF9BCD9F7DA}"/>
              </a:ext>
            </a:extLst>
          </p:cNvPr>
          <p:cNvCxnSpPr>
            <a:cxnSpLocks/>
          </p:cNvCxnSpPr>
          <p:nvPr/>
        </p:nvCxnSpPr>
        <p:spPr>
          <a:xfrm flipV="1">
            <a:off x="5525557" y="2333847"/>
            <a:ext cx="1456660" cy="19617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8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4E525-9BCF-428A-2676-8A595D88B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4621E-569B-8362-09D3-A8E69A86DA79}"/>
              </a:ext>
            </a:extLst>
          </p:cNvPr>
          <p:cNvSpPr txBox="1">
            <a:spLocks/>
          </p:cNvSpPr>
          <p:nvPr/>
        </p:nvSpPr>
        <p:spPr>
          <a:xfrm>
            <a:off x="122830" y="454555"/>
            <a:ext cx="9157253" cy="11012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vần</a:t>
            </a:r>
            <a:r>
              <a:rPr lang="en-US" dirty="0"/>
              <a:t> </a:t>
            </a:r>
            <a:r>
              <a:rPr lang="en-US" sz="2800" dirty="0"/>
              <a:t>: </a:t>
            </a:r>
            <a:r>
              <a:rPr lang="en-US" sz="4000" b="1" dirty="0" err="1">
                <a:solidFill>
                  <a:srgbClr val="FF0000"/>
                </a:solidFill>
                <a:latin typeface="Century Gothic" pitchFamily="34" charset="0"/>
              </a:rPr>
              <a:t>ăm</a:t>
            </a:r>
            <a:r>
              <a:rPr lang="en-US" sz="4000" b="1" dirty="0">
                <a:solidFill>
                  <a:srgbClr val="FF0000"/>
                </a:solidFill>
                <a:latin typeface="Century Gothic" pitchFamily="34" charset="0"/>
              </a:rPr>
              <a:t> - </a:t>
            </a:r>
            <a:r>
              <a:rPr lang="en-US" sz="4000" b="1" dirty="0" err="1">
                <a:solidFill>
                  <a:srgbClr val="FF0000"/>
                </a:solidFill>
                <a:latin typeface="Century Gothic" pitchFamily="34" charset="0"/>
              </a:rPr>
              <a:t>ăp</a:t>
            </a:r>
            <a:endParaRPr lang="en-US" sz="4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31D6E-83F7-68ED-A0BE-9A051F281B97}"/>
              </a:ext>
            </a:extLst>
          </p:cNvPr>
          <p:cNvSpPr txBox="1"/>
          <p:nvPr/>
        </p:nvSpPr>
        <p:spPr>
          <a:xfrm>
            <a:off x="1168038" y="3033901"/>
            <a:ext cx="137021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B6307A-5053-4D00-9EDC-84BE3473A981}"/>
              </a:ext>
            </a:extLst>
          </p:cNvPr>
          <p:cNvSpPr txBox="1"/>
          <p:nvPr/>
        </p:nvSpPr>
        <p:spPr>
          <a:xfrm>
            <a:off x="2333278" y="3033901"/>
            <a:ext cx="2703616" cy="160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âm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664CEB-5B35-E285-5CF7-A803665027BD}"/>
              </a:ext>
            </a:extLst>
          </p:cNvPr>
          <p:cNvSpPr txBox="1"/>
          <p:nvPr/>
        </p:nvSpPr>
        <p:spPr>
          <a:xfrm>
            <a:off x="1092470" y="3033901"/>
            <a:ext cx="137021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6A8BB4-DC27-573C-19D3-A28DE3F986A0}"/>
              </a:ext>
            </a:extLst>
          </p:cNvPr>
          <p:cNvSpPr txBox="1"/>
          <p:nvPr/>
        </p:nvSpPr>
        <p:spPr>
          <a:xfrm>
            <a:off x="1276984" y="3075802"/>
            <a:ext cx="137021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E7AAB4-1738-20B1-0644-D3E6FA64EFBB}"/>
              </a:ext>
            </a:extLst>
          </p:cNvPr>
          <p:cNvSpPr txBox="1"/>
          <p:nvPr/>
        </p:nvSpPr>
        <p:spPr>
          <a:xfrm>
            <a:off x="1168687" y="3000134"/>
            <a:ext cx="137021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9F1BA1-0217-33C2-9E72-1005231F60E3}"/>
              </a:ext>
            </a:extLst>
          </p:cNvPr>
          <p:cNvSpPr txBox="1"/>
          <p:nvPr/>
        </p:nvSpPr>
        <p:spPr>
          <a:xfrm>
            <a:off x="1168038" y="3017777"/>
            <a:ext cx="137021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83DAFA-48BD-38E4-A73F-D09DAACB6C48}"/>
              </a:ext>
            </a:extLst>
          </p:cNvPr>
          <p:cNvSpPr txBox="1"/>
          <p:nvPr/>
        </p:nvSpPr>
        <p:spPr>
          <a:xfrm>
            <a:off x="1092470" y="2958923"/>
            <a:ext cx="137021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th</a:t>
            </a:r>
            <a:endParaRPr lang="en-US" sz="9600" b="1" dirty="0">
              <a:solidFill>
                <a:srgbClr val="0070C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44825B-F31D-227E-C3AE-3CCA96FE86E1}"/>
              </a:ext>
            </a:extLst>
          </p:cNvPr>
          <p:cNvSpPr txBox="1"/>
          <p:nvPr/>
        </p:nvSpPr>
        <p:spPr>
          <a:xfrm>
            <a:off x="7583195" y="2986987"/>
            <a:ext cx="2703616" cy="160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âp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52D3D4-55FB-9D98-E3C5-1C96D052CF76}"/>
              </a:ext>
            </a:extLst>
          </p:cNvPr>
          <p:cNvSpPr txBox="1"/>
          <p:nvPr/>
        </p:nvSpPr>
        <p:spPr>
          <a:xfrm>
            <a:off x="6516609" y="2970698"/>
            <a:ext cx="137021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đ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612DDF-1C24-C91F-353D-538C8DA8772F}"/>
              </a:ext>
            </a:extLst>
          </p:cNvPr>
          <p:cNvSpPr txBox="1"/>
          <p:nvPr/>
        </p:nvSpPr>
        <p:spPr>
          <a:xfrm>
            <a:off x="6516609" y="2942793"/>
            <a:ext cx="137021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44AE0B-DDFD-C1EA-E3E9-06BD603E1A78}"/>
              </a:ext>
            </a:extLst>
          </p:cNvPr>
          <p:cNvSpPr txBox="1"/>
          <p:nvPr/>
        </p:nvSpPr>
        <p:spPr>
          <a:xfrm>
            <a:off x="6506532" y="2953220"/>
            <a:ext cx="137021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E0AB32-6B03-BD4B-6288-78B858B4A80D}"/>
              </a:ext>
            </a:extLst>
          </p:cNvPr>
          <p:cNvSpPr txBox="1"/>
          <p:nvPr/>
        </p:nvSpPr>
        <p:spPr>
          <a:xfrm>
            <a:off x="6506532" y="2958923"/>
            <a:ext cx="137021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th</a:t>
            </a:r>
            <a:endParaRPr lang="en-US" sz="9600" b="1" dirty="0">
              <a:solidFill>
                <a:srgbClr val="0070C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9557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C6074-4815-1AE4-0F4F-C4E155A6E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75AE4A-B27E-2FFB-E289-ED0DCBB3C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70" y="3260730"/>
            <a:ext cx="8654902" cy="3065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3CA12E-AD34-C6CE-F9E5-59DCB1BB2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848" y="531629"/>
            <a:ext cx="9462976" cy="272910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88C612-5740-5132-2ABF-829E90E0CF97}"/>
              </a:ext>
            </a:extLst>
          </p:cNvPr>
          <p:cNvCxnSpPr>
            <a:cxnSpLocks/>
          </p:cNvCxnSpPr>
          <p:nvPr/>
        </p:nvCxnSpPr>
        <p:spPr>
          <a:xfrm>
            <a:off x="5527158" y="2009554"/>
            <a:ext cx="1384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FFABCB-17FA-C555-1914-133B70C868CA}"/>
              </a:ext>
            </a:extLst>
          </p:cNvPr>
          <p:cNvCxnSpPr>
            <a:cxnSpLocks/>
          </p:cNvCxnSpPr>
          <p:nvPr/>
        </p:nvCxnSpPr>
        <p:spPr>
          <a:xfrm>
            <a:off x="2858385" y="2541182"/>
            <a:ext cx="13202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412118-AF0E-BEAD-3C37-51EEFC0450B6}"/>
              </a:ext>
            </a:extLst>
          </p:cNvPr>
          <p:cNvCxnSpPr>
            <a:cxnSpLocks/>
          </p:cNvCxnSpPr>
          <p:nvPr/>
        </p:nvCxnSpPr>
        <p:spPr>
          <a:xfrm>
            <a:off x="4930851" y="2977116"/>
            <a:ext cx="523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C54BD8-966A-4CC0-2912-DF2EE458E9B2}"/>
              </a:ext>
            </a:extLst>
          </p:cNvPr>
          <p:cNvCxnSpPr>
            <a:cxnSpLocks/>
          </p:cNvCxnSpPr>
          <p:nvPr/>
        </p:nvCxnSpPr>
        <p:spPr>
          <a:xfrm>
            <a:off x="7663419" y="2009554"/>
            <a:ext cx="523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C2BCF1-0A5B-83B6-951B-A6AEE17D585F}"/>
              </a:ext>
            </a:extLst>
          </p:cNvPr>
          <p:cNvCxnSpPr>
            <a:cxnSpLocks/>
          </p:cNvCxnSpPr>
          <p:nvPr/>
        </p:nvCxnSpPr>
        <p:spPr>
          <a:xfrm>
            <a:off x="8460861" y="2498650"/>
            <a:ext cx="9064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13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29CA2-B24E-826D-17CE-C3CAC6707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2839FF-58F1-4F35-5A76-517737422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87" y="242664"/>
            <a:ext cx="10579394" cy="29417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2A38A0-6B92-8F3C-CE44-07F82AAE002B}"/>
              </a:ext>
            </a:extLst>
          </p:cNvPr>
          <p:cNvSpPr txBox="1"/>
          <p:nvPr/>
        </p:nvSpPr>
        <p:spPr>
          <a:xfrm>
            <a:off x="1368623" y="11457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5ACE0-51F8-600F-AEA5-724B76998E57}"/>
              </a:ext>
            </a:extLst>
          </p:cNvPr>
          <p:cNvSpPr txBox="1"/>
          <p:nvPr/>
        </p:nvSpPr>
        <p:spPr>
          <a:xfrm>
            <a:off x="4002095" y="114579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A41469-AF6D-E9AB-F76A-2903A22D2D03}"/>
              </a:ext>
            </a:extLst>
          </p:cNvPr>
          <p:cNvSpPr txBox="1"/>
          <p:nvPr/>
        </p:nvSpPr>
        <p:spPr>
          <a:xfrm>
            <a:off x="7193351" y="114579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567B35-61CF-F477-62D5-157B3465A023}"/>
              </a:ext>
            </a:extLst>
          </p:cNvPr>
          <p:cNvSpPr txBox="1"/>
          <p:nvPr/>
        </p:nvSpPr>
        <p:spPr>
          <a:xfrm>
            <a:off x="8729543" y="112707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4963F1-80A5-81BC-973D-2F8AF3292DD6}"/>
              </a:ext>
            </a:extLst>
          </p:cNvPr>
          <p:cNvSpPr txBox="1"/>
          <p:nvPr/>
        </p:nvSpPr>
        <p:spPr>
          <a:xfrm>
            <a:off x="964019" y="167696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8EF262-262B-CBA3-7D97-0D26F4F15DE3}"/>
              </a:ext>
            </a:extLst>
          </p:cNvPr>
          <p:cNvSpPr txBox="1"/>
          <p:nvPr/>
        </p:nvSpPr>
        <p:spPr>
          <a:xfrm>
            <a:off x="4210139" y="167696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5F8347-03FF-64E5-68C7-31AABC5EE7A3}"/>
              </a:ext>
            </a:extLst>
          </p:cNvPr>
          <p:cNvSpPr txBox="1"/>
          <p:nvPr/>
        </p:nvSpPr>
        <p:spPr>
          <a:xfrm>
            <a:off x="5517731" y="16861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D8279E-8F60-C125-29A1-3F5E23F2BB1A}"/>
              </a:ext>
            </a:extLst>
          </p:cNvPr>
          <p:cNvSpPr txBox="1"/>
          <p:nvPr/>
        </p:nvSpPr>
        <p:spPr>
          <a:xfrm>
            <a:off x="6485165" y="167696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9C8B24-BD5E-02C6-DDE4-5110ADA7DA54}"/>
              </a:ext>
            </a:extLst>
          </p:cNvPr>
          <p:cNvSpPr txBox="1"/>
          <p:nvPr/>
        </p:nvSpPr>
        <p:spPr>
          <a:xfrm>
            <a:off x="10179341" y="16769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ABD1B7-A8BB-E328-1A7C-77EDB4E87140}"/>
              </a:ext>
            </a:extLst>
          </p:cNvPr>
          <p:cNvSpPr txBox="1"/>
          <p:nvPr/>
        </p:nvSpPr>
        <p:spPr>
          <a:xfrm>
            <a:off x="4011040" y="220852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CD8153-A590-0F17-DF47-569F9A7C6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177" y="3023044"/>
            <a:ext cx="8809087" cy="359229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D3674DB-2858-93AD-4AD5-049E4AAE1DE3}"/>
              </a:ext>
            </a:extLst>
          </p:cNvPr>
          <p:cNvSpPr/>
          <p:nvPr/>
        </p:nvSpPr>
        <p:spPr>
          <a:xfrm>
            <a:off x="4342253" y="5001768"/>
            <a:ext cx="466343" cy="4488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1FBFB8-A92C-5FAC-72ED-A143192E8F3B}"/>
              </a:ext>
            </a:extLst>
          </p:cNvPr>
          <p:cNvSpPr/>
          <p:nvPr/>
        </p:nvSpPr>
        <p:spPr>
          <a:xfrm>
            <a:off x="4380218" y="5877039"/>
            <a:ext cx="466343" cy="4488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F1E98-6E50-FDDA-F698-A58E08157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8D4319-4500-821C-A5BA-A46CB696F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09" y="124690"/>
            <a:ext cx="10044546" cy="65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6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5D515-D0C4-0765-EF50-C4131F091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0BD5D2-3DB6-72C8-3C06-01265CD78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191" y="1303732"/>
            <a:ext cx="5023108" cy="1479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F705E8-7589-062D-3CE3-B648BA28C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191" y="3338005"/>
            <a:ext cx="4788146" cy="147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2157A-D9B0-DBF8-25E2-92A35720E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34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9CAFB-2F6D-2DB3-17A9-A94DD241B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4CCB21-2BB9-0279-C58B-38538988BC38}"/>
              </a:ext>
            </a:extLst>
          </p:cNvPr>
          <p:cNvSpPr txBox="1"/>
          <p:nvPr/>
        </p:nvSpPr>
        <p:spPr>
          <a:xfrm>
            <a:off x="2083742" y="2313242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â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2A664-D163-5B5A-D957-88A82A3597D1}"/>
              </a:ext>
            </a:extLst>
          </p:cNvPr>
          <p:cNvSpPr txBox="1"/>
          <p:nvPr/>
        </p:nvSpPr>
        <p:spPr>
          <a:xfrm>
            <a:off x="3150072" y="836640"/>
            <a:ext cx="2121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F894B-4F6C-07F4-D71E-F8EC13123F12}"/>
              </a:ext>
            </a:extLst>
          </p:cNvPr>
          <p:cNvSpPr txBox="1"/>
          <p:nvPr/>
        </p:nvSpPr>
        <p:spPr>
          <a:xfrm>
            <a:off x="6693919" y="2281733"/>
            <a:ext cx="2780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â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DC213-49DE-5E6B-72E1-AFD940D81A35}"/>
              </a:ext>
            </a:extLst>
          </p:cNvPr>
          <p:cNvSpPr txBox="1"/>
          <p:nvPr/>
        </p:nvSpPr>
        <p:spPr>
          <a:xfrm>
            <a:off x="7701354" y="815331"/>
            <a:ext cx="23037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002060"/>
                </a:solidFill>
                <a:latin typeface="Century Gothic" pitchFamily="34" charset="0"/>
              </a:rPr>
              <a:t>                           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96874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BF196-2D95-72AC-1B30-A38C935F8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1518038E-923D-1BCB-2EA7-B21A36D3DA35}"/>
              </a:ext>
            </a:extLst>
          </p:cNvPr>
          <p:cNvSpPr txBox="1"/>
          <p:nvPr/>
        </p:nvSpPr>
        <p:spPr>
          <a:xfrm>
            <a:off x="2083742" y="1275994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â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3617FE-80E6-D400-BF6B-77D9A5D9DEC5}"/>
              </a:ext>
            </a:extLst>
          </p:cNvPr>
          <p:cNvSpPr txBox="1"/>
          <p:nvPr/>
        </p:nvSpPr>
        <p:spPr>
          <a:xfrm>
            <a:off x="3122776" y="-200608"/>
            <a:ext cx="2121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m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C199E18-5D96-F012-EF84-9CACE1EA70BE}"/>
              </a:ext>
            </a:extLst>
          </p:cNvPr>
          <p:cNvCxnSpPr/>
          <p:nvPr/>
        </p:nvCxnSpPr>
        <p:spPr>
          <a:xfrm>
            <a:off x="1646762" y="1250204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283D96-D8FF-6740-898B-67DBC9CE988E}"/>
              </a:ext>
            </a:extLst>
          </p:cNvPr>
          <p:cNvCxnSpPr/>
          <p:nvPr/>
        </p:nvCxnSpPr>
        <p:spPr>
          <a:xfrm>
            <a:off x="1642931" y="3000724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C08717-7EB0-F2C1-2C39-602B1A12F6DB}"/>
              </a:ext>
            </a:extLst>
          </p:cNvPr>
          <p:cNvCxnSpPr/>
          <p:nvPr/>
        </p:nvCxnSpPr>
        <p:spPr>
          <a:xfrm flipH="1" flipV="1">
            <a:off x="1650170" y="1250204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EFDD4D-9F09-E80D-8BE2-6B0622D4BAE9}"/>
              </a:ext>
            </a:extLst>
          </p:cNvPr>
          <p:cNvCxnSpPr/>
          <p:nvPr/>
        </p:nvCxnSpPr>
        <p:spPr>
          <a:xfrm flipV="1">
            <a:off x="5818909" y="1250204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335C50-36F9-09C6-4DDC-2C0A41BA6966}"/>
              </a:ext>
            </a:extLst>
          </p:cNvPr>
          <p:cNvCxnSpPr/>
          <p:nvPr/>
        </p:nvCxnSpPr>
        <p:spPr>
          <a:xfrm flipV="1">
            <a:off x="1646543" y="4751545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D25D822-E067-DBF0-6AAF-2B96921E1656}"/>
              </a:ext>
            </a:extLst>
          </p:cNvPr>
          <p:cNvCxnSpPr/>
          <p:nvPr/>
        </p:nvCxnSpPr>
        <p:spPr>
          <a:xfrm>
            <a:off x="3764508" y="301754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09AD6B1-AEBF-976B-D505-84535779F7B7}"/>
              </a:ext>
            </a:extLst>
          </p:cNvPr>
          <p:cNvSpPr txBox="1"/>
          <p:nvPr/>
        </p:nvSpPr>
        <p:spPr>
          <a:xfrm>
            <a:off x="1269246" y="3136513"/>
            <a:ext cx="2621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5FFAF1-700E-5C25-581C-32B66A9A9F6D}"/>
              </a:ext>
            </a:extLst>
          </p:cNvPr>
          <p:cNvSpPr txBox="1"/>
          <p:nvPr/>
        </p:nvSpPr>
        <p:spPr>
          <a:xfrm>
            <a:off x="3864498" y="3174213"/>
            <a:ext cx="2522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FE8265-2D91-C561-D515-91CC2A9F4390}"/>
              </a:ext>
            </a:extLst>
          </p:cNvPr>
          <p:cNvSpPr txBox="1"/>
          <p:nvPr/>
        </p:nvSpPr>
        <p:spPr>
          <a:xfrm>
            <a:off x="6708707" y="1269878"/>
            <a:ext cx="2780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â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D868C2-8E0A-E971-30CC-5E9CB317A53B}"/>
              </a:ext>
            </a:extLst>
          </p:cNvPr>
          <p:cNvSpPr txBox="1"/>
          <p:nvPr/>
        </p:nvSpPr>
        <p:spPr>
          <a:xfrm>
            <a:off x="7721468" y="-207450"/>
            <a:ext cx="23037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002060"/>
                </a:solidFill>
                <a:latin typeface="Century Gothic" pitchFamily="34" charset="0"/>
              </a:rPr>
              <a:t>                           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</a:rPr>
              <a:t>p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021A06-D289-8857-28F5-90F0CC662F67}"/>
              </a:ext>
            </a:extLst>
          </p:cNvPr>
          <p:cNvCxnSpPr/>
          <p:nvPr/>
        </p:nvCxnSpPr>
        <p:spPr>
          <a:xfrm>
            <a:off x="6272278" y="1277512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5C506F9-F1D5-D699-4520-D388F5FD10E6}"/>
              </a:ext>
            </a:extLst>
          </p:cNvPr>
          <p:cNvCxnSpPr/>
          <p:nvPr/>
        </p:nvCxnSpPr>
        <p:spPr>
          <a:xfrm>
            <a:off x="6270367" y="3057979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13FA60-A599-8531-918B-653CCCBA5761}"/>
              </a:ext>
            </a:extLst>
          </p:cNvPr>
          <p:cNvCxnSpPr/>
          <p:nvPr/>
        </p:nvCxnSpPr>
        <p:spPr>
          <a:xfrm flipH="1" flipV="1">
            <a:off x="6277606" y="1277512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72E04A1-A993-83A5-2970-882C1A646808}"/>
              </a:ext>
            </a:extLst>
          </p:cNvPr>
          <p:cNvCxnSpPr/>
          <p:nvPr/>
        </p:nvCxnSpPr>
        <p:spPr>
          <a:xfrm flipV="1">
            <a:off x="10446345" y="1277512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64299BE-DD22-7912-D76D-9592941222DC}"/>
              </a:ext>
            </a:extLst>
          </p:cNvPr>
          <p:cNvCxnSpPr/>
          <p:nvPr/>
        </p:nvCxnSpPr>
        <p:spPr>
          <a:xfrm flipV="1">
            <a:off x="6273979" y="4778853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E80F1D4-8B7D-F457-44EC-FF74D8236D49}"/>
              </a:ext>
            </a:extLst>
          </p:cNvPr>
          <p:cNvCxnSpPr/>
          <p:nvPr/>
        </p:nvCxnSpPr>
        <p:spPr>
          <a:xfrm>
            <a:off x="8369479" y="3075226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43F774B-0215-A389-6D20-A80EAB6CC872}"/>
              </a:ext>
            </a:extLst>
          </p:cNvPr>
          <p:cNvSpPr txBox="1"/>
          <p:nvPr/>
        </p:nvSpPr>
        <p:spPr>
          <a:xfrm>
            <a:off x="6400800" y="3163821"/>
            <a:ext cx="169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F16146-4520-690B-6B9A-5C128034CD3C}"/>
              </a:ext>
            </a:extLst>
          </p:cNvPr>
          <p:cNvSpPr txBox="1"/>
          <p:nvPr/>
        </p:nvSpPr>
        <p:spPr>
          <a:xfrm>
            <a:off x="8626416" y="3127633"/>
            <a:ext cx="2522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13605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/>
      <p:bldP spid="29" grpId="0"/>
      <p:bldP spid="30" grpId="0"/>
      <p:bldP spid="31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05540-7E25-EBC9-CA10-59276BDE5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27192A-BD0D-544D-6427-BC19300FA421}"/>
              </a:ext>
            </a:extLst>
          </p:cNvPr>
          <p:cNvSpPr txBox="1"/>
          <p:nvPr/>
        </p:nvSpPr>
        <p:spPr>
          <a:xfrm>
            <a:off x="906183" y="110203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âm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AC35E-EBED-8590-3DAA-E9FC42CE2DDE}"/>
              </a:ext>
            </a:extLst>
          </p:cNvPr>
          <p:cNvSpPr txBox="1"/>
          <p:nvPr/>
        </p:nvSpPr>
        <p:spPr>
          <a:xfrm>
            <a:off x="1089651" y="1641914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âp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CE5C8-9F94-0424-7E4B-F7E424D620D6}"/>
              </a:ext>
            </a:extLst>
          </p:cNvPr>
          <p:cNvSpPr txBox="1"/>
          <p:nvPr/>
        </p:nvSpPr>
        <p:spPr>
          <a:xfrm>
            <a:off x="5302849" y="1196342"/>
            <a:ext cx="1853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B86705-80FF-E6DA-A5C4-91DB33E677F4}"/>
              </a:ext>
            </a:extLst>
          </p:cNvPr>
          <p:cNvCxnSpPr/>
          <p:nvPr/>
        </p:nvCxnSpPr>
        <p:spPr>
          <a:xfrm>
            <a:off x="6729685" y="2170770"/>
            <a:ext cx="1827918" cy="4866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0F9AF7-D632-3632-C8AB-11FA26B704AF}"/>
              </a:ext>
            </a:extLst>
          </p:cNvPr>
          <p:cNvCxnSpPr/>
          <p:nvPr/>
        </p:nvCxnSpPr>
        <p:spPr>
          <a:xfrm flipV="1">
            <a:off x="6729685" y="1457278"/>
            <a:ext cx="1821193" cy="713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EF8C988-94FB-691F-F447-1A7AC1959C25}"/>
              </a:ext>
            </a:extLst>
          </p:cNvPr>
          <p:cNvSpPr txBox="1"/>
          <p:nvPr/>
        </p:nvSpPr>
        <p:spPr>
          <a:xfrm>
            <a:off x="8262692" y="317918"/>
            <a:ext cx="2315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2EE47B-1722-AAC7-DCB8-327C34CADAEE}"/>
              </a:ext>
            </a:extLst>
          </p:cNvPr>
          <p:cNvSpPr txBox="1"/>
          <p:nvPr/>
        </p:nvSpPr>
        <p:spPr>
          <a:xfrm>
            <a:off x="8431984" y="1543933"/>
            <a:ext cx="2440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08AC7D-2865-0A90-25A4-19C0606B40DE}"/>
              </a:ext>
            </a:extLst>
          </p:cNvPr>
          <p:cNvSpPr txBox="1"/>
          <p:nvPr/>
        </p:nvSpPr>
        <p:spPr>
          <a:xfrm>
            <a:off x="1893278" y="3412320"/>
            <a:ext cx="2440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2BC52E-805A-B84E-CB78-8555962A3E11}"/>
              </a:ext>
            </a:extLst>
          </p:cNvPr>
          <p:cNvSpPr txBox="1"/>
          <p:nvPr/>
        </p:nvSpPr>
        <p:spPr>
          <a:xfrm>
            <a:off x="1893277" y="4865807"/>
            <a:ext cx="2440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ap</a:t>
            </a:r>
            <a:endParaRPr lang="en-US" sz="9600" b="1" dirty="0">
              <a:solidFill>
                <a:srgbClr val="0070C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C9B54F-EC3F-AD93-0059-8FD7E3CE3A6D}"/>
              </a:ext>
            </a:extLst>
          </p:cNvPr>
          <p:cNvSpPr txBox="1"/>
          <p:nvPr/>
        </p:nvSpPr>
        <p:spPr>
          <a:xfrm>
            <a:off x="5104311" y="3479494"/>
            <a:ext cx="2440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ăm</a:t>
            </a:r>
            <a:endParaRPr lang="en-US" sz="9600" b="1" dirty="0">
              <a:solidFill>
                <a:srgbClr val="0070C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E9BA9C-B54D-9757-1F80-DAD5D4C72293}"/>
              </a:ext>
            </a:extLst>
          </p:cNvPr>
          <p:cNvSpPr txBox="1"/>
          <p:nvPr/>
        </p:nvSpPr>
        <p:spPr>
          <a:xfrm>
            <a:off x="5104310" y="4932981"/>
            <a:ext cx="2440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ăp</a:t>
            </a:r>
            <a:endParaRPr lang="en-US" sz="9600" b="1" dirty="0">
              <a:solidFill>
                <a:srgbClr val="0070C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386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AA956-1A1D-E08C-F3D2-597A1A78A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6BB274-CA99-6914-7B03-AF9EEE575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57199"/>
            <a:ext cx="4338083" cy="37745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804BE-AE4C-7719-1FD1-85AA94D79EA9}"/>
              </a:ext>
            </a:extLst>
          </p:cNvPr>
          <p:cNvSpPr txBox="1"/>
          <p:nvPr/>
        </p:nvSpPr>
        <p:spPr>
          <a:xfrm>
            <a:off x="606055" y="4379535"/>
            <a:ext cx="5709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củ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sâm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E98BC7-3F80-ABF6-BB4E-9333C0FE1D30}"/>
              </a:ext>
            </a:extLst>
          </p:cNvPr>
          <p:cNvSpPr txBox="1"/>
          <p:nvPr/>
        </p:nvSpPr>
        <p:spPr>
          <a:xfrm>
            <a:off x="2920304" y="4326370"/>
            <a:ext cx="2722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âm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F751D-3807-FF95-35A2-DFA1D29676C8}"/>
              </a:ext>
            </a:extLst>
          </p:cNvPr>
          <p:cNvSpPr txBox="1"/>
          <p:nvPr/>
        </p:nvSpPr>
        <p:spPr>
          <a:xfrm>
            <a:off x="6822173" y="1732783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s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âm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67425F-EF9D-9151-FCCD-27C5E25FAF23}"/>
              </a:ext>
            </a:extLst>
          </p:cNvPr>
          <p:cNvCxnSpPr/>
          <p:nvPr/>
        </p:nvCxnSpPr>
        <p:spPr>
          <a:xfrm>
            <a:off x="6821756" y="1767952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4157F2-910B-4918-83D0-39F0BD35F7A5}"/>
              </a:ext>
            </a:extLst>
          </p:cNvPr>
          <p:cNvCxnSpPr/>
          <p:nvPr/>
        </p:nvCxnSpPr>
        <p:spPr>
          <a:xfrm>
            <a:off x="6826240" y="3486940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32163A-2C98-9467-EBC6-22AF708BD629}"/>
              </a:ext>
            </a:extLst>
          </p:cNvPr>
          <p:cNvCxnSpPr/>
          <p:nvPr/>
        </p:nvCxnSpPr>
        <p:spPr>
          <a:xfrm flipH="1" flipV="1">
            <a:off x="6833479" y="1767952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A7A314-5391-905E-1171-B4DD79374A43}"/>
              </a:ext>
            </a:extLst>
          </p:cNvPr>
          <p:cNvCxnSpPr/>
          <p:nvPr/>
        </p:nvCxnSpPr>
        <p:spPr>
          <a:xfrm flipV="1">
            <a:off x="11002218" y="1767952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8A68AB-CD95-0F5F-DDD9-9943342B3E37}"/>
              </a:ext>
            </a:extLst>
          </p:cNvPr>
          <p:cNvCxnSpPr/>
          <p:nvPr/>
        </p:nvCxnSpPr>
        <p:spPr>
          <a:xfrm flipV="1">
            <a:off x="6829852" y="5269293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12EB30-7485-8233-EED6-B85746DE08D2}"/>
              </a:ext>
            </a:extLst>
          </p:cNvPr>
          <p:cNvCxnSpPr/>
          <p:nvPr/>
        </p:nvCxnSpPr>
        <p:spPr>
          <a:xfrm>
            <a:off x="8607298" y="3516887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E2DECF2-E12E-6A96-FDBB-1D2AAC47098C}"/>
              </a:ext>
            </a:extLst>
          </p:cNvPr>
          <p:cNvSpPr txBox="1"/>
          <p:nvPr/>
        </p:nvSpPr>
        <p:spPr>
          <a:xfrm>
            <a:off x="6562586" y="3648331"/>
            <a:ext cx="204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6B1B2B-5341-E3D8-EE8C-7CDF9C8F1E72}"/>
              </a:ext>
            </a:extLst>
          </p:cNvPr>
          <p:cNvSpPr txBox="1"/>
          <p:nvPr/>
        </p:nvSpPr>
        <p:spPr>
          <a:xfrm>
            <a:off x="8492799" y="3643651"/>
            <a:ext cx="2462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âm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415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86D87-A730-DA4D-6A6C-027BC0FE9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167299-9A53-0843-749A-DB6121C2E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91" y="716956"/>
            <a:ext cx="5289811" cy="34510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846149-A1D1-E3D7-D67B-6529363BA300}"/>
              </a:ext>
            </a:extLst>
          </p:cNvPr>
          <p:cNvSpPr txBox="1"/>
          <p:nvPr/>
        </p:nvSpPr>
        <p:spPr>
          <a:xfrm>
            <a:off x="701747" y="4167961"/>
            <a:ext cx="5709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cá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mập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771FF-1F2F-B183-0BFA-1A57ADB71829}"/>
              </a:ext>
            </a:extLst>
          </p:cNvPr>
          <p:cNvSpPr txBox="1"/>
          <p:nvPr/>
        </p:nvSpPr>
        <p:spPr>
          <a:xfrm>
            <a:off x="3765704" y="4167961"/>
            <a:ext cx="2247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ập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C70C4A-FBE4-7B01-B8A4-61DD0D89FB37}"/>
              </a:ext>
            </a:extLst>
          </p:cNvPr>
          <p:cNvSpPr txBox="1"/>
          <p:nvPr/>
        </p:nvSpPr>
        <p:spPr>
          <a:xfrm>
            <a:off x="6908697" y="914076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m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ập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C9C8F4-84DA-B4A5-445D-ADC4BB690664}"/>
              </a:ext>
            </a:extLst>
          </p:cNvPr>
          <p:cNvCxnSpPr/>
          <p:nvPr/>
        </p:nvCxnSpPr>
        <p:spPr>
          <a:xfrm>
            <a:off x="6908280" y="949245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004197-AF01-2360-13BA-C9C685F90377}"/>
              </a:ext>
            </a:extLst>
          </p:cNvPr>
          <p:cNvCxnSpPr/>
          <p:nvPr/>
        </p:nvCxnSpPr>
        <p:spPr>
          <a:xfrm>
            <a:off x="6912764" y="2668233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925E3C-9756-8EEF-060A-E9D0A6DE4555}"/>
              </a:ext>
            </a:extLst>
          </p:cNvPr>
          <p:cNvCxnSpPr/>
          <p:nvPr/>
        </p:nvCxnSpPr>
        <p:spPr>
          <a:xfrm flipH="1" flipV="1">
            <a:off x="6920003" y="949245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50A0F9-E878-2B48-D6D7-12F1144B6143}"/>
              </a:ext>
            </a:extLst>
          </p:cNvPr>
          <p:cNvCxnSpPr/>
          <p:nvPr/>
        </p:nvCxnSpPr>
        <p:spPr>
          <a:xfrm flipV="1">
            <a:off x="11088742" y="949245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5424B4-27C4-494E-3694-B8E0D9923093}"/>
              </a:ext>
            </a:extLst>
          </p:cNvPr>
          <p:cNvCxnSpPr/>
          <p:nvPr/>
        </p:nvCxnSpPr>
        <p:spPr>
          <a:xfrm flipV="1">
            <a:off x="6916376" y="4450586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33B507-0340-F95A-76F9-47A3CB95BF47}"/>
              </a:ext>
            </a:extLst>
          </p:cNvPr>
          <p:cNvCxnSpPr/>
          <p:nvPr/>
        </p:nvCxnSpPr>
        <p:spPr>
          <a:xfrm>
            <a:off x="8693822" y="2698180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E2596EB-15EA-7004-E17F-1384C9EC750B}"/>
              </a:ext>
            </a:extLst>
          </p:cNvPr>
          <p:cNvSpPr txBox="1"/>
          <p:nvPr/>
        </p:nvSpPr>
        <p:spPr>
          <a:xfrm>
            <a:off x="6649110" y="2829624"/>
            <a:ext cx="204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94403B-81C1-78FE-AAFF-6E4B59B85191}"/>
              </a:ext>
            </a:extLst>
          </p:cNvPr>
          <p:cNvSpPr txBox="1"/>
          <p:nvPr/>
        </p:nvSpPr>
        <p:spPr>
          <a:xfrm>
            <a:off x="8579323" y="2824944"/>
            <a:ext cx="2462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ập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5235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6C67E-90B4-FE15-5D8B-4DE9BE6A0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06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308BC-CFAA-3B2E-1B79-C5C94BC94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40740-7D80-411F-AEAC-379469FCF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11" y="664832"/>
            <a:ext cx="4482596" cy="49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07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2ABF1-6878-3E7E-8E37-B2BFB38E5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32D9F4-45CA-A0F0-8A23-268B2709D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44" y="606056"/>
            <a:ext cx="11313041" cy="510362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2F43FA-5D5D-1190-DBD2-08636B037C2E}"/>
              </a:ext>
            </a:extLst>
          </p:cNvPr>
          <p:cNvCxnSpPr>
            <a:cxnSpLocks/>
          </p:cNvCxnSpPr>
          <p:nvPr/>
        </p:nvCxnSpPr>
        <p:spPr>
          <a:xfrm>
            <a:off x="1722475" y="5422605"/>
            <a:ext cx="6804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2B1EE7-C85A-0B0D-09E7-43B47FE1DE4B}"/>
              </a:ext>
            </a:extLst>
          </p:cNvPr>
          <p:cNvCxnSpPr>
            <a:cxnSpLocks/>
          </p:cNvCxnSpPr>
          <p:nvPr/>
        </p:nvCxnSpPr>
        <p:spPr>
          <a:xfrm>
            <a:off x="4444408" y="5411973"/>
            <a:ext cx="6804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207D69-271C-B7EF-E86B-05D80F377FE6}"/>
              </a:ext>
            </a:extLst>
          </p:cNvPr>
          <p:cNvCxnSpPr>
            <a:cxnSpLocks/>
          </p:cNvCxnSpPr>
          <p:nvPr/>
        </p:nvCxnSpPr>
        <p:spPr>
          <a:xfrm>
            <a:off x="9324753" y="5411973"/>
            <a:ext cx="6804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4ABC9-514D-4A93-33C5-B6E481A82AAC}"/>
              </a:ext>
            </a:extLst>
          </p:cNvPr>
          <p:cNvCxnSpPr>
            <a:cxnSpLocks/>
          </p:cNvCxnSpPr>
          <p:nvPr/>
        </p:nvCxnSpPr>
        <p:spPr>
          <a:xfrm>
            <a:off x="10504965" y="5422605"/>
            <a:ext cx="6804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1DD825-CED1-F86E-6D5F-4A03399077D8}"/>
              </a:ext>
            </a:extLst>
          </p:cNvPr>
          <p:cNvCxnSpPr>
            <a:cxnSpLocks/>
          </p:cNvCxnSpPr>
          <p:nvPr/>
        </p:nvCxnSpPr>
        <p:spPr>
          <a:xfrm>
            <a:off x="6453961" y="5497033"/>
            <a:ext cx="6804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08D82D-589C-28C6-A9A4-E391F6A6B554}"/>
              </a:ext>
            </a:extLst>
          </p:cNvPr>
          <p:cNvCxnSpPr>
            <a:cxnSpLocks/>
          </p:cNvCxnSpPr>
          <p:nvPr/>
        </p:nvCxnSpPr>
        <p:spPr>
          <a:xfrm>
            <a:off x="6453961" y="5582094"/>
            <a:ext cx="6804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11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108</Words>
  <Application>Microsoft Office PowerPoint</Application>
  <PresentationFormat>Widescreen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10</cp:revision>
  <dcterms:created xsi:type="dcterms:W3CDTF">2025-10-26T13:36:28Z</dcterms:created>
  <dcterms:modified xsi:type="dcterms:W3CDTF">2025-10-27T02:24:16Z</dcterms:modified>
</cp:coreProperties>
</file>