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6" r:id="rId6"/>
    <p:sldId id="269" r:id="rId7"/>
    <p:sldId id="265" r:id="rId8"/>
    <p:sldId id="259" r:id="rId9"/>
    <p:sldId id="258" r:id="rId10"/>
    <p:sldId id="264" r:id="rId11"/>
    <p:sldId id="268" r:id="rId12"/>
    <p:sldId id="271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925E-AD90-E03D-2849-30E15073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F5549-129E-D27B-D94D-D2C362ADD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ACB8B-BBD9-926B-53FD-608BC5C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2B53-E766-7623-88BC-A62DB46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A671-2743-49FB-2469-231412A7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1C6D-AF4D-AFC5-AA54-17854DCF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35306-749E-BDFC-A505-6B8E3F6F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0822-8EC8-EF6E-3DCD-D69E1ED4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3925F-D687-CC97-C1CA-70761C5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ACFF-5C28-1252-ECC1-F1914191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2BC58-D6B2-79F5-DC1B-69D71BCF6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D022D-5E29-9D78-A29D-04368C1F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5C4E-D9AD-7DFB-53BD-D933F2FA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9DD1-50EB-C5A3-10E1-03BAEE7E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ED81-F104-53F8-6DE3-939357BA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9CEA-ED94-D6D9-8A29-6DD8B97F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B4D7-395E-D55F-6219-E1B50671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249A-B764-C491-9509-2C00FBC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7153-8D38-2E28-B4A3-C47ADAF8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4DCAA-3B5D-27BF-C623-885065D1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961B-9E06-D6E7-B39F-D2A834DE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B36D-6CF4-0DB9-53AC-10613310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DBCF-1679-F590-03FB-D2772410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AB9B-CF0E-068F-3286-C387D225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177D-3350-46CB-19C2-25D216F7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6E3F-7CB0-7600-EF74-44A986A4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B5AC-56E1-6218-9399-E04CF0D51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38D7B-8838-8F85-9F5C-171736332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BFC7C-CB30-8B91-1786-9AC3648D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C6E8-96D3-C219-64BD-8EE33DE7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F2068-505E-9A75-C150-C6D5AD8A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1BBA-A81C-E714-89C9-D0FB079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F25DE-8174-C867-1DB0-069A37E6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D5D05-21D3-BF92-7DAA-81879536C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FCD90-8510-4B13-03F1-301A51E0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28825-5579-00DC-44B3-AEACF479C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35045-48D4-1132-8FB3-33419D4E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C1D26-7E65-E72D-049E-08BE4747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50913-EE0A-3CB4-2CB1-D6D36841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05F1-E8CA-30C3-4FD8-D72D120E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733C8-0018-98BA-E12D-CF56F31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491FC-4393-F9FE-0F26-930C7A21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B8B30-F767-B54D-0CFE-8568B97C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9E5CC-AB06-38E7-3F75-1E0134EB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7D9E3-DF6F-2D40-C1A5-65BBC9DA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93AC-3E3E-DDD9-2360-A627AA92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3BC2-1BFB-D842-D311-BE675E09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0980-84DC-4823-D864-C53450EA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91898-C11E-7F14-6A19-4A384A30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95F81-5BBF-36F1-3092-B367D2E8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90A80-1495-2433-CBE2-1B92372C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815E2-7EE7-5589-1EA8-DC5AAC48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616A-4E7D-B744-4DF3-7F07C341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0CC1D-BFA7-C5D6-6EEB-A421ED1B1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945D9-7EA1-96E4-F66C-9FBCBC339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8DF80-DF13-0795-67F7-D3879244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C2D26-4278-C813-0481-0A8D3803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4D265-FEA8-364A-CCF3-F77821FC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15316-4646-AD10-105E-8F2FC42A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088BA-97C4-6BFF-BE23-393355B6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C1581-2441-68D0-9235-7007BE9AC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F302-2ECB-475F-8B17-295946C3056F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1DD9-F334-522C-FF55-C3BAC12A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A8CA9-D181-9D8D-C34E-AC49FAA8C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0C38-5DF0-4F6E-9D4A-3B5D6E194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F310-EEC9-1896-CF48-E71D5829D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0B2A6-7B55-6BC7-276F-94CE55B61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62FAF-04AE-99DC-2491-19DF4311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04F32-A930-C369-D4B9-B45F278E15B6}"/>
              </a:ext>
            </a:extLst>
          </p:cNvPr>
          <p:cNvSpPr/>
          <p:nvPr/>
        </p:nvSpPr>
        <p:spPr>
          <a:xfrm>
            <a:off x="2165006" y="1617009"/>
            <a:ext cx="82794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6">
                    <a:lumMod val="75000"/>
                  </a:schemeClr>
                </a:solidFill>
              </a:rPr>
              <a:t>MỸ THUẬT 4</a:t>
            </a:r>
          </a:p>
          <a:p>
            <a:pPr algn="ctr"/>
            <a:r>
              <a:rPr lang="en-US" sz="4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BÀI 2: KHÔNG GIAN TRONG THƯ VIỆN</a:t>
            </a:r>
          </a:p>
          <a:p>
            <a:pPr algn="ctr"/>
            <a:r>
              <a:rPr lang="en-US" sz="4000" b="1" dirty="0">
                <a:ln/>
                <a:solidFill>
                  <a:schemeClr val="accent6">
                    <a:lumMod val="75000"/>
                  </a:schemeClr>
                </a:solidFill>
              </a:rPr>
              <a:t>2 TIẾT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F1E4-D305-B28C-1EE6-39BC45F6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1877-E053-C3C3-D3DC-2D337A47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88"/>
            <a:ext cx="12192000" cy="6940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28410-ED81-E235-EC86-D8719444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192668"/>
            <a:ext cx="5172075" cy="3425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F6C01-AB53-864D-0583-86DA957E9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1" y="1192667"/>
            <a:ext cx="5133975" cy="3518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2ECB1-A293-7115-673E-96CF15C013A6}"/>
              </a:ext>
            </a:extLst>
          </p:cNvPr>
          <p:cNvSpPr txBox="1"/>
          <p:nvPr/>
        </p:nvSpPr>
        <p:spPr>
          <a:xfrm>
            <a:off x="591741" y="36512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ln/>
                <a:solidFill>
                  <a:srgbClr val="FF0000"/>
                </a:solidFill>
              </a:rPr>
              <a:t>TÌM HIỂU MỘT SỐ HÌNH THỨC THƯ VIỆN THÂN THIỆN.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7EF4C-9E93-C20C-8067-1133769DD6DA}"/>
              </a:ext>
            </a:extLst>
          </p:cNvPr>
          <p:cNvSpPr txBox="1"/>
          <p:nvPr/>
        </p:nvSpPr>
        <p:spPr>
          <a:xfrm>
            <a:off x="2467655" y="4895762"/>
            <a:ext cx="7803016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CEFA-337A-E0E9-1BC2-F7ED574F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00EC4-A44B-5CF4-442B-8C880189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D04C8-0831-4A36-6BCF-44810E34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9D68D-BCF2-8568-E9FF-C9A470117B56}"/>
              </a:ext>
            </a:extLst>
          </p:cNvPr>
          <p:cNvSpPr txBox="1"/>
          <p:nvPr/>
        </p:nvSpPr>
        <p:spPr>
          <a:xfrm>
            <a:off x="2555421" y="2158493"/>
            <a:ext cx="7304994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NHỚ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3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CEFA-337A-E0E9-1BC2-F7ED574F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00EC4-A44B-5CF4-442B-8C880189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D04C8-0831-4A36-6BCF-44810E34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9D68D-BCF2-8568-E9FF-C9A470117B56}"/>
              </a:ext>
            </a:extLst>
          </p:cNvPr>
          <p:cNvSpPr txBox="1"/>
          <p:nvPr/>
        </p:nvSpPr>
        <p:spPr>
          <a:xfrm>
            <a:off x="2555421" y="2158493"/>
            <a:ext cx="730499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 DÒ: Hoàn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73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5095-DCDB-05ED-FA32-2C8B39A8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C8FB9-F187-13E1-B09D-9C51CCD6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738"/>
            <a:ext cx="12192001" cy="6986303"/>
          </a:xfrm>
        </p:spPr>
      </p:pic>
    </p:spTree>
    <p:extLst>
      <p:ext uri="{BB962C8B-B14F-4D97-AF65-F5344CB8AC3E}">
        <p14:creationId xmlns:p14="http://schemas.microsoft.com/office/powerpoint/2010/main" val="124157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ED3E-D7A1-5626-7BD1-991E02CF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4C20B9-6DFD-C282-2ED3-B6660536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5EDB0-6907-435E-9F2C-18BF61F56F7B}"/>
              </a:ext>
            </a:extLst>
          </p:cNvPr>
          <p:cNvSpPr txBox="1"/>
          <p:nvPr/>
        </p:nvSpPr>
        <p:spPr>
          <a:xfrm>
            <a:off x="3714750" y="938123"/>
            <a:ext cx="6197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KHỞI ĐỘNG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77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F1E4-D305-B28C-1EE6-39BC45F6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1877-E053-C3C3-D3DC-2D337A47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88"/>
            <a:ext cx="12192000" cy="69406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1F5D4-5088-9F81-A28D-1D3C317B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31" y="1142206"/>
            <a:ext cx="5186569" cy="371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87964F-ADC2-E9C5-EDFA-7BC8B86CAE52}"/>
              </a:ext>
            </a:extLst>
          </p:cNvPr>
          <p:cNvSpPr txBox="1"/>
          <p:nvPr/>
        </p:nvSpPr>
        <p:spPr>
          <a:xfrm>
            <a:off x="620486" y="365125"/>
            <a:ext cx="1034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r>
              <a:rPr lang="en-US" sz="3600" b="1" u="sng" cap="none" spc="0" dirty="0">
                <a:ln/>
                <a:solidFill>
                  <a:srgbClr val="FF0000"/>
                </a:solidFill>
                <a:effectLst/>
              </a:rPr>
              <a:t>. KHÁM PHÁ KHÔNG GIAN THƯ VIỆN TRƯỜNG HỌC.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2B836-B27A-D721-0EE5-73CDB7A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876" y="1153826"/>
            <a:ext cx="4954155" cy="37108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2E85E7-95FD-A86E-85A1-53D32A9F5260}"/>
              </a:ext>
            </a:extLst>
          </p:cNvPr>
          <p:cNvSpPr txBox="1"/>
          <p:nvPr/>
        </p:nvSpPr>
        <p:spPr>
          <a:xfrm>
            <a:off x="2753405" y="5003517"/>
            <a:ext cx="7803016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6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F1E4-D305-B28C-1EE6-39BC45F6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1877-E053-C3C3-D3DC-2D337A47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88"/>
            <a:ext cx="12192000" cy="6940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5E6230-38E5-5AB1-FBE5-D59B2820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40" y="1131110"/>
            <a:ext cx="3551453" cy="284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0190E-CB00-9289-6BC1-311C78F8B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893" y="1160217"/>
            <a:ext cx="3551453" cy="289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6BBFC-7E7B-BD21-47E3-2F35E178E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26" y="1243055"/>
            <a:ext cx="3551454" cy="27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F36C5-3EEE-F011-BB3F-0B60C2D37951}"/>
              </a:ext>
            </a:extLst>
          </p:cNvPr>
          <p:cNvSpPr txBox="1"/>
          <p:nvPr/>
        </p:nvSpPr>
        <p:spPr>
          <a:xfrm>
            <a:off x="1747722" y="289514"/>
            <a:ext cx="8695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2. CÁC BƯỚC VẼ TRANH VỀ MỘT THƯ VIỆN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5D302-12A1-7DFE-63F5-A8A82FE3E283}"/>
              </a:ext>
            </a:extLst>
          </p:cNvPr>
          <p:cNvSpPr txBox="1"/>
          <p:nvPr/>
        </p:nvSpPr>
        <p:spPr>
          <a:xfrm>
            <a:off x="418419" y="4170208"/>
            <a:ext cx="3475945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51C21-172C-AB00-E0C2-83778C44C6C5}"/>
              </a:ext>
            </a:extLst>
          </p:cNvPr>
          <p:cNvSpPr txBox="1"/>
          <p:nvPr/>
        </p:nvSpPr>
        <p:spPr>
          <a:xfrm>
            <a:off x="4183866" y="4284277"/>
            <a:ext cx="3685505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B10AC-FE29-DB2F-60F0-6262E824209C}"/>
              </a:ext>
            </a:extLst>
          </p:cNvPr>
          <p:cNvSpPr txBox="1"/>
          <p:nvPr/>
        </p:nvSpPr>
        <p:spPr>
          <a:xfrm>
            <a:off x="8045526" y="4170208"/>
            <a:ext cx="5753781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A6FD0-FFBB-83BC-6DB3-2C0F26ECC55E}"/>
              </a:ext>
            </a:extLst>
          </p:cNvPr>
          <p:cNvSpPr txBox="1"/>
          <p:nvPr/>
        </p:nvSpPr>
        <p:spPr>
          <a:xfrm>
            <a:off x="1642454" y="5477234"/>
            <a:ext cx="1034634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31170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F1E4-D305-B28C-1EE6-39BC45F6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1877-E053-C3C3-D3DC-2D337A47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4"/>
            <a:ext cx="12192000" cy="6940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9E5DA-B90F-3085-CFA0-4461539A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726621"/>
            <a:ext cx="2858433" cy="2204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14A589-5079-C18F-DE24-0DFB9465F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4" y="1420586"/>
            <a:ext cx="3048512" cy="2400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41D61-D585-5C9C-F409-1C8F0B3AC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670" y="1953958"/>
            <a:ext cx="3228975" cy="2400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651B9-0A1C-9C65-480E-50200DAFE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447" y="4354257"/>
            <a:ext cx="3105150" cy="208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0AC20-2BD1-221E-64EE-D4DAF2B71CD0}"/>
              </a:ext>
            </a:extLst>
          </p:cNvPr>
          <p:cNvSpPr txBox="1"/>
          <p:nvPr/>
        </p:nvSpPr>
        <p:spPr>
          <a:xfrm>
            <a:off x="1455914" y="4103857"/>
            <a:ext cx="98222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LƯU Ý: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Cách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diễn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tả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mật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độ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khác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nhau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  <a:p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của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chấm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, </a:t>
            </a:r>
            <a:r>
              <a:rPr lang="en-US" sz="3200" b="1" cap="none" spc="0" dirty="0" err="1">
                <a:ln/>
                <a:solidFill>
                  <a:srgbClr val="FF0000"/>
                </a:solidFill>
                <a:effectLst/>
              </a:rPr>
              <a:t>nét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DCE4-1733-A5B5-1B6A-498D9C08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C345-BD21-A613-319F-FA3F71D5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9C666-AA1B-E557-A3B7-0013F5C3A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0F122-D63E-AFD7-8EAC-810A49F272B2}"/>
              </a:ext>
            </a:extLst>
          </p:cNvPr>
          <p:cNvSpPr txBox="1"/>
          <p:nvPr/>
        </p:nvSpPr>
        <p:spPr>
          <a:xfrm>
            <a:off x="2655774" y="2055813"/>
            <a:ext cx="688045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28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F1E4-D305-B28C-1EE6-39BC45F6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1877-E053-C3C3-D3DC-2D337A47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027CB-2CCD-5BFD-7902-85BC276D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54" y="985847"/>
            <a:ext cx="2515238" cy="3009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23DA3-E5C8-B5DB-2C58-7B58C78C4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977" y="4208181"/>
            <a:ext cx="3598565" cy="2494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1E068-9C57-04F3-1A9B-0EA5769F6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218" y="4208181"/>
            <a:ext cx="3598565" cy="251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E3704-06B8-CC41-D31C-069D308B47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15" t="2420" r="7161" b="4318"/>
          <a:stretch/>
        </p:blipFill>
        <p:spPr>
          <a:xfrm>
            <a:off x="6461054" y="1011687"/>
            <a:ext cx="2289996" cy="2958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39C0A-BDBD-16BC-BC08-12B9472F1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38" y="1022522"/>
            <a:ext cx="2434360" cy="2947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9419D-FCE4-3703-1232-93D6395EAB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07" t="9967" r="9297" b="3350"/>
          <a:stretch/>
        </p:blipFill>
        <p:spPr>
          <a:xfrm>
            <a:off x="9170150" y="934169"/>
            <a:ext cx="2392817" cy="2872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33ACAD-3AE5-FD75-31EF-06DB65096B22}"/>
              </a:ext>
            </a:extLst>
          </p:cNvPr>
          <p:cNvSpPr txBox="1"/>
          <p:nvPr/>
        </p:nvSpPr>
        <p:spPr>
          <a:xfrm>
            <a:off x="3735770" y="181598"/>
            <a:ext cx="6176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BÀI THAM KHẢO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9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B988-6C3A-CDEA-676B-4C7FFE8D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C1209-D7BC-D6B0-8EFB-F4C4A0BD0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FE958-DE98-1E8D-46D4-8B95B1B543EB}"/>
              </a:ext>
            </a:extLst>
          </p:cNvPr>
          <p:cNvSpPr txBox="1"/>
          <p:nvPr/>
        </p:nvSpPr>
        <p:spPr>
          <a:xfrm>
            <a:off x="1921257" y="2142164"/>
            <a:ext cx="881477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397CF-8E46-A7FB-CC73-E4668615EECD}"/>
              </a:ext>
            </a:extLst>
          </p:cNvPr>
          <p:cNvSpPr txBox="1"/>
          <p:nvPr/>
        </p:nvSpPr>
        <p:spPr>
          <a:xfrm>
            <a:off x="3572484" y="1027906"/>
            <a:ext cx="6176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LUYỆN TẬP- SÁNG TẠO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DFA3-1F19-C52E-C46B-44FCE5FA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74EC3-4A3A-9423-AE18-8C9D950CA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25CE7-8024-53FE-CE48-962F2A35CC30}"/>
              </a:ext>
            </a:extLst>
          </p:cNvPr>
          <p:cNvSpPr txBox="1"/>
          <p:nvPr/>
        </p:nvSpPr>
        <p:spPr>
          <a:xfrm>
            <a:off x="2222727" y="1896951"/>
            <a:ext cx="8594952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DB963-058C-2116-992A-5DA2E238478E}"/>
              </a:ext>
            </a:extLst>
          </p:cNvPr>
          <p:cNvSpPr txBox="1"/>
          <p:nvPr/>
        </p:nvSpPr>
        <p:spPr>
          <a:xfrm>
            <a:off x="3564320" y="1105913"/>
            <a:ext cx="617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TRƯNG BÀY SẢN PHẨM VÀ CHIA SẺ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6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395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2023-08-08T16:10:23Z</dcterms:created>
  <dcterms:modified xsi:type="dcterms:W3CDTF">2023-08-29T15:45:33Z</dcterms:modified>
</cp:coreProperties>
</file>