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1" r:id="rId5"/>
    <p:sldId id="442" r:id="rId6"/>
    <p:sldId id="443"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272B2E"/>
    <a:srgbClr val="707D85"/>
    <a:srgbClr val="D5ECFB"/>
    <a:srgbClr val="FF3399"/>
    <a:srgbClr val="FF0066"/>
    <a:srgbClr val="FF7C80"/>
    <a:srgbClr val="EDF6F7"/>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8E9DE-8061-4D2E-8305-35B63CAA4A24}" v="1187" dt="2022-08-08T20:25:57.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6" d="100"/>
          <a:sy n="56" d="100"/>
        </p:scale>
        <p:origin x="213" y="5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12B8E9DE-8061-4D2E-8305-35B63CAA4A24}"/>
    <pc:docChg chg="undo custSel modSld">
      <pc:chgData name="Trang Ha" userId="270efafb50020bd6" providerId="LiveId" clId="{12B8E9DE-8061-4D2E-8305-35B63CAA4A24}" dt="2022-08-08T20:25:57.159" v="1841" actId="20577"/>
      <pc:docMkLst>
        <pc:docMk/>
      </pc:docMkLst>
      <pc:sldChg chg="modSp mod">
        <pc:chgData name="Trang Ha" userId="270efafb50020bd6" providerId="LiveId" clId="{12B8E9DE-8061-4D2E-8305-35B63CAA4A24}" dt="2022-08-08T19:26:51.484" v="29" actId="20577"/>
        <pc:sldMkLst>
          <pc:docMk/>
          <pc:sldMk cId="0" sldId="327"/>
        </pc:sldMkLst>
        <pc:spChg chg="mod">
          <ac:chgData name="Trang Ha" userId="270efafb50020bd6" providerId="LiveId" clId="{12B8E9DE-8061-4D2E-8305-35B63CAA4A24}" dt="2022-08-08T19:26:51.484" v="29" actId="20577"/>
          <ac:spMkLst>
            <pc:docMk/>
            <pc:sldMk cId="0" sldId="327"/>
            <ac:spMk id="2057" creationId="{00000000-0000-0000-0000-000000000000}"/>
          </ac:spMkLst>
        </pc:spChg>
      </pc:sldChg>
      <pc:sldChg chg="addSp delSp modSp mod modAnim">
        <pc:chgData name="Trang Ha" userId="270efafb50020bd6" providerId="LiveId" clId="{12B8E9DE-8061-4D2E-8305-35B63CAA4A24}" dt="2022-08-08T20:21:24.922" v="1836" actId="1076"/>
        <pc:sldMkLst>
          <pc:docMk/>
          <pc:sldMk cId="0" sldId="408"/>
        </pc:sldMkLst>
        <pc:spChg chg="add del mod">
          <ac:chgData name="Trang Ha" userId="270efafb50020bd6" providerId="LiveId" clId="{12B8E9DE-8061-4D2E-8305-35B63CAA4A24}" dt="2022-08-08T20:04:58.058" v="599" actId="21"/>
          <ac:spMkLst>
            <pc:docMk/>
            <pc:sldMk cId="0" sldId="408"/>
            <ac:spMk id="2" creationId="{C03B5AE9-0C1B-07DA-DCC1-DA355409BD33}"/>
          </ac:spMkLst>
        </pc:spChg>
        <pc:spChg chg="add del mod">
          <ac:chgData name="Trang Ha" userId="270efafb50020bd6" providerId="LiveId" clId="{12B8E9DE-8061-4D2E-8305-35B63CAA4A24}" dt="2022-08-08T20:04:58.058" v="599" actId="21"/>
          <ac:spMkLst>
            <pc:docMk/>
            <pc:sldMk cId="0" sldId="408"/>
            <ac:spMk id="3" creationId="{8877C55A-CF9C-7D4A-39D0-F530BB634A9B}"/>
          </ac:spMkLst>
        </pc:spChg>
        <pc:spChg chg="mod">
          <ac:chgData name="Trang Ha" userId="270efafb50020bd6" providerId="LiveId" clId="{12B8E9DE-8061-4D2E-8305-35B63CAA4A24}" dt="2022-08-08T20:05:17.797" v="630" actId="20577"/>
          <ac:spMkLst>
            <pc:docMk/>
            <pc:sldMk cId="0" sldId="408"/>
            <ac:spMk id="21" creationId="{00000000-0000-0000-0000-000000000000}"/>
          </ac:spMkLst>
        </pc:spChg>
        <pc:grpChg chg="add del mod">
          <ac:chgData name="Trang Ha" userId="270efafb50020bd6" providerId="LiveId" clId="{12B8E9DE-8061-4D2E-8305-35B63CAA4A24}" dt="2022-08-08T20:04:58.058" v="599" actId="21"/>
          <ac:grpSpMkLst>
            <pc:docMk/>
            <pc:sldMk cId="0" sldId="408"/>
            <ac:grpSpMk id="6" creationId="{00000000-0000-0000-0000-000000000000}"/>
          </ac:grpSpMkLst>
        </pc:grpChg>
        <pc:picChg chg="add del mod">
          <ac:chgData name="Trang Ha" userId="270efafb50020bd6" providerId="LiveId" clId="{12B8E9DE-8061-4D2E-8305-35B63CAA4A24}" dt="2022-08-08T20:03:36.299" v="594"/>
          <ac:picMkLst>
            <pc:docMk/>
            <pc:sldMk cId="0" sldId="408"/>
            <ac:picMk id="4" creationId="{92E1C129-47C0-17B6-F29E-CAF1A770ED3A}"/>
          </ac:picMkLst>
        </pc:picChg>
        <pc:picChg chg="mod">
          <ac:chgData name="Trang Ha" userId="270efafb50020bd6" providerId="LiveId" clId="{12B8E9DE-8061-4D2E-8305-35B63CAA4A24}" dt="2022-08-08T19:48:03.313" v="516" actId="1076"/>
          <ac:picMkLst>
            <pc:docMk/>
            <pc:sldMk cId="0" sldId="408"/>
            <ac:picMk id="5" creationId="{00000000-0000-0000-0000-000000000000}"/>
          </ac:picMkLst>
        </pc:picChg>
        <pc:picChg chg="add mod">
          <ac:chgData name="Trang Ha" userId="270efafb50020bd6" providerId="LiveId" clId="{12B8E9DE-8061-4D2E-8305-35B63CAA4A24}" dt="2022-08-08T20:21:24.922" v="1836" actId="1076"/>
          <ac:picMkLst>
            <pc:docMk/>
            <pc:sldMk cId="0" sldId="408"/>
            <ac:picMk id="7" creationId="{4D756338-D16C-9CB7-3998-ADE4EDCDC8FA}"/>
          </ac:picMkLst>
        </pc:picChg>
        <pc:picChg chg="mod">
          <ac:chgData name="Trang Ha" userId="270efafb50020bd6" providerId="LiveId" clId="{12B8E9DE-8061-4D2E-8305-35B63CAA4A24}" dt="2022-08-08T19:48:03.313" v="516" actId="1076"/>
          <ac:picMkLst>
            <pc:docMk/>
            <pc:sldMk cId="0" sldId="408"/>
            <ac:picMk id="22" creationId="{00000000-0000-0000-0000-000000000000}"/>
          </ac:picMkLst>
        </pc:picChg>
      </pc:sldChg>
      <pc:sldChg chg="modSp mod modAnim">
        <pc:chgData name="Trang Ha" userId="270efafb50020bd6" providerId="LiveId" clId="{12B8E9DE-8061-4D2E-8305-35B63CAA4A24}" dt="2022-08-08T20:25:12.972" v="1840" actId="1076"/>
        <pc:sldMkLst>
          <pc:docMk/>
          <pc:sldMk cId="707103954" sldId="441"/>
        </pc:sldMkLst>
        <pc:spChg chg="mod">
          <ac:chgData name="Trang Ha" userId="270efafb50020bd6" providerId="LiveId" clId="{12B8E9DE-8061-4D2E-8305-35B63CAA4A24}" dt="2022-08-08T20:06:01.554" v="719" actId="20577"/>
          <ac:spMkLst>
            <pc:docMk/>
            <pc:sldMk cId="707103954" sldId="441"/>
            <ac:spMk id="12" creationId="{00000000-0000-0000-0000-000000000000}"/>
          </ac:spMkLst>
        </pc:spChg>
        <pc:spChg chg="mod">
          <ac:chgData name="Trang Ha" userId="270efafb50020bd6" providerId="LiveId" clId="{12B8E9DE-8061-4D2E-8305-35B63CAA4A24}" dt="2022-08-08T20:25:12.972" v="1840" actId="1076"/>
          <ac:spMkLst>
            <pc:docMk/>
            <pc:sldMk cId="707103954" sldId="441"/>
            <ac:spMk id="19" creationId="{00000000-0000-0000-0000-000000000000}"/>
          </ac:spMkLst>
        </pc:spChg>
        <pc:spChg chg="mod">
          <ac:chgData name="Trang Ha" userId="270efafb50020bd6" providerId="LiveId" clId="{12B8E9DE-8061-4D2E-8305-35B63CAA4A24}" dt="2022-08-08T20:05:36.973" v="659" actId="20577"/>
          <ac:spMkLst>
            <pc:docMk/>
            <pc:sldMk cId="707103954" sldId="441"/>
            <ac:spMk id="21" creationId="{00000000-0000-0000-0000-000000000000}"/>
          </ac:spMkLst>
        </pc:spChg>
      </pc:sldChg>
      <pc:sldChg chg="addSp delSp modSp">
        <pc:chgData name="Trang Ha" userId="270efafb50020bd6" providerId="LiveId" clId="{12B8E9DE-8061-4D2E-8305-35B63CAA4A24}" dt="2022-08-08T20:25:57.159" v="1841" actId="20577"/>
        <pc:sldMkLst>
          <pc:docMk/>
          <pc:sldMk cId="587918865" sldId="442"/>
        </pc:sldMkLst>
        <pc:spChg chg="add mod">
          <ac:chgData name="Trang Ha" userId="270efafb50020bd6" providerId="LiveId" clId="{12B8E9DE-8061-4D2E-8305-35B63CAA4A24}" dt="2022-08-08T20:17:03.139" v="1816"/>
          <ac:spMkLst>
            <pc:docMk/>
            <pc:sldMk cId="587918865" sldId="442"/>
            <ac:spMk id="2" creationId="{98453837-44A7-5CDE-F0F3-3FE1F01D2FD9}"/>
          </ac:spMkLst>
        </pc:spChg>
        <pc:spChg chg="mod">
          <ac:chgData name="Trang Ha" userId="270efafb50020bd6" providerId="LiveId" clId="{12B8E9DE-8061-4D2E-8305-35B63CAA4A24}" dt="2022-08-08T20:25:57.159" v="1841" actId="20577"/>
          <ac:spMkLst>
            <pc:docMk/>
            <pc:sldMk cId="587918865" sldId="442"/>
            <ac:spMk id="12" creationId="{00000000-0000-0000-0000-000000000000}"/>
          </ac:spMkLst>
        </pc:spChg>
        <pc:spChg chg="del">
          <ac:chgData name="Trang Ha" userId="270efafb50020bd6" providerId="LiveId" clId="{12B8E9DE-8061-4D2E-8305-35B63CAA4A24}" dt="2022-08-08T20:17:02.632" v="1815" actId="478"/>
          <ac:spMkLst>
            <pc:docMk/>
            <pc:sldMk cId="587918865" sldId="442"/>
            <ac:spMk id="21" creationId="{00000000-0000-0000-0000-000000000000}"/>
          </ac:spMkLst>
        </pc:spChg>
      </pc:sldChg>
      <pc:sldChg chg="addSp delSp modSp mod">
        <pc:chgData name="Trang Ha" userId="270efafb50020bd6" providerId="LiveId" clId="{12B8E9DE-8061-4D2E-8305-35B63CAA4A24}" dt="2022-08-08T20:21:07.688" v="1835" actId="207"/>
        <pc:sldMkLst>
          <pc:docMk/>
          <pc:sldMk cId="1745351262" sldId="443"/>
        </pc:sldMkLst>
        <pc:spChg chg="add mod">
          <ac:chgData name="Trang Ha" userId="270efafb50020bd6" providerId="LiveId" clId="{12B8E9DE-8061-4D2E-8305-35B63CAA4A24}" dt="2022-08-08T20:17:08.222" v="1818"/>
          <ac:spMkLst>
            <pc:docMk/>
            <pc:sldMk cId="1745351262" sldId="443"/>
            <ac:spMk id="2" creationId="{C525C02B-F614-3490-C907-E999B769F377}"/>
          </ac:spMkLst>
        </pc:spChg>
        <pc:spChg chg="mod">
          <ac:chgData name="Trang Ha" userId="270efafb50020bd6" providerId="LiveId" clId="{12B8E9DE-8061-4D2E-8305-35B63CAA4A24}" dt="2022-08-08T20:21:07.688" v="1835" actId="207"/>
          <ac:spMkLst>
            <pc:docMk/>
            <pc:sldMk cId="1745351262" sldId="443"/>
            <ac:spMk id="12" creationId="{00000000-0000-0000-0000-000000000000}"/>
          </ac:spMkLst>
        </pc:spChg>
        <pc:spChg chg="del">
          <ac:chgData name="Trang Ha" userId="270efafb50020bd6" providerId="LiveId" clId="{12B8E9DE-8061-4D2E-8305-35B63CAA4A24}" dt="2022-08-08T20:17:07.700" v="1817" actId="478"/>
          <ac:spMkLst>
            <pc:docMk/>
            <pc:sldMk cId="1745351262" sldId="443"/>
            <ac:spMk id="21" creationId="{00000000-0000-0000-0000-000000000000}"/>
          </ac:spMkLst>
        </pc:spChg>
        <pc:grpChg chg="mod">
          <ac:chgData name="Trang Ha" userId="270efafb50020bd6" providerId="LiveId" clId="{12B8E9DE-8061-4D2E-8305-35B63CAA4A24}" dt="2022-08-08T20:19:52.415" v="1827" actId="1076"/>
          <ac:grpSpMkLst>
            <pc:docMk/>
            <pc:sldMk cId="1745351262" sldId="443"/>
            <ac:grpSpMk id="9"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CHIẾC RĂNG RỤNG (T3)</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Tìm hiểu những việc cần làm trước khi kể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88577" y="2480846"/>
            <a:ext cx="611897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Quan sát sơ đồ kể chuyện:</a:t>
            </a:r>
          </a:p>
        </p:txBody>
      </p:sp>
      <p:sp>
        <p:nvSpPr>
          <p:cNvPr id="21" name="Rectangle 95"/>
          <p:cNvSpPr>
            <a:spLocks noChangeArrowheads="1"/>
          </p:cNvSpPr>
          <p:nvPr/>
        </p:nvSpPr>
        <p:spPr bwMode="auto">
          <a:xfrm>
            <a:off x="4858655" y="999589"/>
            <a:ext cx="6030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CHIẾC RĂNG RỤNG</a:t>
            </a:r>
          </a:p>
        </p:txBody>
      </p:sp>
      <p:pic>
        <p:nvPicPr>
          <p:cNvPr id="7" name="Picture 6">
            <a:extLst>
              <a:ext uri="{FF2B5EF4-FFF2-40B4-BE49-F238E27FC236}">
                <a16:creationId xmlns:a16="http://schemas.microsoft.com/office/drawing/2014/main" id="{4D756338-D16C-9CB7-3998-ADE4EDCDC8FA}"/>
              </a:ext>
            </a:extLst>
          </p:cNvPr>
          <p:cNvPicPr>
            <a:picLocks noChangeAspect="1"/>
          </p:cNvPicPr>
          <p:nvPr/>
        </p:nvPicPr>
        <p:blipFill>
          <a:blip r:embed="rId2"/>
          <a:stretch>
            <a:fillRect/>
          </a:stretch>
        </p:blipFill>
        <p:spPr>
          <a:xfrm>
            <a:off x="2499519" y="3260899"/>
            <a:ext cx="10138527" cy="5450296"/>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Xây dựng câu chuyện theo sơ đồ.</a:t>
              </a:r>
            </a:p>
          </p:txBody>
        </p:sp>
        <p:cxnSp>
          <p:nvCxnSpPr>
            <p:cNvPr id="11" name="Straight Connector 10"/>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90800"/>
            <a:ext cx="13317438"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Các bước xây dựng câu chuyện: “Chiếc răng rụng”</a:t>
            </a:r>
          </a:p>
        </p:txBody>
      </p:sp>
      <p:sp>
        <p:nvSpPr>
          <p:cNvPr id="21" name="Rectangle 95"/>
          <p:cNvSpPr>
            <a:spLocks noChangeArrowheads="1"/>
          </p:cNvSpPr>
          <p:nvPr/>
        </p:nvSpPr>
        <p:spPr bwMode="auto">
          <a:xfrm>
            <a:off x="4858655" y="999589"/>
            <a:ext cx="6030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CHIẾC RĂNG RỤNG</a:t>
            </a:r>
          </a:p>
        </p:txBody>
      </p:sp>
      <p:sp>
        <p:nvSpPr>
          <p:cNvPr id="19" name="Rectangle 18"/>
          <p:cNvSpPr/>
          <p:nvPr/>
        </p:nvSpPr>
        <p:spPr>
          <a:xfrm>
            <a:off x="1683307" y="3382863"/>
            <a:ext cx="13976824" cy="4770537"/>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Chiếc răng rụng.</a:t>
            </a:r>
          </a:p>
          <a:p>
            <a:pPr algn="just"/>
            <a:r>
              <a:rPr lang="en-US" sz="3800" b="1">
                <a:solidFill>
                  <a:srgbClr val="0000CC"/>
                </a:solidFill>
                <a:latin typeface="Times New Roman" pitchFamily="18" charset="0"/>
                <a:cs typeface="Times New Roman" pitchFamily="18" charset="0"/>
              </a:rPr>
              <a:t>- Em giới thiệu về bộ răng của mình.</a:t>
            </a:r>
          </a:p>
          <a:p>
            <a:pPr algn="just"/>
            <a:r>
              <a:rPr lang="en-US" sz="3800" b="1">
                <a:solidFill>
                  <a:srgbClr val="0000CC"/>
                </a:solidFill>
                <a:latin typeface="Times New Roman" pitchFamily="18" charset="0"/>
                <a:cs typeface="Times New Roman" pitchFamily="18" charset="0"/>
              </a:rPr>
              <a:t>- Em đã làm gì với chiếc răng gãy : ném lên mái nhà, ném xuống gầm giường, chuột cho răng,…</a:t>
            </a:r>
          </a:p>
          <a:p>
            <a:pPr algn="just"/>
            <a:r>
              <a:rPr lang="en-US" sz="3800" b="1">
                <a:solidFill>
                  <a:srgbClr val="0000CC"/>
                </a:solidFill>
                <a:latin typeface="Times New Roman" pitchFamily="18" charset="0"/>
                <a:cs typeface="Times New Roman" pitchFamily="18" charset="0"/>
              </a:rPr>
              <a:t>- Ở nước ngoài: để dưới gối, thần cho răng.</a:t>
            </a:r>
          </a:p>
          <a:p>
            <a:pPr algn="just"/>
            <a:r>
              <a:rPr lang="en-US" sz="3800" b="1">
                <a:solidFill>
                  <a:srgbClr val="0000CC"/>
                </a:solidFill>
                <a:latin typeface="Times New Roman" pitchFamily="18" charset="0"/>
                <a:cs typeface="Times New Roman" pitchFamily="18" charset="0"/>
              </a:rPr>
              <a:t>- Em bảo vệ những chiếc răng ra sao?</a:t>
            </a:r>
          </a:p>
          <a:p>
            <a:pPr algn="just"/>
            <a:r>
              <a:rPr lang="en-US" sz="3800" b="1">
                <a:solidFill>
                  <a:srgbClr val="0000CC"/>
                </a:solidFill>
                <a:latin typeface="Times New Roman" pitchFamily="18" charset="0"/>
                <a:cs typeface="Times New Roman" pitchFamily="18" charset="0"/>
              </a:rPr>
              <a:t>- Em trình bày trước lớp theo suy nghĩ của mình.</a:t>
            </a:r>
          </a:p>
          <a:p>
            <a:pPr algn="just"/>
            <a:r>
              <a:rPr lang="en-US" sz="3800" b="1">
                <a:solidFill>
                  <a:srgbClr val="0000CC"/>
                </a:solidFill>
                <a:latin typeface="Times New Roman" pitchFamily="18" charset="0"/>
                <a:cs typeface="Times New Roman" pitchFamily="18" charset="0"/>
              </a:rPr>
              <a:t>- Lớp góp ý bổ sung câu chuyện.</a:t>
            </a: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thành cho bạn mình sau khi nghe bạn kể chuyện.</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56519" y="59771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
        <p:nvSpPr>
          <p:cNvPr id="2" name="Rectangle 95">
            <a:extLst>
              <a:ext uri="{FF2B5EF4-FFF2-40B4-BE49-F238E27FC236}">
                <a16:creationId xmlns:a16="http://schemas.microsoft.com/office/drawing/2014/main" id="{98453837-44A7-5CDE-F0F3-3FE1F01D2FD9}"/>
              </a:ext>
            </a:extLst>
          </p:cNvPr>
          <p:cNvSpPr>
            <a:spLocks noChangeArrowheads="1"/>
          </p:cNvSpPr>
          <p:nvPr/>
        </p:nvSpPr>
        <p:spPr bwMode="auto">
          <a:xfrm>
            <a:off x="4858655" y="999589"/>
            <a:ext cx="6030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CHIẾC RĂNG RỤNG</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483164"/>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Câu chuyện tham khảo.</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160272"/>
            <a:ext cx="14401800" cy="7017306"/>
          </a:xfrm>
          <a:prstGeom prst="rect">
            <a:avLst/>
          </a:prstGeom>
        </p:spPr>
        <p:txBody>
          <a:bodyPr wrap="square">
            <a:spAutoFit/>
          </a:bodyPr>
          <a:lstStyle/>
          <a:p>
            <a:pPr algn="just"/>
            <a:r>
              <a:rPr lang="en-US" sz="3000">
                <a:solidFill>
                  <a:srgbClr val="0000CC"/>
                </a:solidFill>
                <a:latin typeface="arial" panose="020B0604020202020204" pitchFamily="34" charset="0"/>
              </a:rPr>
              <a:t>	</a:t>
            </a:r>
            <a:r>
              <a:rPr lang="vi-VN" sz="3000">
                <a:solidFill>
                  <a:srgbClr val="0000CC"/>
                </a:solidFill>
                <a:latin typeface="arial" panose="020B0604020202020204" pitchFamily="34" charset="0"/>
              </a:rPr>
              <a:t>Ở Mỹ, khi thay răng trẻ em sẽ đặt chiếc răng rụng dưới gối và tin rằng:” Ban đêm thần răng sẽ mang chiếc răng đi và để lại mấy đồng tiền”</a:t>
            </a:r>
          </a:p>
          <a:p>
            <a:pPr algn="just"/>
            <a:r>
              <a:rPr lang="en-US" sz="3000">
                <a:solidFill>
                  <a:srgbClr val="0000CC"/>
                </a:solidFill>
                <a:latin typeface="arial" panose="020B0604020202020204" pitchFamily="34" charset="0"/>
              </a:rPr>
              <a:t>	</a:t>
            </a:r>
            <a:r>
              <a:rPr lang="vi-VN" sz="3000">
                <a:solidFill>
                  <a:srgbClr val="0000CC"/>
                </a:solidFill>
                <a:latin typeface="arial" panose="020B0604020202020204" pitchFamily="34" charset="0"/>
              </a:rPr>
              <a:t>Ở Pháp thần răng cũng ghé thăm và cho các em một món đồ chơi nho nhỏ</a:t>
            </a:r>
          </a:p>
          <a:p>
            <a:pPr algn="just"/>
            <a:r>
              <a:rPr lang="en-US" sz="3000">
                <a:solidFill>
                  <a:srgbClr val="0000CC"/>
                </a:solidFill>
                <a:latin typeface="arial" panose="020B0604020202020204" pitchFamily="34" charset="0"/>
              </a:rPr>
              <a:t>	</a:t>
            </a:r>
            <a:r>
              <a:rPr lang="vi-VN" sz="3000">
                <a:solidFill>
                  <a:srgbClr val="0000CC"/>
                </a:solidFill>
                <a:latin typeface="arial" panose="020B0604020202020204" pitchFamily="34" charset="0"/>
              </a:rPr>
              <a:t>Ở Tây Ban Nha trẻ em tin rằng chuột sẽ lấy chiếc răng rụng đi và để dưới gối các em tiền hoặc viên đường</a:t>
            </a:r>
          </a:p>
          <a:p>
            <a:r>
              <a:rPr lang="en-US" sz="3000">
                <a:solidFill>
                  <a:srgbClr val="0000CC"/>
                </a:solidFill>
                <a:latin typeface="arial" panose="020B0604020202020204" pitchFamily="34" charset="0"/>
              </a:rPr>
              <a:t>	</a:t>
            </a:r>
            <a:r>
              <a:rPr lang="vi-VN" sz="3000">
                <a:solidFill>
                  <a:srgbClr val="0000CC"/>
                </a:solidFill>
                <a:latin typeface="arial" panose="020B0604020202020204" pitchFamily="34" charset="0"/>
              </a:rPr>
              <a:t>Ở Việt Nam, chuột lại tặng các em những chiếc răng chuột xinh xắn. Trẻ em sẽ ném chiếc răng rụng lên mái nhà nếu nó là chiếc răng của hàm dưới. Vừa ném các em vừa nói:</a:t>
            </a:r>
            <a:r>
              <a:rPr lang="en-US" sz="3000">
                <a:solidFill>
                  <a:srgbClr val="0000CC"/>
                </a:solidFill>
                <a:latin typeface="arial" panose="020B0604020202020204" pitchFamily="34" charset="0"/>
              </a:rPr>
              <a:t> </a:t>
            </a:r>
          </a:p>
          <a:p>
            <a:pPr marL="457200" indent="-457200">
              <a:buFontTx/>
              <a:buChar char="-"/>
            </a:pPr>
            <a:r>
              <a:rPr lang="en-US" sz="3000">
                <a:solidFill>
                  <a:srgbClr val="0000CC"/>
                </a:solidFill>
              </a:rPr>
              <a:t>Chuột chuột chí chí mày lấy răng ta, ta lấy răng mày</a:t>
            </a:r>
          </a:p>
          <a:p>
            <a:pPr marL="457200" indent="-457200">
              <a:buFontTx/>
              <a:buChar char="-"/>
            </a:pPr>
            <a:r>
              <a:rPr lang="vi-VN" sz="3000">
                <a:solidFill>
                  <a:srgbClr val="0000CC"/>
                </a:solidFill>
              </a:rPr>
              <a:t>Nếu răng rụng của hàm trên thì ném xuống gầm giường. Vừa ném các em vừa nói:</a:t>
            </a:r>
          </a:p>
          <a:p>
            <a:r>
              <a:rPr lang="vi-VN" sz="3000">
                <a:solidFill>
                  <a:srgbClr val="0000CC"/>
                </a:solidFill>
              </a:rPr>
              <a:t>- Chuột chuột chí chí mày lấy răng ta, ta lấy răng mày</a:t>
            </a:r>
          </a:p>
          <a:p>
            <a:r>
              <a:rPr lang="en-US" sz="3000">
                <a:solidFill>
                  <a:srgbClr val="0000CC"/>
                </a:solidFill>
              </a:rPr>
              <a:t>	</a:t>
            </a:r>
            <a:r>
              <a:rPr lang="vi-VN" sz="3000">
                <a:solidFill>
                  <a:srgbClr val="0000CC"/>
                </a:solidFill>
              </a:rPr>
              <a:t>Phong tục mỗi nước khác nhau nhưng trẻ em nước nào cũng đều ao ước có những chiếc răng mới thật chắc, thật đẹp.</a:t>
            </a:r>
          </a:p>
          <a:p>
            <a:pPr algn="just"/>
            <a:endParaRPr lang="vi-VN" sz="3000">
              <a:solidFill>
                <a:srgbClr val="0000CC"/>
              </a:solidFill>
              <a:latin typeface="arial" panose="020B0604020202020204" pitchFamily="34" charset="0"/>
            </a:endParaRPr>
          </a:p>
        </p:txBody>
      </p:sp>
      <p:sp>
        <p:nvSpPr>
          <p:cNvPr id="2" name="Rectangle 95">
            <a:extLst>
              <a:ext uri="{FF2B5EF4-FFF2-40B4-BE49-F238E27FC236}">
                <a16:creationId xmlns:a16="http://schemas.microsoft.com/office/drawing/2014/main" id="{C525C02B-F614-3490-C907-E999B769F377}"/>
              </a:ext>
            </a:extLst>
          </p:cNvPr>
          <p:cNvSpPr>
            <a:spLocks noChangeArrowheads="1"/>
          </p:cNvSpPr>
          <p:nvPr/>
        </p:nvSpPr>
        <p:spPr bwMode="auto">
          <a:xfrm>
            <a:off x="4858655" y="999589"/>
            <a:ext cx="6030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CHIẾC RĂNG RỤNG</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9850</TotalTime>
  <Words>535</Words>
  <Application>Microsoft Office PowerPoint</Application>
  <PresentationFormat>Custom</PresentationFormat>
  <Paragraphs>57</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Trang Ha</cp:lastModifiedBy>
  <cp:revision>1082</cp:revision>
  <dcterms:created xsi:type="dcterms:W3CDTF">2008-09-09T22:52:10Z</dcterms:created>
  <dcterms:modified xsi:type="dcterms:W3CDTF">2022-08-08T20:26:06Z</dcterms:modified>
</cp:coreProperties>
</file>